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7"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46+gXFkoVkfiVm4SuPcfi2rc+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68"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Product we are aiming to create by end of Phase 1. SC is responsible for final product with recommendations. But we do have contractual support to offer us an independent evaluation of some questions that will give us more insights into the impact of our work and of our partnership.</a:t>
            </a:r>
            <a:endParaRPr/>
          </a:p>
        </p:txBody>
      </p:sp>
      <p:sp>
        <p:nvSpPr>
          <p:cNvPr id="436" name="Google Shape;4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Vision: what do we want to hand the next generation?</a:t>
            </a:r>
            <a:endParaRPr/>
          </a:p>
          <a:p>
            <a:pPr marL="0" lvl="0" indent="0" algn="l" rtl="0">
              <a:lnSpc>
                <a:spcPct val="100000"/>
              </a:lnSpc>
              <a:spcBef>
                <a:spcPts val="0"/>
              </a:spcBef>
              <a:spcAft>
                <a:spcPts val="0"/>
              </a:spcAft>
              <a:buSzPts val="1400"/>
              <a:buNone/>
            </a:pPr>
            <a:r>
              <a:rPr lang="en-US"/>
              <a:t>Value: what are we doing that works and what could be improved?</a:t>
            </a:r>
            <a:endParaRPr/>
          </a:p>
          <a:p>
            <a:pPr marL="0" lvl="0" indent="0" algn="l" rtl="0">
              <a:lnSpc>
                <a:spcPct val="100000"/>
              </a:lnSpc>
              <a:spcBef>
                <a:spcPts val="0"/>
              </a:spcBef>
              <a:spcAft>
                <a:spcPts val="0"/>
              </a:spcAft>
              <a:buSzPts val="1400"/>
              <a:buNone/>
            </a:pPr>
            <a:r>
              <a:rPr lang="en-US"/>
              <a:t>Vanguard: what idea would be transformational for the future of the Bay and its watershed?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Climate: how does climate change interact with your topic and recommendations?</a:t>
            </a:r>
            <a:endParaRPr/>
          </a:p>
          <a:p>
            <a:pPr marL="0" lvl="0" indent="0" algn="l" rtl="0">
              <a:lnSpc>
                <a:spcPct val="100000"/>
              </a:lnSpc>
              <a:spcBef>
                <a:spcPts val="0"/>
              </a:spcBef>
              <a:spcAft>
                <a:spcPts val="0"/>
              </a:spcAft>
              <a:buSzPts val="1400"/>
              <a:buNone/>
            </a:pPr>
            <a:r>
              <a:rPr lang="en-US"/>
              <a:t>People: will your recommendations more effectively put people at the center of our Bay efforts in the future?</a:t>
            </a:r>
            <a:endParaRPr/>
          </a:p>
          <a:p>
            <a:pPr marL="0" lvl="0" indent="0" algn="l" rtl="0">
              <a:lnSpc>
                <a:spcPct val="100000"/>
              </a:lnSpc>
              <a:spcBef>
                <a:spcPts val="0"/>
              </a:spcBef>
              <a:spcAft>
                <a:spcPts val="0"/>
              </a:spcAft>
              <a:buSzPts val="1400"/>
              <a:buNone/>
            </a:pPr>
            <a:r>
              <a:rPr lang="en-US"/>
              <a:t>Living Resources: will your recommendations maximize our impact on living resources?</a:t>
            </a:r>
            <a:endParaRPr/>
          </a:p>
          <a:p>
            <a:pPr marL="0" lvl="0" indent="0" algn="l" rtl="0">
              <a:lnSpc>
                <a:spcPct val="100000"/>
              </a:lnSpc>
              <a:spcBef>
                <a:spcPts val="0"/>
              </a:spcBef>
              <a:spcAft>
                <a:spcPts val="0"/>
              </a:spcAft>
              <a:buSzPts val="1400"/>
              <a:buNone/>
            </a:pPr>
            <a:r>
              <a:rPr lang="en-US"/>
              <a:t>Cross-program coordination: how can your recommendations break silos and improve coordination?</a:t>
            </a:r>
            <a:endParaRPr/>
          </a:p>
        </p:txBody>
      </p:sp>
      <p:sp>
        <p:nvSpPr>
          <p:cNvPr id="454" name="Google Shape;4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999460" y="4814306"/>
            <a:ext cx="8149620" cy="10126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D5D5D"/>
              </a:buClr>
              <a:buSzPts val="4400"/>
              <a:buFont typeface="Century Gothic"/>
              <a:buNone/>
              <a:defRPr sz="44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67542" y="6020738"/>
            <a:ext cx="7005063" cy="65308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939393"/>
              </a:buClr>
              <a:buSzPts val="2000"/>
              <a:buNone/>
              <a:defRPr sz="2000" b="1">
                <a:solidFill>
                  <a:srgbClr val="939393"/>
                </a:solidFill>
              </a:defRPr>
            </a:lvl1pPr>
            <a:lvl2pPr lvl="1" algn="ctr">
              <a:lnSpc>
                <a:spcPct val="90000"/>
              </a:lnSpc>
              <a:spcBef>
                <a:spcPts val="500"/>
              </a:spcBef>
              <a:spcAft>
                <a:spcPts val="0"/>
              </a:spcAft>
              <a:buClr>
                <a:srgbClr val="5D5D5D"/>
              </a:buClr>
              <a:buSzPts val="2000"/>
              <a:buNone/>
              <a:defRPr sz="2000"/>
            </a:lvl2pPr>
            <a:lvl3pPr lvl="2" algn="ctr">
              <a:lnSpc>
                <a:spcPct val="90000"/>
              </a:lnSpc>
              <a:spcBef>
                <a:spcPts val="500"/>
              </a:spcBef>
              <a:spcAft>
                <a:spcPts val="0"/>
              </a:spcAft>
              <a:buClr>
                <a:srgbClr val="5D5D5D"/>
              </a:buClr>
              <a:buSzPts val="1800"/>
              <a:buNone/>
              <a:defRPr sz="1800"/>
            </a:lvl3pPr>
            <a:lvl4pPr lvl="3" algn="ctr">
              <a:lnSpc>
                <a:spcPct val="90000"/>
              </a:lnSpc>
              <a:spcBef>
                <a:spcPts val="500"/>
              </a:spcBef>
              <a:spcAft>
                <a:spcPts val="0"/>
              </a:spcAft>
              <a:buClr>
                <a:srgbClr val="5D5D5D"/>
              </a:buClr>
              <a:buSzPts val="1600"/>
              <a:buNone/>
              <a:defRPr sz="1600"/>
            </a:lvl4pPr>
            <a:lvl5pPr lvl="4" algn="ctr">
              <a:lnSpc>
                <a:spcPct val="90000"/>
              </a:lnSpc>
              <a:spcBef>
                <a:spcPts val="500"/>
              </a:spcBef>
              <a:spcAft>
                <a:spcPts val="0"/>
              </a:spcAft>
              <a:buClr>
                <a:srgbClr val="5D5D5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a:spLocks noGrp="1"/>
          </p:cNvSpPr>
          <p:nvPr>
            <p:ph type="pic" idx="2"/>
          </p:nvPr>
        </p:nvSpPr>
        <p:spPr>
          <a:xfrm>
            <a:off x="0" y="0"/>
            <a:ext cx="2971800" cy="4498848"/>
          </a:xfrm>
          <a:prstGeom prst="rect">
            <a:avLst/>
          </a:prstGeom>
          <a:solidFill>
            <a:schemeClr val="accent5"/>
          </a:solidFill>
          <a:ln>
            <a:noFill/>
          </a:ln>
        </p:spPr>
      </p:sp>
      <p:sp>
        <p:nvSpPr>
          <p:cNvPr id="19" name="Google Shape;19;p14"/>
          <p:cNvSpPr>
            <a:spLocks noGrp="1"/>
          </p:cNvSpPr>
          <p:nvPr>
            <p:ph type="pic" idx="3"/>
          </p:nvPr>
        </p:nvSpPr>
        <p:spPr>
          <a:xfrm>
            <a:off x="3088640" y="0"/>
            <a:ext cx="2971800" cy="4498848"/>
          </a:xfrm>
          <a:prstGeom prst="rect">
            <a:avLst/>
          </a:prstGeom>
          <a:solidFill>
            <a:schemeClr val="accent5"/>
          </a:solidFill>
          <a:ln>
            <a:noFill/>
          </a:ln>
        </p:spPr>
      </p:sp>
      <p:sp>
        <p:nvSpPr>
          <p:cNvPr id="20" name="Google Shape;20;p14"/>
          <p:cNvSpPr>
            <a:spLocks noGrp="1"/>
          </p:cNvSpPr>
          <p:nvPr>
            <p:ph type="pic" idx="4"/>
          </p:nvPr>
        </p:nvSpPr>
        <p:spPr>
          <a:xfrm>
            <a:off x="6177280" y="0"/>
            <a:ext cx="2971800" cy="4498848"/>
          </a:xfrm>
          <a:prstGeom prst="rect">
            <a:avLst/>
          </a:prstGeom>
          <a:solidFill>
            <a:schemeClr val="accent5"/>
          </a:solidFill>
          <a:ln>
            <a:noFill/>
          </a:ln>
        </p:spPr>
      </p:sp>
      <p:sp>
        <p:nvSpPr>
          <p:cNvPr id="21" name="Google Shape;21;p14"/>
          <p:cNvSpPr>
            <a:spLocks noGrp="1"/>
          </p:cNvSpPr>
          <p:nvPr>
            <p:ph type="pic" idx="5"/>
          </p:nvPr>
        </p:nvSpPr>
        <p:spPr>
          <a:xfrm>
            <a:off x="9265920" y="0"/>
            <a:ext cx="2971800" cy="4498848"/>
          </a:xfrm>
          <a:prstGeom prst="rect">
            <a:avLst/>
          </a:prstGeom>
          <a:solidFill>
            <a:schemeClr val="accent5"/>
          </a:solidFill>
          <a:ln>
            <a:noFill/>
          </a:ln>
        </p:spPr>
      </p:sp>
      <p:grpSp>
        <p:nvGrpSpPr>
          <p:cNvPr id="22" name="Google Shape;22;p14"/>
          <p:cNvGrpSpPr/>
          <p:nvPr/>
        </p:nvGrpSpPr>
        <p:grpSpPr>
          <a:xfrm flipH="1">
            <a:off x="-1" y="4222592"/>
            <a:ext cx="4572000" cy="2635408"/>
            <a:chOff x="7980400" y="3276601"/>
            <a:chExt cx="4211600" cy="3581399"/>
          </a:xfrm>
        </p:grpSpPr>
        <p:grpSp>
          <p:nvGrpSpPr>
            <p:cNvPr id="23" name="Google Shape;23;p14"/>
            <p:cNvGrpSpPr/>
            <p:nvPr/>
          </p:nvGrpSpPr>
          <p:grpSpPr>
            <a:xfrm>
              <a:off x="8662740" y="3276601"/>
              <a:ext cx="3529260" cy="3581397"/>
              <a:chOff x="4114800" y="1423987"/>
              <a:chExt cx="3961542" cy="4007547"/>
            </a:xfrm>
          </p:grpSpPr>
          <p:sp>
            <p:nvSpPr>
              <p:cNvPr id="24" name="Google Shape;24;p14"/>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5" name="Google Shape;25;p14"/>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6" name="Google Shape;26;p14"/>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7" name="Google Shape;27;p14"/>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8" name="Google Shape;28;p14"/>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9" name="Google Shape;29;p14"/>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 name="Google Shape;30;p14"/>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31" name="Google Shape;31;p14"/>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pic>
        <p:nvPicPr>
          <p:cNvPr id="32" name="Google Shape;32;p14" descr="A picture containing text, sign, vector graphics, clipart&#10;&#10;Description automatically generated"/>
          <p:cNvPicPr preferRelativeResize="0"/>
          <p:nvPr/>
        </p:nvPicPr>
        <p:blipFill rotWithShape="1">
          <a:blip r:embed="rId2">
            <a:alphaModFix/>
          </a:blip>
          <a:srcRect/>
          <a:stretch/>
        </p:blipFill>
        <p:spPr>
          <a:xfrm>
            <a:off x="8809143" y="4891873"/>
            <a:ext cx="3179725" cy="17847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31850" y="5074920"/>
            <a:ext cx="10515600" cy="6035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a:spLocks noGrp="1"/>
          </p:cNvSpPr>
          <p:nvPr>
            <p:ph type="pic" idx="2"/>
          </p:nvPr>
        </p:nvSpPr>
        <p:spPr>
          <a:xfrm>
            <a:off x="1524" y="0"/>
            <a:ext cx="12188952" cy="4572000"/>
          </a:xfrm>
          <a:prstGeom prst="rect">
            <a:avLst/>
          </a:prstGeom>
          <a:solidFill>
            <a:schemeClr val="accent5"/>
          </a:solidFill>
          <a:ln>
            <a:noFill/>
          </a:ln>
        </p:spPr>
      </p:sp>
      <p:sp>
        <p:nvSpPr>
          <p:cNvPr id="152" name="Google Shape;152;p22"/>
          <p:cNvSpPr txBox="1">
            <a:spLocks noGrp="1"/>
          </p:cNvSpPr>
          <p:nvPr>
            <p:ph type="body" idx="1"/>
          </p:nvPr>
        </p:nvSpPr>
        <p:spPr>
          <a:xfrm>
            <a:off x="831850" y="5742432"/>
            <a:ext cx="10515600" cy="36576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9393"/>
              </a:buClr>
              <a:buSzPts val="2000"/>
              <a:buNone/>
              <a:defRPr sz="2000">
                <a:solidFill>
                  <a:srgbClr val="939393"/>
                </a:solidFill>
              </a:defRPr>
            </a:lvl1pPr>
            <a:lvl2pPr marL="914400" lvl="1" indent="-228600" algn="l">
              <a:lnSpc>
                <a:spcPct val="90000"/>
              </a:lnSpc>
              <a:spcBef>
                <a:spcPts val="500"/>
              </a:spcBef>
              <a:spcAft>
                <a:spcPts val="0"/>
              </a:spcAft>
              <a:buClr>
                <a:srgbClr val="8B8B8B"/>
              </a:buClr>
              <a:buSzPts val="2000"/>
              <a:buNone/>
              <a:defRPr sz="2000">
                <a:solidFill>
                  <a:srgbClr val="8B8B8B"/>
                </a:solidFill>
              </a:defRPr>
            </a:lvl2pPr>
            <a:lvl3pPr marL="1371600" lvl="2" indent="-228600" algn="l">
              <a:lnSpc>
                <a:spcPct val="90000"/>
              </a:lnSpc>
              <a:spcBef>
                <a:spcPts val="500"/>
              </a:spcBef>
              <a:spcAft>
                <a:spcPts val="0"/>
              </a:spcAft>
              <a:buClr>
                <a:srgbClr val="8B8B8B"/>
              </a:buClr>
              <a:buSzPts val="1800"/>
              <a:buNone/>
              <a:defRPr sz="1800">
                <a:solidFill>
                  <a:srgbClr val="8B8B8B"/>
                </a:solidFill>
              </a:defRPr>
            </a:lvl3pPr>
            <a:lvl4pPr marL="1828800" lvl="3" indent="-228600" algn="l">
              <a:lnSpc>
                <a:spcPct val="90000"/>
              </a:lnSpc>
              <a:spcBef>
                <a:spcPts val="500"/>
              </a:spcBef>
              <a:spcAft>
                <a:spcPts val="0"/>
              </a:spcAft>
              <a:buClr>
                <a:srgbClr val="8B8B8B"/>
              </a:buClr>
              <a:buSzPts val="1600"/>
              <a:buNone/>
              <a:defRPr sz="1600">
                <a:solidFill>
                  <a:srgbClr val="8B8B8B"/>
                </a:solidFill>
              </a:defRPr>
            </a:lvl4pPr>
            <a:lvl5pPr marL="2286000" lvl="4" indent="-228600" algn="l">
              <a:lnSpc>
                <a:spcPct val="90000"/>
              </a:lnSpc>
              <a:spcBef>
                <a:spcPts val="500"/>
              </a:spcBef>
              <a:spcAft>
                <a:spcPts val="0"/>
              </a:spcAft>
              <a:buClr>
                <a:srgbClr val="8B8B8B"/>
              </a:buClr>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153" name="Google Shape;1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155" name="Google Shape;155;p22"/>
          <p:cNvGrpSpPr/>
          <p:nvPr/>
        </p:nvGrpSpPr>
        <p:grpSpPr>
          <a:xfrm>
            <a:off x="7993448" y="3278144"/>
            <a:ext cx="4211600" cy="3581399"/>
            <a:chOff x="7980400" y="3276601"/>
            <a:chExt cx="4211600" cy="3581399"/>
          </a:xfrm>
        </p:grpSpPr>
        <p:grpSp>
          <p:nvGrpSpPr>
            <p:cNvPr id="156" name="Google Shape;156;p22"/>
            <p:cNvGrpSpPr/>
            <p:nvPr/>
          </p:nvGrpSpPr>
          <p:grpSpPr>
            <a:xfrm>
              <a:off x="8662740" y="3276601"/>
              <a:ext cx="3529260" cy="3581397"/>
              <a:chOff x="4114800" y="1423987"/>
              <a:chExt cx="3961542" cy="4007547"/>
            </a:xfrm>
          </p:grpSpPr>
          <p:sp>
            <p:nvSpPr>
              <p:cNvPr id="157" name="Google Shape;157;p22"/>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58" name="Google Shape;158;p22"/>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59" name="Google Shape;159;p22"/>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60" name="Google Shape;160;p22"/>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61" name="Google Shape;161;p22"/>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62" name="Google Shape;162;p22"/>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63" name="Google Shape;163;p22"/>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164" name="Google Shape;164;p22"/>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165" name="Google Shape;165;p22"/>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173D5F"/>
        </a:solidFill>
        <a:effectLst/>
      </p:bgPr>
    </p:bg>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831850" y="5074920"/>
            <a:ext cx="10515600" cy="6035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000"/>
              <a:buFont typeface="Century Gothic"/>
              <a:buNone/>
              <a:defRPr sz="3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3"/>
          <p:cNvSpPr>
            <a:spLocks noGrp="1"/>
          </p:cNvSpPr>
          <p:nvPr>
            <p:ph type="pic" idx="2"/>
          </p:nvPr>
        </p:nvSpPr>
        <p:spPr>
          <a:xfrm>
            <a:off x="1524" y="0"/>
            <a:ext cx="12188952" cy="4572000"/>
          </a:xfrm>
          <a:prstGeom prst="rect">
            <a:avLst/>
          </a:prstGeom>
          <a:solidFill>
            <a:schemeClr val="accent5"/>
          </a:solidFill>
          <a:ln>
            <a:noFill/>
          </a:ln>
        </p:spPr>
      </p:sp>
      <p:sp>
        <p:nvSpPr>
          <p:cNvPr id="169" name="Google Shape;169;p23"/>
          <p:cNvSpPr txBox="1">
            <a:spLocks noGrp="1"/>
          </p:cNvSpPr>
          <p:nvPr>
            <p:ph type="body" idx="1"/>
          </p:nvPr>
        </p:nvSpPr>
        <p:spPr>
          <a:xfrm>
            <a:off x="831850" y="5742432"/>
            <a:ext cx="10515600" cy="36576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C9EDFC"/>
              </a:buClr>
              <a:buSzPts val="2000"/>
              <a:buNone/>
              <a:defRPr sz="2000">
                <a:solidFill>
                  <a:srgbClr val="C9EDFC"/>
                </a:solidFill>
              </a:defRPr>
            </a:lvl1pPr>
            <a:lvl2pPr marL="914400" lvl="1" indent="-228600" algn="l">
              <a:lnSpc>
                <a:spcPct val="90000"/>
              </a:lnSpc>
              <a:spcBef>
                <a:spcPts val="500"/>
              </a:spcBef>
              <a:spcAft>
                <a:spcPts val="0"/>
              </a:spcAft>
              <a:buClr>
                <a:srgbClr val="8B8B8B"/>
              </a:buClr>
              <a:buSzPts val="2000"/>
              <a:buNone/>
              <a:defRPr sz="2000">
                <a:solidFill>
                  <a:srgbClr val="8B8B8B"/>
                </a:solidFill>
              </a:defRPr>
            </a:lvl2pPr>
            <a:lvl3pPr marL="1371600" lvl="2" indent="-228600" algn="l">
              <a:lnSpc>
                <a:spcPct val="90000"/>
              </a:lnSpc>
              <a:spcBef>
                <a:spcPts val="500"/>
              </a:spcBef>
              <a:spcAft>
                <a:spcPts val="0"/>
              </a:spcAft>
              <a:buClr>
                <a:srgbClr val="8B8B8B"/>
              </a:buClr>
              <a:buSzPts val="1800"/>
              <a:buNone/>
              <a:defRPr sz="1800">
                <a:solidFill>
                  <a:srgbClr val="8B8B8B"/>
                </a:solidFill>
              </a:defRPr>
            </a:lvl3pPr>
            <a:lvl4pPr marL="1828800" lvl="3" indent="-228600" algn="l">
              <a:lnSpc>
                <a:spcPct val="90000"/>
              </a:lnSpc>
              <a:spcBef>
                <a:spcPts val="500"/>
              </a:spcBef>
              <a:spcAft>
                <a:spcPts val="0"/>
              </a:spcAft>
              <a:buClr>
                <a:srgbClr val="8B8B8B"/>
              </a:buClr>
              <a:buSzPts val="1600"/>
              <a:buNone/>
              <a:defRPr sz="1600">
                <a:solidFill>
                  <a:srgbClr val="8B8B8B"/>
                </a:solidFill>
              </a:defRPr>
            </a:lvl4pPr>
            <a:lvl5pPr marL="2286000" lvl="4" indent="-228600" algn="l">
              <a:lnSpc>
                <a:spcPct val="90000"/>
              </a:lnSpc>
              <a:spcBef>
                <a:spcPts val="500"/>
              </a:spcBef>
              <a:spcAft>
                <a:spcPts val="0"/>
              </a:spcAft>
              <a:buClr>
                <a:srgbClr val="8B8B8B"/>
              </a:buClr>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170" name="Google Shape;1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172" name="Google Shape;172;p23"/>
          <p:cNvGrpSpPr/>
          <p:nvPr/>
        </p:nvGrpSpPr>
        <p:grpSpPr>
          <a:xfrm>
            <a:off x="7993448" y="3278144"/>
            <a:ext cx="4211600" cy="3581399"/>
            <a:chOff x="7980400" y="3276601"/>
            <a:chExt cx="4211600" cy="3581399"/>
          </a:xfrm>
        </p:grpSpPr>
        <p:grpSp>
          <p:nvGrpSpPr>
            <p:cNvPr id="173" name="Google Shape;173;p23"/>
            <p:cNvGrpSpPr/>
            <p:nvPr/>
          </p:nvGrpSpPr>
          <p:grpSpPr>
            <a:xfrm>
              <a:off x="8662740" y="3276601"/>
              <a:ext cx="3529260" cy="3581397"/>
              <a:chOff x="4114800" y="1423987"/>
              <a:chExt cx="3961542" cy="4007547"/>
            </a:xfrm>
          </p:grpSpPr>
          <p:sp>
            <p:nvSpPr>
              <p:cNvPr id="174" name="Google Shape;174;p23"/>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75" name="Google Shape;175;p23"/>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76" name="Google Shape;176;p23"/>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77" name="Google Shape;177;p23"/>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78" name="Google Shape;178;p23"/>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79" name="Google Shape;179;p23"/>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80" name="Google Shape;180;p23"/>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181" name="Google Shape;181;p23"/>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182" name="Google Shape;182;p23"/>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able">
  <p:cSld name="Title &amp; Table">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187" name="Google Shape;187;p24"/>
          <p:cNvGrpSpPr/>
          <p:nvPr/>
        </p:nvGrpSpPr>
        <p:grpSpPr>
          <a:xfrm>
            <a:off x="7993448" y="3278144"/>
            <a:ext cx="4211600" cy="3581399"/>
            <a:chOff x="7980400" y="3276601"/>
            <a:chExt cx="4211600" cy="3581399"/>
          </a:xfrm>
        </p:grpSpPr>
        <p:grpSp>
          <p:nvGrpSpPr>
            <p:cNvPr id="188" name="Google Shape;188;p24"/>
            <p:cNvGrpSpPr/>
            <p:nvPr/>
          </p:nvGrpSpPr>
          <p:grpSpPr>
            <a:xfrm>
              <a:off x="8662740" y="3276601"/>
              <a:ext cx="3529260" cy="3581397"/>
              <a:chOff x="4114800" y="1423987"/>
              <a:chExt cx="3961542" cy="4007547"/>
            </a:xfrm>
          </p:grpSpPr>
          <p:sp>
            <p:nvSpPr>
              <p:cNvPr id="189" name="Google Shape;189;p24"/>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0" name="Google Shape;190;p24"/>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1" name="Google Shape;191;p24"/>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2" name="Google Shape;192;p24"/>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3" name="Google Shape;193;p24"/>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4" name="Google Shape;194;p24"/>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95" name="Google Shape;195;p24"/>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196" name="Google Shape;196;p24"/>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197" name="Google Shape;197;p24"/>
          <p:cNvSpPr txBox="1">
            <a:spLocks noGrp="1"/>
          </p:cNvSpPr>
          <p:nvPr>
            <p:ph type="body" idx="1"/>
          </p:nvPr>
        </p:nvSpPr>
        <p:spPr>
          <a:xfrm>
            <a:off x="828964" y="2060002"/>
            <a:ext cx="10515311" cy="32800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4"/>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6784848" y="1719072"/>
            <a:ext cx="4709160" cy="2926080"/>
          </a:xfrm>
          <a:prstGeom prst="rect">
            <a:avLst/>
          </a:prstGeom>
          <a:noFill/>
          <a:ln>
            <a:noFill/>
          </a:ln>
        </p:spPr>
        <p:txBody>
          <a:bodyPr spcFirstLastPara="1" wrap="square" lIns="91425" tIns="45700" rIns="91425" bIns="45700" anchor="b" anchorCtr="0">
            <a:normAutofit/>
          </a:bodyPr>
          <a:lstStyle>
            <a:lvl1pPr lvl="0" algn="l">
              <a:lnSpc>
                <a:spcPct val="142857"/>
              </a:lnSpc>
              <a:spcBef>
                <a:spcPts val="0"/>
              </a:spcBef>
              <a:spcAft>
                <a:spcPts val="0"/>
              </a:spcAft>
              <a:buClr>
                <a:srgbClr val="5D5D5D"/>
              </a:buClr>
              <a:buSzPts val="2800"/>
              <a:buFont typeface="Avenir"/>
              <a:buNone/>
              <a:defRPr sz="280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5"/>
          <p:cNvSpPr>
            <a:spLocks noGrp="1"/>
          </p:cNvSpPr>
          <p:nvPr>
            <p:ph type="pic" idx="2"/>
          </p:nvPr>
        </p:nvSpPr>
        <p:spPr>
          <a:xfrm>
            <a:off x="0" y="0"/>
            <a:ext cx="6099048" cy="6858000"/>
          </a:xfrm>
          <a:prstGeom prst="rect">
            <a:avLst/>
          </a:prstGeom>
          <a:solidFill>
            <a:schemeClr val="accent5"/>
          </a:solidFill>
          <a:ln>
            <a:noFill/>
          </a:ln>
        </p:spPr>
      </p:sp>
      <p:sp>
        <p:nvSpPr>
          <p:cNvPr id="202" name="Google Shape;202;p25"/>
          <p:cNvSpPr txBox="1">
            <a:spLocks noGrp="1"/>
          </p:cNvSpPr>
          <p:nvPr>
            <p:ph type="body" idx="1"/>
          </p:nvPr>
        </p:nvSpPr>
        <p:spPr>
          <a:xfrm>
            <a:off x="6784848" y="4864608"/>
            <a:ext cx="4709160" cy="36576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rgbClr val="7F7F7F"/>
              </a:buClr>
              <a:buSzPts val="1600"/>
              <a:buNone/>
              <a:defRPr sz="1600">
                <a:solidFill>
                  <a:srgbClr val="7F7F7F"/>
                </a:solidFill>
                <a:latin typeface="Century Gothic"/>
                <a:ea typeface="Century Gothic"/>
                <a:cs typeface="Century Gothic"/>
                <a:sym typeface="Century Gothic"/>
              </a:defRPr>
            </a:lvl1pPr>
            <a:lvl2pPr marL="914400" lvl="1" indent="-228600" algn="l">
              <a:lnSpc>
                <a:spcPct val="111111"/>
              </a:lnSpc>
              <a:spcBef>
                <a:spcPts val="500"/>
              </a:spcBef>
              <a:spcAft>
                <a:spcPts val="0"/>
              </a:spcAft>
              <a:buClr>
                <a:srgbClr val="7F7F7F"/>
              </a:buClr>
              <a:buSzPts val="1800"/>
              <a:buNone/>
              <a:defRPr sz="1800">
                <a:solidFill>
                  <a:srgbClr val="7F7F7F"/>
                </a:solidFill>
                <a:latin typeface="Century Gothic"/>
                <a:ea typeface="Century Gothic"/>
                <a:cs typeface="Century Gothic"/>
                <a:sym typeface="Century Gothic"/>
              </a:defRPr>
            </a:lvl2pPr>
            <a:lvl3pPr marL="1371600" lvl="2" indent="-228600" algn="l">
              <a:lnSpc>
                <a:spcPct val="111111"/>
              </a:lnSpc>
              <a:spcBef>
                <a:spcPts val="500"/>
              </a:spcBef>
              <a:spcAft>
                <a:spcPts val="0"/>
              </a:spcAft>
              <a:buClr>
                <a:srgbClr val="7F7F7F"/>
              </a:buClr>
              <a:buSzPts val="1800"/>
              <a:buNone/>
              <a:defRPr sz="1800">
                <a:solidFill>
                  <a:srgbClr val="7F7F7F"/>
                </a:solidFill>
                <a:latin typeface="Century Gothic"/>
                <a:ea typeface="Century Gothic"/>
                <a:cs typeface="Century Gothic"/>
                <a:sym typeface="Century Gothic"/>
              </a:defRPr>
            </a:lvl3pPr>
            <a:lvl4pPr marL="1828800" lvl="3" indent="-228600" algn="l">
              <a:lnSpc>
                <a:spcPct val="111111"/>
              </a:lnSpc>
              <a:spcBef>
                <a:spcPts val="500"/>
              </a:spcBef>
              <a:spcAft>
                <a:spcPts val="0"/>
              </a:spcAft>
              <a:buClr>
                <a:srgbClr val="7F7F7F"/>
              </a:buClr>
              <a:buSzPts val="1800"/>
              <a:buNone/>
              <a:defRPr sz="1800">
                <a:solidFill>
                  <a:srgbClr val="7F7F7F"/>
                </a:solidFill>
                <a:latin typeface="Century Gothic"/>
                <a:ea typeface="Century Gothic"/>
                <a:cs typeface="Century Gothic"/>
                <a:sym typeface="Century Gothic"/>
              </a:defRPr>
            </a:lvl4pPr>
            <a:lvl5pPr marL="2286000" lvl="4" indent="-228600" algn="l">
              <a:lnSpc>
                <a:spcPct val="111111"/>
              </a:lnSpc>
              <a:spcBef>
                <a:spcPts val="500"/>
              </a:spcBef>
              <a:spcAft>
                <a:spcPts val="0"/>
              </a:spcAft>
              <a:buClr>
                <a:srgbClr val="7F7F7F"/>
              </a:buClr>
              <a:buSzPts val="1800"/>
              <a:buNone/>
              <a:defRPr sz="1800">
                <a:solidFill>
                  <a:srgbClr val="7F7F7F"/>
                </a:solidFill>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5"/>
          <p:cNvSpPr txBox="1">
            <a:spLocks noGrp="1"/>
          </p:cNvSpPr>
          <p:nvPr>
            <p:ph type="dt" idx="10"/>
          </p:nvPr>
        </p:nvSpPr>
        <p:spPr>
          <a:xfrm>
            <a:off x="841248" y="6387880"/>
            <a:ext cx="1828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25"/>
          <p:cNvSpPr txBox="1">
            <a:spLocks noGrp="1"/>
          </p:cNvSpPr>
          <p:nvPr>
            <p:ph type="sldNum" idx="12"/>
          </p:nvPr>
        </p:nvSpPr>
        <p:spPr>
          <a:xfrm>
            <a:off x="9537031" y="6387880"/>
            <a:ext cx="1828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205" name="Google Shape;205;p25"/>
          <p:cNvGrpSpPr/>
          <p:nvPr/>
        </p:nvGrpSpPr>
        <p:grpSpPr>
          <a:xfrm flipH="1">
            <a:off x="10154652" y="-8827"/>
            <a:ext cx="2037346" cy="3747453"/>
            <a:chOff x="10849" y="15178"/>
            <a:chExt cx="2198951" cy="3331254"/>
          </a:xfrm>
        </p:grpSpPr>
        <p:sp>
          <p:nvSpPr>
            <p:cNvPr id="206" name="Google Shape;206;p25"/>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07" name="Google Shape;207;p25"/>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08" name="Google Shape;208;p25"/>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09" name="Google Shape;209;p25"/>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10" name="Google Shape;210;p25"/>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11" name="Google Shape;211;p25"/>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12" name="Google Shape;212;p25"/>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213" name="Google Shape;213;p25"/>
          <p:cNvSpPr txBox="1">
            <a:spLocks noGrp="1"/>
          </p:cNvSpPr>
          <p:nvPr>
            <p:ph type="ftr" idx="11"/>
          </p:nvPr>
        </p:nvSpPr>
        <p:spPr>
          <a:xfrm>
            <a:off x="6159476" y="6428083"/>
            <a:ext cx="3247276" cy="36576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Quote">
  <p:cSld name="1_Quote">
    <p:bg>
      <p:bgPr>
        <a:solidFill>
          <a:srgbClr val="173D5F"/>
        </a:solidFill>
        <a:effectLst/>
      </p:bgPr>
    </p:bg>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6784848" y="1719072"/>
            <a:ext cx="4709160" cy="2926080"/>
          </a:xfrm>
          <a:prstGeom prst="rect">
            <a:avLst/>
          </a:prstGeom>
          <a:noFill/>
          <a:ln>
            <a:noFill/>
          </a:ln>
        </p:spPr>
        <p:txBody>
          <a:bodyPr spcFirstLastPara="1" wrap="square" lIns="91425" tIns="45700" rIns="91425" bIns="45700" anchor="b" anchorCtr="0">
            <a:normAutofit/>
          </a:bodyPr>
          <a:lstStyle>
            <a:lvl1pPr lvl="0" algn="l">
              <a:lnSpc>
                <a:spcPct val="142857"/>
              </a:lnSpc>
              <a:spcBef>
                <a:spcPts val="0"/>
              </a:spcBef>
              <a:spcAft>
                <a:spcPts val="0"/>
              </a:spcAft>
              <a:buClr>
                <a:schemeClr val="lt2"/>
              </a:buClr>
              <a:buSzPts val="2800"/>
              <a:buFont typeface="Avenir"/>
              <a:buNone/>
              <a:defRPr sz="2800">
                <a:solidFill>
                  <a:schemeClr val="lt2"/>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6"/>
          <p:cNvSpPr>
            <a:spLocks noGrp="1"/>
          </p:cNvSpPr>
          <p:nvPr>
            <p:ph type="pic" idx="2"/>
          </p:nvPr>
        </p:nvSpPr>
        <p:spPr>
          <a:xfrm>
            <a:off x="0" y="0"/>
            <a:ext cx="6099048" cy="6858000"/>
          </a:xfrm>
          <a:prstGeom prst="rect">
            <a:avLst/>
          </a:prstGeom>
          <a:solidFill>
            <a:schemeClr val="accent5"/>
          </a:solidFill>
          <a:ln>
            <a:noFill/>
          </a:ln>
        </p:spPr>
      </p:sp>
      <p:sp>
        <p:nvSpPr>
          <p:cNvPr id="217" name="Google Shape;217;p26"/>
          <p:cNvSpPr txBox="1">
            <a:spLocks noGrp="1"/>
          </p:cNvSpPr>
          <p:nvPr>
            <p:ph type="body" idx="1"/>
          </p:nvPr>
        </p:nvSpPr>
        <p:spPr>
          <a:xfrm>
            <a:off x="6784848" y="4780528"/>
            <a:ext cx="4709160" cy="36576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rgbClr val="C9EDFC"/>
              </a:buClr>
              <a:buSzPts val="1600"/>
              <a:buNone/>
              <a:defRPr sz="1600">
                <a:solidFill>
                  <a:srgbClr val="C9EDFC"/>
                </a:solidFill>
                <a:latin typeface="Century Gothic"/>
                <a:ea typeface="Century Gothic"/>
                <a:cs typeface="Century Gothic"/>
                <a:sym typeface="Century Gothic"/>
              </a:defRPr>
            </a:lvl1pPr>
            <a:lvl2pPr marL="914400" lvl="1" indent="-228600" algn="l">
              <a:lnSpc>
                <a:spcPct val="111111"/>
              </a:lnSpc>
              <a:spcBef>
                <a:spcPts val="500"/>
              </a:spcBef>
              <a:spcAft>
                <a:spcPts val="0"/>
              </a:spcAft>
              <a:buClr>
                <a:srgbClr val="C9EDFC"/>
              </a:buClr>
              <a:buSzPts val="1800"/>
              <a:buNone/>
              <a:defRPr sz="1800">
                <a:solidFill>
                  <a:srgbClr val="C9EDFC"/>
                </a:solidFill>
                <a:latin typeface="Century Gothic"/>
                <a:ea typeface="Century Gothic"/>
                <a:cs typeface="Century Gothic"/>
                <a:sym typeface="Century Gothic"/>
              </a:defRPr>
            </a:lvl2pPr>
            <a:lvl3pPr marL="1371600" lvl="2" indent="-228600" algn="l">
              <a:lnSpc>
                <a:spcPct val="111111"/>
              </a:lnSpc>
              <a:spcBef>
                <a:spcPts val="500"/>
              </a:spcBef>
              <a:spcAft>
                <a:spcPts val="0"/>
              </a:spcAft>
              <a:buClr>
                <a:srgbClr val="C9EDFC"/>
              </a:buClr>
              <a:buSzPts val="1800"/>
              <a:buNone/>
              <a:defRPr sz="1800">
                <a:solidFill>
                  <a:srgbClr val="C9EDFC"/>
                </a:solidFill>
                <a:latin typeface="Century Gothic"/>
                <a:ea typeface="Century Gothic"/>
                <a:cs typeface="Century Gothic"/>
                <a:sym typeface="Century Gothic"/>
              </a:defRPr>
            </a:lvl3pPr>
            <a:lvl4pPr marL="1828800" lvl="3" indent="-228600" algn="l">
              <a:lnSpc>
                <a:spcPct val="111111"/>
              </a:lnSpc>
              <a:spcBef>
                <a:spcPts val="500"/>
              </a:spcBef>
              <a:spcAft>
                <a:spcPts val="0"/>
              </a:spcAft>
              <a:buClr>
                <a:srgbClr val="C9EDFC"/>
              </a:buClr>
              <a:buSzPts val="1800"/>
              <a:buNone/>
              <a:defRPr sz="1800">
                <a:solidFill>
                  <a:srgbClr val="C9EDFC"/>
                </a:solidFill>
                <a:latin typeface="Century Gothic"/>
                <a:ea typeface="Century Gothic"/>
                <a:cs typeface="Century Gothic"/>
                <a:sym typeface="Century Gothic"/>
              </a:defRPr>
            </a:lvl4pPr>
            <a:lvl5pPr marL="2286000" lvl="4" indent="-228600" algn="l">
              <a:lnSpc>
                <a:spcPct val="111111"/>
              </a:lnSpc>
              <a:spcBef>
                <a:spcPts val="500"/>
              </a:spcBef>
              <a:spcAft>
                <a:spcPts val="0"/>
              </a:spcAft>
              <a:buClr>
                <a:srgbClr val="C9EDFC"/>
              </a:buClr>
              <a:buSzPts val="1800"/>
              <a:buNone/>
              <a:defRPr sz="1800">
                <a:solidFill>
                  <a:srgbClr val="C9EDFC"/>
                </a:solidFill>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26"/>
          <p:cNvSpPr txBox="1">
            <a:spLocks noGrp="1"/>
          </p:cNvSpPr>
          <p:nvPr>
            <p:ph type="dt" idx="10"/>
          </p:nvPr>
        </p:nvSpPr>
        <p:spPr>
          <a:xfrm>
            <a:off x="841248" y="6356350"/>
            <a:ext cx="1828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26"/>
          <p:cNvSpPr txBox="1">
            <a:spLocks noGrp="1"/>
          </p:cNvSpPr>
          <p:nvPr>
            <p:ph type="sldNum" idx="12"/>
          </p:nvPr>
        </p:nvSpPr>
        <p:spPr>
          <a:xfrm>
            <a:off x="9537031" y="6356350"/>
            <a:ext cx="1828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220" name="Google Shape;220;p26"/>
          <p:cNvGrpSpPr/>
          <p:nvPr/>
        </p:nvGrpSpPr>
        <p:grpSpPr>
          <a:xfrm flipH="1">
            <a:off x="10154652" y="-8827"/>
            <a:ext cx="2037346" cy="3747453"/>
            <a:chOff x="10849" y="15178"/>
            <a:chExt cx="2198951" cy="3331254"/>
          </a:xfrm>
        </p:grpSpPr>
        <p:sp>
          <p:nvSpPr>
            <p:cNvPr id="221" name="Google Shape;221;p26"/>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2" name="Google Shape;222;p26"/>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3" name="Google Shape;223;p26"/>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4" name="Google Shape;224;p26"/>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5" name="Google Shape;225;p26"/>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6" name="Google Shape;226;p26"/>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27" name="Google Shape;227;p26"/>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228" name="Google Shape;228;p26"/>
          <p:cNvSpPr txBox="1">
            <a:spLocks noGrp="1"/>
          </p:cNvSpPr>
          <p:nvPr>
            <p:ph type="ftr" idx="11"/>
          </p:nvPr>
        </p:nvSpPr>
        <p:spPr>
          <a:xfrm>
            <a:off x="6159475" y="6379696"/>
            <a:ext cx="3377555" cy="414147"/>
          </a:xfrm>
          <a:prstGeom prst="rect">
            <a:avLst/>
          </a:prstGeom>
          <a:solidFill>
            <a:schemeClr val="lt1"/>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6"/>
          <p:cNvSpPr txBox="1"/>
          <p:nvPr/>
        </p:nvSpPr>
        <p:spPr>
          <a:xfrm>
            <a:off x="6189910" y="6379696"/>
            <a:ext cx="3247276" cy="414147"/>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am 4up">
  <p:cSld name="Team 4up">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841248" y="2048256"/>
            <a:ext cx="2206752" cy="868680"/>
          </a:xfrm>
          <a:prstGeom prst="rect">
            <a:avLst/>
          </a:prstGeom>
          <a:noFill/>
          <a:ln>
            <a:noFill/>
          </a:ln>
        </p:spPr>
        <p:txBody>
          <a:bodyPr spcFirstLastPara="1" wrap="square" lIns="91425" tIns="45700" rIns="91425" bIns="45700" anchor="ctr" anchorCtr="0">
            <a:normAutofit/>
          </a:bodyPr>
          <a:lstStyle>
            <a:lvl1pPr lvl="0" algn="l">
              <a:lnSpc>
                <a:spcPct val="133333"/>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7"/>
          <p:cNvSpPr>
            <a:spLocks noGrp="1"/>
          </p:cNvSpPr>
          <p:nvPr>
            <p:ph type="pic" idx="2"/>
          </p:nvPr>
        </p:nvSpPr>
        <p:spPr>
          <a:xfrm>
            <a:off x="3995928" y="923544"/>
            <a:ext cx="3383280" cy="1691640"/>
          </a:xfrm>
          <a:prstGeom prst="rect">
            <a:avLst/>
          </a:prstGeom>
          <a:solidFill>
            <a:schemeClr val="accent5"/>
          </a:solidFill>
          <a:ln>
            <a:noFill/>
          </a:ln>
        </p:spPr>
      </p:sp>
      <p:sp>
        <p:nvSpPr>
          <p:cNvPr id="233" name="Google Shape;233;p27"/>
          <p:cNvSpPr txBox="1">
            <a:spLocks noGrp="1"/>
          </p:cNvSpPr>
          <p:nvPr>
            <p:ph type="body" idx="1"/>
          </p:nvPr>
        </p:nvSpPr>
        <p:spPr>
          <a:xfrm>
            <a:off x="3995928" y="2752344"/>
            <a:ext cx="3346704" cy="265176"/>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dk1"/>
              </a:buClr>
              <a:buSzPts val="1400"/>
              <a:buNone/>
              <a:defRPr sz="14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7"/>
          <p:cNvSpPr txBox="1">
            <a:spLocks noGrp="1"/>
          </p:cNvSpPr>
          <p:nvPr>
            <p:ph type="body" idx="3"/>
          </p:nvPr>
        </p:nvSpPr>
        <p:spPr>
          <a:xfrm>
            <a:off x="3995928" y="3072384"/>
            <a:ext cx="3346704"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7"/>
          <p:cNvSpPr>
            <a:spLocks noGrp="1"/>
          </p:cNvSpPr>
          <p:nvPr>
            <p:ph type="pic" idx="4"/>
          </p:nvPr>
        </p:nvSpPr>
        <p:spPr>
          <a:xfrm>
            <a:off x="8110728" y="923544"/>
            <a:ext cx="3383280" cy="1691640"/>
          </a:xfrm>
          <a:prstGeom prst="rect">
            <a:avLst/>
          </a:prstGeom>
          <a:solidFill>
            <a:schemeClr val="accent5"/>
          </a:solidFill>
          <a:ln>
            <a:noFill/>
          </a:ln>
        </p:spPr>
      </p:sp>
      <p:sp>
        <p:nvSpPr>
          <p:cNvPr id="236" name="Google Shape;236;p27"/>
          <p:cNvSpPr txBox="1">
            <a:spLocks noGrp="1"/>
          </p:cNvSpPr>
          <p:nvPr>
            <p:ph type="body" idx="5"/>
          </p:nvPr>
        </p:nvSpPr>
        <p:spPr>
          <a:xfrm>
            <a:off x="8110728" y="2752344"/>
            <a:ext cx="3346704" cy="265176"/>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dk1"/>
              </a:buClr>
              <a:buSzPts val="1400"/>
              <a:buNone/>
              <a:defRPr sz="14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27"/>
          <p:cNvSpPr txBox="1">
            <a:spLocks noGrp="1"/>
          </p:cNvSpPr>
          <p:nvPr>
            <p:ph type="body" idx="6"/>
          </p:nvPr>
        </p:nvSpPr>
        <p:spPr>
          <a:xfrm>
            <a:off x="8110728" y="3072384"/>
            <a:ext cx="3346704"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7"/>
          <p:cNvSpPr>
            <a:spLocks noGrp="1"/>
          </p:cNvSpPr>
          <p:nvPr>
            <p:ph type="pic" idx="7"/>
          </p:nvPr>
        </p:nvSpPr>
        <p:spPr>
          <a:xfrm>
            <a:off x="3995928" y="3657600"/>
            <a:ext cx="3383280" cy="1691640"/>
          </a:xfrm>
          <a:prstGeom prst="rect">
            <a:avLst/>
          </a:prstGeom>
          <a:solidFill>
            <a:schemeClr val="accent5"/>
          </a:solidFill>
          <a:ln>
            <a:noFill/>
          </a:ln>
        </p:spPr>
      </p:sp>
      <p:sp>
        <p:nvSpPr>
          <p:cNvPr id="239" name="Google Shape;239;p27"/>
          <p:cNvSpPr txBox="1">
            <a:spLocks noGrp="1"/>
          </p:cNvSpPr>
          <p:nvPr>
            <p:ph type="body" idx="8"/>
          </p:nvPr>
        </p:nvSpPr>
        <p:spPr>
          <a:xfrm>
            <a:off x="3995928" y="5468112"/>
            <a:ext cx="3346704" cy="265176"/>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dk1"/>
              </a:buClr>
              <a:buSzPts val="1400"/>
              <a:buNone/>
              <a:defRPr sz="14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27"/>
          <p:cNvSpPr txBox="1">
            <a:spLocks noGrp="1"/>
          </p:cNvSpPr>
          <p:nvPr>
            <p:ph type="body" idx="9"/>
          </p:nvPr>
        </p:nvSpPr>
        <p:spPr>
          <a:xfrm>
            <a:off x="3995928" y="5779008"/>
            <a:ext cx="3346704"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27"/>
          <p:cNvSpPr>
            <a:spLocks noGrp="1"/>
          </p:cNvSpPr>
          <p:nvPr>
            <p:ph type="pic" idx="13"/>
          </p:nvPr>
        </p:nvSpPr>
        <p:spPr>
          <a:xfrm>
            <a:off x="8110728" y="3657600"/>
            <a:ext cx="3383280" cy="1691640"/>
          </a:xfrm>
          <a:prstGeom prst="rect">
            <a:avLst/>
          </a:prstGeom>
          <a:solidFill>
            <a:schemeClr val="accent5"/>
          </a:solidFill>
          <a:ln>
            <a:noFill/>
          </a:ln>
        </p:spPr>
      </p:sp>
      <p:sp>
        <p:nvSpPr>
          <p:cNvPr id="242" name="Google Shape;242;p27"/>
          <p:cNvSpPr txBox="1">
            <a:spLocks noGrp="1"/>
          </p:cNvSpPr>
          <p:nvPr>
            <p:ph type="body" idx="14"/>
          </p:nvPr>
        </p:nvSpPr>
        <p:spPr>
          <a:xfrm>
            <a:off x="8110728" y="5468112"/>
            <a:ext cx="3346704" cy="265176"/>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dk1"/>
              </a:buClr>
              <a:buSzPts val="1400"/>
              <a:buNone/>
              <a:defRPr sz="14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27"/>
          <p:cNvSpPr txBox="1">
            <a:spLocks noGrp="1"/>
          </p:cNvSpPr>
          <p:nvPr>
            <p:ph type="body" idx="15"/>
          </p:nvPr>
        </p:nvSpPr>
        <p:spPr>
          <a:xfrm>
            <a:off x="8110728" y="5779008"/>
            <a:ext cx="3346704"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4" name="Google Shape;244;p27"/>
          <p:cNvGrpSpPr/>
          <p:nvPr/>
        </p:nvGrpSpPr>
        <p:grpSpPr>
          <a:xfrm flipH="1">
            <a:off x="0" y="3284231"/>
            <a:ext cx="3899905" cy="3581399"/>
            <a:chOff x="7980400" y="3276601"/>
            <a:chExt cx="4211600" cy="3581399"/>
          </a:xfrm>
        </p:grpSpPr>
        <p:grpSp>
          <p:nvGrpSpPr>
            <p:cNvPr id="245" name="Google Shape;245;p27"/>
            <p:cNvGrpSpPr/>
            <p:nvPr/>
          </p:nvGrpSpPr>
          <p:grpSpPr>
            <a:xfrm>
              <a:off x="8662740" y="3276601"/>
              <a:ext cx="3529260" cy="3581397"/>
              <a:chOff x="4114800" y="1423987"/>
              <a:chExt cx="3961542" cy="4007547"/>
            </a:xfrm>
          </p:grpSpPr>
          <p:sp>
            <p:nvSpPr>
              <p:cNvPr id="246" name="Google Shape;246;p27"/>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47" name="Google Shape;247;p27"/>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48" name="Google Shape;248;p27"/>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49" name="Google Shape;249;p27"/>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50" name="Google Shape;250;p27"/>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51" name="Google Shape;251;p27"/>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52" name="Google Shape;252;p27"/>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253" name="Google Shape;253;p27"/>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254" name="Google Shape;25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27"/>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8up">
  <p:cSld name="Team 8up">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41248" y="2048256"/>
            <a:ext cx="2206752" cy="868680"/>
          </a:xfrm>
          <a:prstGeom prst="rect">
            <a:avLst/>
          </a:prstGeom>
          <a:noFill/>
          <a:ln>
            <a:noFill/>
          </a:ln>
        </p:spPr>
        <p:txBody>
          <a:bodyPr spcFirstLastPara="1" wrap="square" lIns="91425" tIns="45700" rIns="91425" bIns="45700" anchor="ctr" anchorCtr="0">
            <a:normAutofit/>
          </a:bodyPr>
          <a:lstStyle>
            <a:lvl1pPr lvl="0" algn="l">
              <a:lnSpc>
                <a:spcPct val="133333"/>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28"/>
          <p:cNvSpPr>
            <a:spLocks noGrp="1"/>
          </p:cNvSpPr>
          <p:nvPr>
            <p:ph type="pic" idx="2"/>
          </p:nvPr>
        </p:nvSpPr>
        <p:spPr>
          <a:xfrm>
            <a:off x="3371850" y="905256"/>
            <a:ext cx="1828800" cy="1371600"/>
          </a:xfrm>
          <a:prstGeom prst="rect">
            <a:avLst/>
          </a:prstGeom>
          <a:solidFill>
            <a:schemeClr val="accent5"/>
          </a:solidFill>
          <a:ln>
            <a:noFill/>
          </a:ln>
        </p:spPr>
      </p:sp>
      <p:sp>
        <p:nvSpPr>
          <p:cNvPr id="260" name="Google Shape;260;p28"/>
          <p:cNvSpPr>
            <a:spLocks noGrp="1"/>
          </p:cNvSpPr>
          <p:nvPr>
            <p:ph type="pic" idx="3"/>
          </p:nvPr>
        </p:nvSpPr>
        <p:spPr>
          <a:xfrm>
            <a:off x="5568950" y="905256"/>
            <a:ext cx="1828800" cy="1371600"/>
          </a:xfrm>
          <a:prstGeom prst="rect">
            <a:avLst/>
          </a:prstGeom>
          <a:solidFill>
            <a:schemeClr val="accent5"/>
          </a:solidFill>
          <a:ln>
            <a:noFill/>
          </a:ln>
        </p:spPr>
      </p:sp>
      <p:sp>
        <p:nvSpPr>
          <p:cNvPr id="261" name="Google Shape;261;p28"/>
          <p:cNvSpPr>
            <a:spLocks noGrp="1"/>
          </p:cNvSpPr>
          <p:nvPr>
            <p:ph type="pic" idx="4"/>
          </p:nvPr>
        </p:nvSpPr>
        <p:spPr>
          <a:xfrm>
            <a:off x="7766050" y="905256"/>
            <a:ext cx="1828800" cy="1371600"/>
          </a:xfrm>
          <a:prstGeom prst="rect">
            <a:avLst/>
          </a:prstGeom>
          <a:solidFill>
            <a:schemeClr val="accent5"/>
          </a:solidFill>
          <a:ln>
            <a:noFill/>
          </a:ln>
        </p:spPr>
      </p:sp>
      <p:sp>
        <p:nvSpPr>
          <p:cNvPr id="262" name="Google Shape;262;p28"/>
          <p:cNvSpPr>
            <a:spLocks noGrp="1"/>
          </p:cNvSpPr>
          <p:nvPr>
            <p:ph type="pic" idx="5"/>
          </p:nvPr>
        </p:nvSpPr>
        <p:spPr>
          <a:xfrm>
            <a:off x="9963150" y="905256"/>
            <a:ext cx="1828800" cy="1371600"/>
          </a:xfrm>
          <a:prstGeom prst="rect">
            <a:avLst/>
          </a:prstGeom>
          <a:solidFill>
            <a:schemeClr val="accent5"/>
          </a:solidFill>
          <a:ln>
            <a:noFill/>
          </a:ln>
        </p:spPr>
      </p:sp>
      <p:sp>
        <p:nvSpPr>
          <p:cNvPr id="263" name="Google Shape;263;p28"/>
          <p:cNvSpPr txBox="1">
            <a:spLocks noGrp="1"/>
          </p:cNvSpPr>
          <p:nvPr>
            <p:ph type="body" idx="1"/>
          </p:nvPr>
        </p:nvSpPr>
        <p:spPr>
          <a:xfrm>
            <a:off x="3352801" y="2441448"/>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28"/>
          <p:cNvSpPr txBox="1">
            <a:spLocks noGrp="1"/>
          </p:cNvSpPr>
          <p:nvPr>
            <p:ph type="body" idx="6"/>
          </p:nvPr>
        </p:nvSpPr>
        <p:spPr>
          <a:xfrm>
            <a:off x="3352800" y="27614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28"/>
          <p:cNvSpPr txBox="1">
            <a:spLocks noGrp="1"/>
          </p:cNvSpPr>
          <p:nvPr>
            <p:ph type="body" idx="7"/>
          </p:nvPr>
        </p:nvSpPr>
        <p:spPr>
          <a:xfrm>
            <a:off x="5534024" y="2441448"/>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28"/>
          <p:cNvSpPr txBox="1">
            <a:spLocks noGrp="1"/>
          </p:cNvSpPr>
          <p:nvPr>
            <p:ph type="body" idx="8"/>
          </p:nvPr>
        </p:nvSpPr>
        <p:spPr>
          <a:xfrm>
            <a:off x="5534023" y="27614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28"/>
          <p:cNvSpPr txBox="1">
            <a:spLocks noGrp="1"/>
          </p:cNvSpPr>
          <p:nvPr>
            <p:ph type="body" idx="9"/>
          </p:nvPr>
        </p:nvSpPr>
        <p:spPr>
          <a:xfrm>
            <a:off x="7766050" y="2441448"/>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28"/>
          <p:cNvSpPr txBox="1">
            <a:spLocks noGrp="1"/>
          </p:cNvSpPr>
          <p:nvPr>
            <p:ph type="body" idx="13"/>
          </p:nvPr>
        </p:nvSpPr>
        <p:spPr>
          <a:xfrm>
            <a:off x="7766049" y="27614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28"/>
          <p:cNvSpPr txBox="1">
            <a:spLocks noGrp="1"/>
          </p:cNvSpPr>
          <p:nvPr>
            <p:ph type="body" idx="14"/>
          </p:nvPr>
        </p:nvSpPr>
        <p:spPr>
          <a:xfrm>
            <a:off x="9963151" y="2441448"/>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28"/>
          <p:cNvSpPr txBox="1">
            <a:spLocks noGrp="1"/>
          </p:cNvSpPr>
          <p:nvPr>
            <p:ph type="body" idx="15"/>
          </p:nvPr>
        </p:nvSpPr>
        <p:spPr>
          <a:xfrm>
            <a:off x="9963150" y="27614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28"/>
          <p:cNvSpPr>
            <a:spLocks noGrp="1"/>
          </p:cNvSpPr>
          <p:nvPr>
            <p:ph type="pic" idx="16"/>
          </p:nvPr>
        </p:nvSpPr>
        <p:spPr>
          <a:xfrm>
            <a:off x="3371850" y="3639312"/>
            <a:ext cx="1828800" cy="1371600"/>
          </a:xfrm>
          <a:prstGeom prst="rect">
            <a:avLst/>
          </a:prstGeom>
          <a:solidFill>
            <a:schemeClr val="accent5"/>
          </a:solidFill>
          <a:ln>
            <a:noFill/>
          </a:ln>
        </p:spPr>
      </p:sp>
      <p:sp>
        <p:nvSpPr>
          <p:cNvPr id="272" name="Google Shape;272;p28"/>
          <p:cNvSpPr>
            <a:spLocks noGrp="1"/>
          </p:cNvSpPr>
          <p:nvPr>
            <p:ph type="pic" idx="17"/>
          </p:nvPr>
        </p:nvSpPr>
        <p:spPr>
          <a:xfrm>
            <a:off x="5568950" y="3639312"/>
            <a:ext cx="1828800" cy="1371600"/>
          </a:xfrm>
          <a:prstGeom prst="rect">
            <a:avLst/>
          </a:prstGeom>
          <a:solidFill>
            <a:schemeClr val="accent5"/>
          </a:solidFill>
          <a:ln>
            <a:noFill/>
          </a:ln>
        </p:spPr>
      </p:sp>
      <p:sp>
        <p:nvSpPr>
          <p:cNvPr id="273" name="Google Shape;273;p28"/>
          <p:cNvSpPr>
            <a:spLocks noGrp="1"/>
          </p:cNvSpPr>
          <p:nvPr>
            <p:ph type="pic" idx="18"/>
          </p:nvPr>
        </p:nvSpPr>
        <p:spPr>
          <a:xfrm>
            <a:off x="7766050" y="3639312"/>
            <a:ext cx="1828800" cy="1371600"/>
          </a:xfrm>
          <a:prstGeom prst="rect">
            <a:avLst/>
          </a:prstGeom>
          <a:solidFill>
            <a:schemeClr val="accent5"/>
          </a:solidFill>
          <a:ln>
            <a:noFill/>
          </a:ln>
        </p:spPr>
      </p:sp>
      <p:sp>
        <p:nvSpPr>
          <p:cNvPr id="274" name="Google Shape;274;p28"/>
          <p:cNvSpPr>
            <a:spLocks noGrp="1"/>
          </p:cNvSpPr>
          <p:nvPr>
            <p:ph type="pic" idx="19"/>
          </p:nvPr>
        </p:nvSpPr>
        <p:spPr>
          <a:xfrm>
            <a:off x="9963150" y="3639312"/>
            <a:ext cx="1828800" cy="1371600"/>
          </a:xfrm>
          <a:prstGeom prst="rect">
            <a:avLst/>
          </a:prstGeom>
          <a:solidFill>
            <a:schemeClr val="accent5"/>
          </a:solidFill>
          <a:ln>
            <a:noFill/>
          </a:ln>
        </p:spPr>
      </p:sp>
      <p:sp>
        <p:nvSpPr>
          <p:cNvPr id="275" name="Google Shape;275;p28"/>
          <p:cNvSpPr txBox="1">
            <a:spLocks noGrp="1"/>
          </p:cNvSpPr>
          <p:nvPr>
            <p:ph type="body" idx="20"/>
          </p:nvPr>
        </p:nvSpPr>
        <p:spPr>
          <a:xfrm>
            <a:off x="3352801" y="5175504"/>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8"/>
          <p:cNvSpPr txBox="1">
            <a:spLocks noGrp="1"/>
          </p:cNvSpPr>
          <p:nvPr>
            <p:ph type="body" idx="21"/>
          </p:nvPr>
        </p:nvSpPr>
        <p:spPr>
          <a:xfrm>
            <a:off x="3352800" y="55046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8"/>
          <p:cNvSpPr txBox="1">
            <a:spLocks noGrp="1"/>
          </p:cNvSpPr>
          <p:nvPr>
            <p:ph type="body" idx="22"/>
          </p:nvPr>
        </p:nvSpPr>
        <p:spPr>
          <a:xfrm>
            <a:off x="5534024" y="5175504"/>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8"/>
          <p:cNvSpPr txBox="1">
            <a:spLocks noGrp="1"/>
          </p:cNvSpPr>
          <p:nvPr>
            <p:ph type="body" idx="23"/>
          </p:nvPr>
        </p:nvSpPr>
        <p:spPr>
          <a:xfrm>
            <a:off x="5534023" y="55046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8"/>
          <p:cNvSpPr txBox="1">
            <a:spLocks noGrp="1"/>
          </p:cNvSpPr>
          <p:nvPr>
            <p:ph type="body" idx="24"/>
          </p:nvPr>
        </p:nvSpPr>
        <p:spPr>
          <a:xfrm>
            <a:off x="7766050" y="5175504"/>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28"/>
          <p:cNvSpPr txBox="1">
            <a:spLocks noGrp="1"/>
          </p:cNvSpPr>
          <p:nvPr>
            <p:ph type="body" idx="25"/>
          </p:nvPr>
        </p:nvSpPr>
        <p:spPr>
          <a:xfrm>
            <a:off x="7766049" y="55046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8"/>
          <p:cNvSpPr txBox="1">
            <a:spLocks noGrp="1"/>
          </p:cNvSpPr>
          <p:nvPr>
            <p:ph type="body" idx="26"/>
          </p:nvPr>
        </p:nvSpPr>
        <p:spPr>
          <a:xfrm>
            <a:off x="9963151" y="5175504"/>
            <a:ext cx="1828800" cy="265176"/>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200"/>
              <a:buNone/>
              <a:defRPr sz="1200" b="0">
                <a:solidFill>
                  <a:schemeClr val="dk1"/>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28"/>
          <p:cNvSpPr txBox="1">
            <a:spLocks noGrp="1"/>
          </p:cNvSpPr>
          <p:nvPr>
            <p:ph type="body" idx="27"/>
          </p:nvPr>
        </p:nvSpPr>
        <p:spPr>
          <a:xfrm>
            <a:off x="9963150" y="5504688"/>
            <a:ext cx="1828800" cy="26517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1000"/>
              <a:buNone/>
              <a:defRPr sz="1000" b="0">
                <a:solidFill>
                  <a:schemeClr val="dk1"/>
                </a:solidFill>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3" name="Google Shape;283;p28"/>
          <p:cNvGrpSpPr/>
          <p:nvPr/>
        </p:nvGrpSpPr>
        <p:grpSpPr>
          <a:xfrm flipH="1">
            <a:off x="0" y="3284231"/>
            <a:ext cx="3899905" cy="3581399"/>
            <a:chOff x="7980400" y="3276601"/>
            <a:chExt cx="4211600" cy="3581399"/>
          </a:xfrm>
        </p:grpSpPr>
        <p:grpSp>
          <p:nvGrpSpPr>
            <p:cNvPr id="284" name="Google Shape;284;p28"/>
            <p:cNvGrpSpPr/>
            <p:nvPr/>
          </p:nvGrpSpPr>
          <p:grpSpPr>
            <a:xfrm>
              <a:off x="8662740" y="3276601"/>
              <a:ext cx="3529260" cy="3581397"/>
              <a:chOff x="4114800" y="1423987"/>
              <a:chExt cx="3961542" cy="4007547"/>
            </a:xfrm>
          </p:grpSpPr>
          <p:sp>
            <p:nvSpPr>
              <p:cNvPr id="285" name="Google Shape;285;p28"/>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86" name="Google Shape;286;p28"/>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87" name="Google Shape;287;p28"/>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88" name="Google Shape;288;p28"/>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89" name="Google Shape;289;p28"/>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90" name="Google Shape;290;p28"/>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291" name="Google Shape;291;p28"/>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292" name="Google Shape;292;p28"/>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293" name="Google Shape;2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28"/>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n for Product Launch">
  <p:cSld name="Plan for Product Launch">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98" name="Google Shape;298;p29"/>
          <p:cNvGrpSpPr/>
          <p:nvPr/>
        </p:nvGrpSpPr>
        <p:grpSpPr>
          <a:xfrm>
            <a:off x="7993448" y="3278144"/>
            <a:ext cx="4211600" cy="3581399"/>
            <a:chOff x="7980400" y="3276601"/>
            <a:chExt cx="4211600" cy="3581399"/>
          </a:xfrm>
        </p:grpSpPr>
        <p:grpSp>
          <p:nvGrpSpPr>
            <p:cNvPr id="299" name="Google Shape;299;p29"/>
            <p:cNvGrpSpPr/>
            <p:nvPr/>
          </p:nvGrpSpPr>
          <p:grpSpPr>
            <a:xfrm>
              <a:off x="8662740" y="3276601"/>
              <a:ext cx="3529260" cy="3581397"/>
              <a:chOff x="4114800" y="1423987"/>
              <a:chExt cx="3961542" cy="4007547"/>
            </a:xfrm>
          </p:grpSpPr>
          <p:sp>
            <p:nvSpPr>
              <p:cNvPr id="300" name="Google Shape;300;p29"/>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1" name="Google Shape;301;p29"/>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2" name="Google Shape;302;p29"/>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3" name="Google Shape;303;p29"/>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4" name="Google Shape;304;p29"/>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5" name="Google Shape;305;p29"/>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06" name="Google Shape;306;p29"/>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307" name="Google Shape;307;p29"/>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308" name="Google Shape;308;p29"/>
          <p:cNvSpPr/>
          <p:nvPr/>
        </p:nvSpPr>
        <p:spPr>
          <a:xfrm>
            <a:off x="838200" y="2124766"/>
            <a:ext cx="1828800" cy="2743200"/>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09" name="Google Shape;309;p29"/>
          <p:cNvSpPr/>
          <p:nvPr/>
        </p:nvSpPr>
        <p:spPr>
          <a:xfrm>
            <a:off x="3008521" y="2120360"/>
            <a:ext cx="1828800" cy="2743200"/>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10" name="Google Shape;310;p29"/>
          <p:cNvSpPr/>
          <p:nvPr/>
        </p:nvSpPr>
        <p:spPr>
          <a:xfrm>
            <a:off x="5178842" y="2115954"/>
            <a:ext cx="1828800" cy="2743200"/>
          </a:xfrm>
          <a:prstGeom prst="rect">
            <a:avLst/>
          </a:prstGeom>
          <a:noFill/>
          <a:ln w="19050" cap="flat" cmpd="sng">
            <a:solidFill>
              <a:srgbClr val="173E6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11" name="Google Shape;311;p29"/>
          <p:cNvSpPr/>
          <p:nvPr/>
        </p:nvSpPr>
        <p:spPr>
          <a:xfrm>
            <a:off x="7349163" y="2111548"/>
            <a:ext cx="1828800" cy="2743200"/>
          </a:xfrm>
          <a:prstGeom prst="rect">
            <a:avLst/>
          </a:prstGeom>
          <a:noFill/>
          <a:ln w="19050" cap="flat" cmpd="sng">
            <a:solidFill>
              <a:srgbClr val="096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12" name="Google Shape;312;p29"/>
          <p:cNvSpPr/>
          <p:nvPr/>
        </p:nvSpPr>
        <p:spPr>
          <a:xfrm>
            <a:off x="9519484" y="2129173"/>
            <a:ext cx="1828800" cy="2743200"/>
          </a:xfrm>
          <a:prstGeom prst="rect">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313" name="Google Shape;313;p29"/>
          <p:cNvSpPr>
            <a:spLocks noGrp="1"/>
          </p:cNvSpPr>
          <p:nvPr>
            <p:ph type="clipArt" idx="2"/>
          </p:nvPr>
        </p:nvSpPr>
        <p:spPr>
          <a:xfrm>
            <a:off x="1408176" y="2423160"/>
            <a:ext cx="685800" cy="685800"/>
          </a:xfrm>
          <a:prstGeom prst="rect">
            <a:avLst/>
          </a:prstGeom>
          <a:noFill/>
          <a:ln>
            <a:noFill/>
          </a:ln>
        </p:spPr>
      </p:sp>
      <p:sp>
        <p:nvSpPr>
          <p:cNvPr id="314" name="Google Shape;314;p29"/>
          <p:cNvSpPr txBox="1">
            <a:spLocks noGrp="1"/>
          </p:cNvSpPr>
          <p:nvPr>
            <p:ph type="body" idx="1"/>
          </p:nvPr>
        </p:nvSpPr>
        <p:spPr>
          <a:xfrm>
            <a:off x="932688" y="3364992"/>
            <a:ext cx="164592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400"/>
              <a:buNone/>
              <a:defRPr sz="1400" b="1">
                <a:solidFill>
                  <a:schemeClr val="dk2"/>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29"/>
          <p:cNvSpPr txBox="1">
            <a:spLocks noGrp="1"/>
          </p:cNvSpPr>
          <p:nvPr>
            <p:ph type="body" idx="3"/>
          </p:nvPr>
        </p:nvSpPr>
        <p:spPr>
          <a:xfrm>
            <a:off x="933450" y="3721516"/>
            <a:ext cx="1645920" cy="8321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29"/>
          <p:cNvSpPr>
            <a:spLocks noGrp="1"/>
          </p:cNvSpPr>
          <p:nvPr>
            <p:ph type="clipArt" idx="4"/>
          </p:nvPr>
        </p:nvSpPr>
        <p:spPr>
          <a:xfrm>
            <a:off x="3584448" y="2423160"/>
            <a:ext cx="685800" cy="685800"/>
          </a:xfrm>
          <a:prstGeom prst="rect">
            <a:avLst/>
          </a:prstGeom>
          <a:noFill/>
          <a:ln>
            <a:noFill/>
          </a:ln>
        </p:spPr>
      </p:sp>
      <p:sp>
        <p:nvSpPr>
          <p:cNvPr id="317" name="Google Shape;317;p29"/>
          <p:cNvSpPr txBox="1">
            <a:spLocks noGrp="1"/>
          </p:cNvSpPr>
          <p:nvPr>
            <p:ph type="body" idx="5"/>
          </p:nvPr>
        </p:nvSpPr>
        <p:spPr>
          <a:xfrm>
            <a:off x="3099816" y="3355848"/>
            <a:ext cx="164592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b="1">
                <a:solidFill>
                  <a:schemeClr val="accent1"/>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29"/>
          <p:cNvSpPr txBox="1">
            <a:spLocks noGrp="1"/>
          </p:cNvSpPr>
          <p:nvPr>
            <p:ph type="body" idx="6"/>
          </p:nvPr>
        </p:nvSpPr>
        <p:spPr>
          <a:xfrm>
            <a:off x="3099816" y="3721516"/>
            <a:ext cx="1645920" cy="8321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29"/>
          <p:cNvSpPr>
            <a:spLocks noGrp="1"/>
          </p:cNvSpPr>
          <p:nvPr>
            <p:ph type="clipArt" idx="7"/>
          </p:nvPr>
        </p:nvSpPr>
        <p:spPr>
          <a:xfrm>
            <a:off x="5751576" y="2423160"/>
            <a:ext cx="685800" cy="685800"/>
          </a:xfrm>
          <a:prstGeom prst="rect">
            <a:avLst/>
          </a:prstGeom>
          <a:noFill/>
          <a:ln>
            <a:noFill/>
          </a:ln>
        </p:spPr>
      </p:sp>
      <p:sp>
        <p:nvSpPr>
          <p:cNvPr id="320" name="Google Shape;320;p29"/>
          <p:cNvSpPr txBox="1">
            <a:spLocks noGrp="1"/>
          </p:cNvSpPr>
          <p:nvPr>
            <p:ph type="body" idx="8"/>
          </p:nvPr>
        </p:nvSpPr>
        <p:spPr>
          <a:xfrm>
            <a:off x="5266944" y="3355848"/>
            <a:ext cx="164592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73E62"/>
              </a:buClr>
              <a:buSzPts val="1400"/>
              <a:buNone/>
              <a:defRPr sz="1400" b="1">
                <a:solidFill>
                  <a:srgbClr val="173E62"/>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29"/>
          <p:cNvSpPr txBox="1">
            <a:spLocks noGrp="1"/>
          </p:cNvSpPr>
          <p:nvPr>
            <p:ph type="body" idx="9"/>
          </p:nvPr>
        </p:nvSpPr>
        <p:spPr>
          <a:xfrm>
            <a:off x="5266944" y="3721516"/>
            <a:ext cx="1645920" cy="8321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29"/>
          <p:cNvSpPr>
            <a:spLocks noGrp="1"/>
          </p:cNvSpPr>
          <p:nvPr>
            <p:ph type="clipArt" idx="13"/>
          </p:nvPr>
        </p:nvSpPr>
        <p:spPr>
          <a:xfrm>
            <a:off x="7964424" y="2459736"/>
            <a:ext cx="685800" cy="685800"/>
          </a:xfrm>
          <a:prstGeom prst="rect">
            <a:avLst/>
          </a:prstGeom>
          <a:noFill/>
          <a:ln>
            <a:noFill/>
          </a:ln>
        </p:spPr>
      </p:sp>
      <p:sp>
        <p:nvSpPr>
          <p:cNvPr id="323" name="Google Shape;323;p29"/>
          <p:cNvSpPr txBox="1">
            <a:spLocks noGrp="1"/>
          </p:cNvSpPr>
          <p:nvPr>
            <p:ph type="body" idx="14"/>
          </p:nvPr>
        </p:nvSpPr>
        <p:spPr>
          <a:xfrm>
            <a:off x="7443216" y="3355848"/>
            <a:ext cx="164592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096A5A"/>
              </a:buClr>
              <a:buSzPts val="1400"/>
              <a:buNone/>
              <a:defRPr sz="1400" b="1">
                <a:solidFill>
                  <a:srgbClr val="096A5A"/>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29"/>
          <p:cNvSpPr txBox="1">
            <a:spLocks noGrp="1"/>
          </p:cNvSpPr>
          <p:nvPr>
            <p:ph type="body" idx="15"/>
          </p:nvPr>
        </p:nvSpPr>
        <p:spPr>
          <a:xfrm>
            <a:off x="7443216" y="3721516"/>
            <a:ext cx="1645920" cy="8321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29"/>
          <p:cNvSpPr>
            <a:spLocks noGrp="1"/>
          </p:cNvSpPr>
          <p:nvPr>
            <p:ph type="clipArt" idx="16"/>
          </p:nvPr>
        </p:nvSpPr>
        <p:spPr>
          <a:xfrm>
            <a:off x="10085832" y="2459736"/>
            <a:ext cx="685800" cy="685800"/>
          </a:xfrm>
          <a:prstGeom prst="rect">
            <a:avLst/>
          </a:prstGeom>
          <a:noFill/>
          <a:ln>
            <a:noFill/>
          </a:ln>
        </p:spPr>
      </p:sp>
      <p:sp>
        <p:nvSpPr>
          <p:cNvPr id="326" name="Google Shape;326;p29"/>
          <p:cNvSpPr txBox="1">
            <a:spLocks noGrp="1"/>
          </p:cNvSpPr>
          <p:nvPr>
            <p:ph type="body" idx="17"/>
          </p:nvPr>
        </p:nvSpPr>
        <p:spPr>
          <a:xfrm>
            <a:off x="9610344" y="3359348"/>
            <a:ext cx="164592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6"/>
              </a:buClr>
              <a:buSzPts val="1400"/>
              <a:buNone/>
              <a:defRPr sz="1400" b="1">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29"/>
          <p:cNvSpPr txBox="1">
            <a:spLocks noGrp="1"/>
          </p:cNvSpPr>
          <p:nvPr>
            <p:ph type="body" idx="18"/>
          </p:nvPr>
        </p:nvSpPr>
        <p:spPr>
          <a:xfrm>
            <a:off x="9610344" y="3721516"/>
            <a:ext cx="1645920" cy="8321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29"/>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331"/>
        <p:cNvGrpSpPr/>
        <p:nvPr/>
      </p:nvGrpSpPr>
      <p:grpSpPr>
        <a:xfrm>
          <a:off x="0" y="0"/>
          <a:ext cx="0" cy="0"/>
          <a:chOff x="0" y="0"/>
          <a:chExt cx="0" cy="0"/>
        </a:xfrm>
      </p:grpSpPr>
      <p:sp>
        <p:nvSpPr>
          <p:cNvPr id="332" name="Google Shape;332;p30"/>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33" name="Google Shape;333;p30"/>
          <p:cNvGrpSpPr/>
          <p:nvPr/>
        </p:nvGrpSpPr>
        <p:grpSpPr>
          <a:xfrm>
            <a:off x="7993448" y="3278144"/>
            <a:ext cx="4211600" cy="3581399"/>
            <a:chOff x="7980400" y="3276601"/>
            <a:chExt cx="4211600" cy="3581399"/>
          </a:xfrm>
        </p:grpSpPr>
        <p:grpSp>
          <p:nvGrpSpPr>
            <p:cNvPr id="334" name="Google Shape;334;p30"/>
            <p:cNvGrpSpPr/>
            <p:nvPr/>
          </p:nvGrpSpPr>
          <p:grpSpPr>
            <a:xfrm>
              <a:off x="8662740" y="3276601"/>
              <a:ext cx="3529260" cy="3581397"/>
              <a:chOff x="4114800" y="1423987"/>
              <a:chExt cx="3961542" cy="4007547"/>
            </a:xfrm>
          </p:grpSpPr>
          <p:sp>
            <p:nvSpPr>
              <p:cNvPr id="335" name="Google Shape;335;p30"/>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36" name="Google Shape;336;p30"/>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37" name="Google Shape;337;p30"/>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38" name="Google Shape;338;p30"/>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39" name="Google Shape;339;p30"/>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40" name="Google Shape;340;p30"/>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41" name="Google Shape;341;p30"/>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342" name="Google Shape;342;p30"/>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cxnSp>
        <p:nvCxnSpPr>
          <p:cNvPr id="343" name="Google Shape;343;p30"/>
          <p:cNvCxnSpPr/>
          <p:nvPr/>
        </p:nvCxnSpPr>
        <p:spPr>
          <a:xfrm>
            <a:off x="838200" y="3492029"/>
            <a:ext cx="10458249" cy="0"/>
          </a:xfrm>
          <a:prstGeom prst="straightConnector1">
            <a:avLst/>
          </a:prstGeom>
          <a:noFill/>
          <a:ln w="19050" cap="flat" cmpd="sng">
            <a:solidFill>
              <a:srgbClr val="7F7F7F"/>
            </a:solidFill>
            <a:prstDash val="solid"/>
            <a:miter lim="800000"/>
            <a:headEnd type="none" w="sm" len="sm"/>
            <a:tailEnd type="none" w="sm" len="sm"/>
          </a:ln>
        </p:spPr>
      </p:cxnSp>
      <p:sp>
        <p:nvSpPr>
          <p:cNvPr id="344" name="Google Shape;344;p30"/>
          <p:cNvSpPr txBox="1">
            <a:spLocks noGrp="1"/>
          </p:cNvSpPr>
          <p:nvPr>
            <p:ph type="body" idx="1"/>
          </p:nvPr>
        </p:nvSpPr>
        <p:spPr>
          <a:xfrm>
            <a:off x="841248" y="2331720"/>
            <a:ext cx="2286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30"/>
          <p:cNvSpPr txBox="1">
            <a:spLocks noGrp="1"/>
          </p:cNvSpPr>
          <p:nvPr>
            <p:ph type="body" idx="2"/>
          </p:nvPr>
        </p:nvSpPr>
        <p:spPr>
          <a:xfrm>
            <a:off x="4956048" y="2331720"/>
            <a:ext cx="2286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30"/>
          <p:cNvSpPr txBox="1">
            <a:spLocks noGrp="1"/>
          </p:cNvSpPr>
          <p:nvPr>
            <p:ph type="body" idx="3"/>
          </p:nvPr>
        </p:nvSpPr>
        <p:spPr>
          <a:xfrm>
            <a:off x="9061704" y="2331720"/>
            <a:ext cx="2286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30"/>
          <p:cNvSpPr txBox="1">
            <a:spLocks noGrp="1"/>
          </p:cNvSpPr>
          <p:nvPr>
            <p:ph type="body" idx="4"/>
          </p:nvPr>
        </p:nvSpPr>
        <p:spPr>
          <a:xfrm>
            <a:off x="1069848" y="2825496"/>
            <a:ext cx="1828800" cy="310896"/>
          </a:xfrm>
          <a:prstGeom prst="rect">
            <a:avLst/>
          </a:prstGeom>
          <a:noFill/>
          <a:ln>
            <a:noFill/>
          </a:ln>
        </p:spPr>
        <p:txBody>
          <a:bodyPr spcFirstLastPara="1" wrap="square" lIns="91425" tIns="45700" rIns="91425" bIns="45700" anchor="ctr" anchorCtr="1">
            <a:noAutofit/>
          </a:bodyPr>
          <a:lstStyle>
            <a:lvl1pPr marL="457200" lvl="0" indent="-228600" algn="ctr">
              <a:lnSpc>
                <a:spcPct val="90000"/>
              </a:lnSpc>
              <a:spcBef>
                <a:spcPts val="1000"/>
              </a:spcBef>
              <a:spcAft>
                <a:spcPts val="0"/>
              </a:spcAft>
              <a:buClr>
                <a:schemeClr val="dk2"/>
              </a:buClr>
              <a:buSzPts val="1400"/>
              <a:buNone/>
              <a:defRPr sz="1400" b="1">
                <a:solidFill>
                  <a:schemeClr val="dk2"/>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30"/>
          <p:cNvSpPr txBox="1">
            <a:spLocks noGrp="1"/>
          </p:cNvSpPr>
          <p:nvPr>
            <p:ph type="body" idx="5"/>
          </p:nvPr>
        </p:nvSpPr>
        <p:spPr>
          <a:xfrm>
            <a:off x="5175504" y="2816352"/>
            <a:ext cx="1828800" cy="310896"/>
          </a:xfrm>
          <a:prstGeom prst="rect">
            <a:avLst/>
          </a:prstGeom>
          <a:noFill/>
          <a:ln>
            <a:noFill/>
          </a:ln>
        </p:spPr>
        <p:txBody>
          <a:bodyPr spcFirstLastPara="1" wrap="square" lIns="91425" tIns="45700" rIns="91425" bIns="45700" anchor="ctr" anchorCtr="1">
            <a:noAutofit/>
          </a:bodyPr>
          <a:lstStyle>
            <a:lvl1pPr marL="457200" lvl="0" indent="-228600" algn="ctr">
              <a:lnSpc>
                <a:spcPct val="90000"/>
              </a:lnSpc>
              <a:spcBef>
                <a:spcPts val="1000"/>
              </a:spcBef>
              <a:spcAft>
                <a:spcPts val="0"/>
              </a:spcAft>
              <a:buClr>
                <a:schemeClr val="accent3"/>
              </a:buClr>
              <a:buSzPts val="1400"/>
              <a:buNone/>
              <a:defRPr sz="1400" b="1">
                <a:solidFill>
                  <a:schemeClr val="accent3"/>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30"/>
          <p:cNvSpPr txBox="1">
            <a:spLocks noGrp="1"/>
          </p:cNvSpPr>
          <p:nvPr>
            <p:ph type="body" idx="6"/>
          </p:nvPr>
        </p:nvSpPr>
        <p:spPr>
          <a:xfrm>
            <a:off x="9281160" y="2825496"/>
            <a:ext cx="1828800" cy="310896"/>
          </a:xfrm>
          <a:prstGeom prst="rect">
            <a:avLst/>
          </a:prstGeom>
          <a:noFill/>
          <a:ln>
            <a:noFill/>
          </a:ln>
        </p:spPr>
        <p:txBody>
          <a:bodyPr spcFirstLastPara="1" wrap="square" lIns="91425" tIns="45700" rIns="91425" bIns="45700" anchor="ctr" anchorCtr="1">
            <a:noAutofit/>
          </a:bodyPr>
          <a:lstStyle>
            <a:lvl1pPr marL="457200" lvl="0" indent="-228600" algn="ctr">
              <a:lnSpc>
                <a:spcPct val="90000"/>
              </a:lnSpc>
              <a:spcBef>
                <a:spcPts val="1000"/>
              </a:spcBef>
              <a:spcAft>
                <a:spcPts val="0"/>
              </a:spcAft>
              <a:buClr>
                <a:schemeClr val="accent6"/>
              </a:buClr>
              <a:buSzPts val="1400"/>
              <a:buNone/>
              <a:defRPr sz="1400" b="1">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30"/>
          <p:cNvSpPr txBox="1">
            <a:spLocks noGrp="1"/>
          </p:cNvSpPr>
          <p:nvPr>
            <p:ph type="body" idx="7"/>
          </p:nvPr>
        </p:nvSpPr>
        <p:spPr>
          <a:xfrm>
            <a:off x="3127248" y="3895344"/>
            <a:ext cx="1828800" cy="310896"/>
          </a:xfrm>
          <a:prstGeom prst="rect">
            <a:avLst/>
          </a:prstGeom>
          <a:noFill/>
          <a:ln>
            <a:noFill/>
          </a:ln>
        </p:spPr>
        <p:txBody>
          <a:bodyPr spcFirstLastPara="1" wrap="square" lIns="91425" tIns="45700" rIns="91425" bIns="45700" anchor="ctr" anchorCtr="1">
            <a:noAutofit/>
          </a:bodyPr>
          <a:lstStyle>
            <a:lvl1pPr marL="457200" lvl="0" indent="-228600" algn="ctr">
              <a:lnSpc>
                <a:spcPct val="90000"/>
              </a:lnSpc>
              <a:spcBef>
                <a:spcPts val="1000"/>
              </a:spcBef>
              <a:spcAft>
                <a:spcPts val="0"/>
              </a:spcAft>
              <a:buClr>
                <a:schemeClr val="accent1"/>
              </a:buClr>
              <a:buSzPts val="1400"/>
              <a:buNone/>
              <a:defRPr sz="1400" b="1">
                <a:solidFill>
                  <a:schemeClr val="accent1"/>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30"/>
          <p:cNvSpPr txBox="1">
            <a:spLocks noGrp="1"/>
          </p:cNvSpPr>
          <p:nvPr>
            <p:ph type="body" idx="8"/>
          </p:nvPr>
        </p:nvSpPr>
        <p:spPr>
          <a:xfrm>
            <a:off x="7232904" y="3895344"/>
            <a:ext cx="1828800" cy="310896"/>
          </a:xfrm>
          <a:prstGeom prst="rect">
            <a:avLst/>
          </a:prstGeom>
          <a:noFill/>
          <a:ln>
            <a:noFill/>
          </a:ln>
        </p:spPr>
        <p:txBody>
          <a:bodyPr spcFirstLastPara="1" wrap="square" lIns="91425" tIns="45700" rIns="91425" bIns="45700" anchor="ctr" anchorCtr="1">
            <a:noAutofit/>
          </a:bodyPr>
          <a:lstStyle>
            <a:lvl1pPr marL="457200" lvl="0" indent="-228600" algn="ctr">
              <a:lnSpc>
                <a:spcPct val="90000"/>
              </a:lnSpc>
              <a:spcBef>
                <a:spcPts val="1000"/>
              </a:spcBef>
              <a:spcAft>
                <a:spcPts val="0"/>
              </a:spcAft>
              <a:buClr>
                <a:schemeClr val="accent5"/>
              </a:buClr>
              <a:buSzPts val="1400"/>
              <a:buNone/>
              <a:defRPr sz="1400" b="1">
                <a:solidFill>
                  <a:schemeClr val="accent5"/>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400"/>
              <a:buNone/>
              <a:defRPr sz="1400"/>
            </a:lvl3pPr>
            <a:lvl4pPr marL="1828800" lvl="3" indent="-228600" algn="l">
              <a:lnSpc>
                <a:spcPct val="90000"/>
              </a:lnSpc>
              <a:spcBef>
                <a:spcPts val="500"/>
              </a:spcBef>
              <a:spcAft>
                <a:spcPts val="0"/>
              </a:spcAft>
              <a:buClr>
                <a:srgbClr val="5D5D5D"/>
              </a:buClr>
              <a:buSzPts val="1400"/>
              <a:buNone/>
              <a:defRPr sz="1400"/>
            </a:lvl4pPr>
            <a:lvl5pPr marL="2286000" lvl="4" indent="-228600" algn="l">
              <a:lnSpc>
                <a:spcPct val="90000"/>
              </a:lnSpc>
              <a:spcBef>
                <a:spcPts val="500"/>
              </a:spcBef>
              <a:spcAft>
                <a:spcPts val="0"/>
              </a:spcAft>
              <a:buClr>
                <a:srgbClr val="5D5D5D"/>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30"/>
          <p:cNvSpPr txBox="1">
            <a:spLocks noGrp="1"/>
          </p:cNvSpPr>
          <p:nvPr>
            <p:ph type="body" idx="9"/>
          </p:nvPr>
        </p:nvSpPr>
        <p:spPr>
          <a:xfrm>
            <a:off x="2898648" y="4206240"/>
            <a:ext cx="2286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30"/>
          <p:cNvSpPr txBox="1">
            <a:spLocks noGrp="1"/>
          </p:cNvSpPr>
          <p:nvPr>
            <p:ph type="body" idx="13"/>
          </p:nvPr>
        </p:nvSpPr>
        <p:spPr>
          <a:xfrm>
            <a:off x="6986016" y="4206240"/>
            <a:ext cx="2286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5D5D5D"/>
              </a:buClr>
              <a:buSzPts val="1200"/>
              <a:buNone/>
              <a:defRPr sz="1200"/>
            </a:lvl1pPr>
            <a:lvl2pPr marL="914400" lvl="1" indent="-228600" algn="l">
              <a:lnSpc>
                <a:spcPct val="90000"/>
              </a:lnSpc>
              <a:spcBef>
                <a:spcPts val="500"/>
              </a:spcBef>
              <a:spcAft>
                <a:spcPts val="0"/>
              </a:spcAft>
              <a:buClr>
                <a:srgbClr val="5D5D5D"/>
              </a:buClr>
              <a:buSzPts val="1200"/>
              <a:buNone/>
              <a:defRPr sz="12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200"/>
              <a:buNone/>
              <a:defRPr sz="1200"/>
            </a:lvl4pPr>
            <a:lvl5pPr marL="2286000" lvl="4" indent="-228600" algn="l">
              <a:lnSpc>
                <a:spcPct val="90000"/>
              </a:lnSpc>
              <a:spcBef>
                <a:spcPts val="500"/>
              </a:spcBef>
              <a:spcAft>
                <a:spcPts val="0"/>
              </a:spcAft>
              <a:buClr>
                <a:srgbClr val="5D5D5D"/>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56" name="Google Shape;356;p30"/>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357"/>
        <p:cNvGrpSpPr/>
        <p:nvPr/>
      </p:nvGrpSpPr>
      <p:grpSpPr>
        <a:xfrm>
          <a:off x="0" y="0"/>
          <a:ext cx="0" cy="0"/>
          <a:chOff x="0" y="0"/>
          <a:chExt cx="0" cy="0"/>
        </a:xfrm>
      </p:grpSpPr>
      <p:sp>
        <p:nvSpPr>
          <p:cNvPr id="358" name="Google Shape;358;p31"/>
          <p:cNvSpPr txBox="1">
            <a:spLocks noGrp="1"/>
          </p:cNvSpPr>
          <p:nvPr>
            <p:ph type="title"/>
          </p:nvPr>
        </p:nvSpPr>
        <p:spPr>
          <a:xfrm>
            <a:off x="6748272" y="401416"/>
            <a:ext cx="45720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31"/>
          <p:cNvSpPr>
            <a:spLocks noGrp="1"/>
          </p:cNvSpPr>
          <p:nvPr>
            <p:ph type="pic" idx="2"/>
          </p:nvPr>
        </p:nvSpPr>
        <p:spPr>
          <a:xfrm>
            <a:off x="0" y="0"/>
            <a:ext cx="4059936" cy="6858000"/>
          </a:xfrm>
          <a:prstGeom prst="rect">
            <a:avLst/>
          </a:prstGeom>
          <a:solidFill>
            <a:schemeClr val="accent5"/>
          </a:solidFill>
          <a:ln>
            <a:noFill/>
          </a:ln>
        </p:spPr>
      </p:sp>
      <p:sp>
        <p:nvSpPr>
          <p:cNvPr id="360" name="Google Shape;360;p31"/>
          <p:cNvSpPr>
            <a:spLocks noGrp="1"/>
          </p:cNvSpPr>
          <p:nvPr>
            <p:ph type="pic" idx="3"/>
          </p:nvPr>
        </p:nvSpPr>
        <p:spPr>
          <a:xfrm>
            <a:off x="2048256" y="1412748"/>
            <a:ext cx="4041648" cy="4032504"/>
          </a:xfrm>
          <a:prstGeom prst="rect">
            <a:avLst/>
          </a:prstGeom>
          <a:solidFill>
            <a:schemeClr val="accent5"/>
          </a:solidFill>
          <a:ln w="101600" cap="flat" cmpd="sng">
            <a:solidFill>
              <a:schemeClr val="lt1"/>
            </a:solidFill>
            <a:prstDash val="solid"/>
            <a:round/>
            <a:headEnd type="none" w="sm" len="sm"/>
            <a:tailEnd type="none" w="sm" len="sm"/>
          </a:ln>
        </p:spPr>
      </p:sp>
      <p:sp>
        <p:nvSpPr>
          <p:cNvPr id="361" name="Google Shape;361;p31"/>
          <p:cNvSpPr txBox="1">
            <a:spLocks noGrp="1"/>
          </p:cNvSpPr>
          <p:nvPr>
            <p:ph type="body" idx="1"/>
          </p:nvPr>
        </p:nvSpPr>
        <p:spPr>
          <a:xfrm>
            <a:off x="6748272" y="2084832"/>
            <a:ext cx="4572000" cy="4134993"/>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5D5D5D"/>
              </a:buClr>
              <a:buSzPts val="1600"/>
              <a:buNone/>
              <a:defRPr sz="1600"/>
            </a:lvl1pPr>
            <a:lvl2pPr marL="914400" lvl="1" indent="-228600" algn="l">
              <a:lnSpc>
                <a:spcPct val="137500"/>
              </a:lnSpc>
              <a:spcBef>
                <a:spcPts val="500"/>
              </a:spcBef>
              <a:spcAft>
                <a:spcPts val="0"/>
              </a:spcAft>
              <a:buClr>
                <a:srgbClr val="5D5D5D"/>
              </a:buClr>
              <a:buSzPts val="1600"/>
              <a:buNone/>
              <a:defRPr sz="1600"/>
            </a:lvl2pPr>
            <a:lvl3pPr marL="1371600" lvl="2" indent="-228600" algn="l">
              <a:lnSpc>
                <a:spcPct val="137500"/>
              </a:lnSpc>
              <a:spcBef>
                <a:spcPts val="500"/>
              </a:spcBef>
              <a:spcAft>
                <a:spcPts val="0"/>
              </a:spcAft>
              <a:buClr>
                <a:srgbClr val="5D5D5D"/>
              </a:buClr>
              <a:buSzPts val="1600"/>
              <a:buNone/>
              <a:defRPr sz="1600"/>
            </a:lvl3pPr>
            <a:lvl4pPr marL="1828800" lvl="3" indent="-228600" algn="l">
              <a:lnSpc>
                <a:spcPct val="137500"/>
              </a:lnSpc>
              <a:spcBef>
                <a:spcPts val="500"/>
              </a:spcBef>
              <a:spcAft>
                <a:spcPts val="0"/>
              </a:spcAft>
              <a:buClr>
                <a:srgbClr val="5D5D5D"/>
              </a:buClr>
              <a:buSzPts val="1600"/>
              <a:buNone/>
              <a:defRPr sz="1600"/>
            </a:lvl4pPr>
            <a:lvl5pPr marL="2286000" lvl="4" indent="-228600" algn="l">
              <a:lnSpc>
                <a:spcPct val="137500"/>
              </a:lnSpc>
              <a:spcBef>
                <a:spcPts val="500"/>
              </a:spcBef>
              <a:spcAft>
                <a:spcPts val="0"/>
              </a:spcAft>
              <a:buClr>
                <a:srgbClr val="5D5D5D"/>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64" name="Google Shape;364;p31"/>
          <p:cNvSpPr txBox="1">
            <a:spLocks noGrp="1"/>
          </p:cNvSpPr>
          <p:nvPr>
            <p:ph type="ftr" idx="11"/>
          </p:nvPr>
        </p:nvSpPr>
        <p:spPr>
          <a:xfrm>
            <a:off x="4080640" y="6219825"/>
            <a:ext cx="4114800" cy="501651"/>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Graph ">
  <p:cSld name="Title &amp; Graph ">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16"/>
          <p:cNvGrpSpPr/>
          <p:nvPr/>
        </p:nvGrpSpPr>
        <p:grpSpPr>
          <a:xfrm>
            <a:off x="7993448" y="3278144"/>
            <a:ext cx="4211600" cy="3581399"/>
            <a:chOff x="7980400" y="3276601"/>
            <a:chExt cx="4211600" cy="3581399"/>
          </a:xfrm>
        </p:grpSpPr>
        <p:grpSp>
          <p:nvGrpSpPr>
            <p:cNvPr id="38" name="Google Shape;38;p16"/>
            <p:cNvGrpSpPr/>
            <p:nvPr/>
          </p:nvGrpSpPr>
          <p:grpSpPr>
            <a:xfrm>
              <a:off x="8662740" y="3276601"/>
              <a:ext cx="3529260" cy="3581397"/>
              <a:chOff x="4114800" y="1423987"/>
              <a:chExt cx="3961542" cy="4007547"/>
            </a:xfrm>
          </p:grpSpPr>
          <p:sp>
            <p:nvSpPr>
              <p:cNvPr id="39" name="Google Shape;39;p16"/>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0" name="Google Shape;40;p16"/>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1" name="Google Shape;41;p16"/>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2" name="Google Shape;42;p16"/>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3" name="Google Shape;43;p16"/>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4" name="Google Shape;44;p16"/>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5" name="Google Shape;45;p16"/>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46" name="Google Shape;46;p16"/>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47" name="Google Shape;47;p16"/>
          <p:cNvSpPr txBox="1">
            <a:spLocks noGrp="1"/>
          </p:cNvSpPr>
          <p:nvPr>
            <p:ph type="body" idx="1"/>
          </p:nvPr>
        </p:nvSpPr>
        <p:spPr>
          <a:xfrm>
            <a:off x="828964" y="1829525"/>
            <a:ext cx="10505786" cy="43379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65"/>
        <p:cNvGrpSpPr/>
        <p:nvPr/>
      </p:nvGrpSpPr>
      <p:grpSpPr>
        <a:xfrm>
          <a:off x="0" y="0"/>
          <a:ext cx="0" cy="0"/>
          <a:chOff x="0" y="0"/>
          <a:chExt cx="0" cy="0"/>
        </a:xfrm>
      </p:grpSpPr>
      <p:sp>
        <p:nvSpPr>
          <p:cNvPr id="366" name="Google Shape;366;p32"/>
          <p:cNvSpPr txBox="1">
            <a:spLocks noGrp="1"/>
          </p:cNvSpPr>
          <p:nvPr>
            <p:ph type="title"/>
          </p:nvPr>
        </p:nvSpPr>
        <p:spPr>
          <a:xfrm>
            <a:off x="841248" y="3904013"/>
            <a:ext cx="3924300" cy="61381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D5D5D"/>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32"/>
          <p:cNvSpPr txBox="1">
            <a:spLocks noGrp="1"/>
          </p:cNvSpPr>
          <p:nvPr>
            <p:ph type="body" idx="1"/>
          </p:nvPr>
        </p:nvSpPr>
        <p:spPr>
          <a:xfrm>
            <a:off x="841248" y="4699591"/>
            <a:ext cx="3924300" cy="1472136"/>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5D5D5D"/>
              </a:buClr>
              <a:buSzPts val="1600"/>
              <a:buNone/>
              <a:defRPr sz="1600"/>
            </a:lvl1pPr>
            <a:lvl2pPr marL="914400" lvl="1" indent="-228600" algn="l">
              <a:lnSpc>
                <a:spcPct val="137500"/>
              </a:lnSpc>
              <a:spcBef>
                <a:spcPts val="500"/>
              </a:spcBef>
              <a:spcAft>
                <a:spcPts val="0"/>
              </a:spcAft>
              <a:buClr>
                <a:srgbClr val="5D5D5D"/>
              </a:buClr>
              <a:buSzPts val="1600"/>
              <a:buNone/>
              <a:defRPr sz="1600"/>
            </a:lvl2pPr>
            <a:lvl3pPr marL="1371600" lvl="2" indent="-228600" algn="l">
              <a:lnSpc>
                <a:spcPct val="137500"/>
              </a:lnSpc>
              <a:spcBef>
                <a:spcPts val="500"/>
              </a:spcBef>
              <a:spcAft>
                <a:spcPts val="0"/>
              </a:spcAft>
              <a:buClr>
                <a:srgbClr val="5D5D5D"/>
              </a:buClr>
              <a:buSzPts val="1600"/>
              <a:buNone/>
              <a:defRPr sz="1600"/>
            </a:lvl3pPr>
            <a:lvl4pPr marL="1828800" lvl="3" indent="-228600" algn="l">
              <a:lnSpc>
                <a:spcPct val="137500"/>
              </a:lnSpc>
              <a:spcBef>
                <a:spcPts val="500"/>
              </a:spcBef>
              <a:spcAft>
                <a:spcPts val="0"/>
              </a:spcAft>
              <a:buClr>
                <a:srgbClr val="5D5D5D"/>
              </a:buClr>
              <a:buSzPts val="1600"/>
              <a:buNone/>
              <a:defRPr sz="1600"/>
            </a:lvl4pPr>
            <a:lvl5pPr marL="2286000" lvl="4" indent="-228600" algn="l">
              <a:lnSpc>
                <a:spcPct val="137500"/>
              </a:lnSpc>
              <a:spcBef>
                <a:spcPts val="500"/>
              </a:spcBef>
              <a:spcAft>
                <a:spcPts val="0"/>
              </a:spcAft>
              <a:buClr>
                <a:srgbClr val="5D5D5D"/>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32"/>
          <p:cNvSpPr txBox="1">
            <a:spLocks noGrp="1"/>
          </p:cNvSpPr>
          <p:nvPr>
            <p:ph type="dt" idx="10"/>
          </p:nvPr>
        </p:nvSpPr>
        <p:spPr>
          <a:xfrm>
            <a:off x="841248" y="6356350"/>
            <a:ext cx="1828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32"/>
          <p:cNvSpPr txBox="1">
            <a:spLocks noGrp="1"/>
          </p:cNvSpPr>
          <p:nvPr>
            <p:ph type="ftr" idx="11"/>
          </p:nvPr>
        </p:nvSpPr>
        <p:spPr>
          <a:xfrm>
            <a:off x="3157232" y="6356350"/>
            <a:ext cx="2743200" cy="36512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2"/>
          <p:cNvSpPr>
            <a:spLocks noGrp="1"/>
          </p:cNvSpPr>
          <p:nvPr>
            <p:ph type="pic" idx="2"/>
          </p:nvPr>
        </p:nvSpPr>
        <p:spPr>
          <a:xfrm>
            <a:off x="6092952" y="0"/>
            <a:ext cx="6099048" cy="6858000"/>
          </a:xfrm>
          <a:prstGeom prst="rect">
            <a:avLst/>
          </a:prstGeom>
          <a:solidFill>
            <a:schemeClr val="accent5"/>
          </a:solidFill>
          <a:ln>
            <a:noFill/>
          </a:ln>
        </p:spPr>
      </p:sp>
      <p:sp>
        <p:nvSpPr>
          <p:cNvPr id="371" name="Google Shape;3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372" name="Google Shape;372;p32"/>
          <p:cNvGrpSpPr/>
          <p:nvPr/>
        </p:nvGrpSpPr>
        <p:grpSpPr>
          <a:xfrm>
            <a:off x="10850" y="-1"/>
            <a:ext cx="2768446" cy="4486275"/>
            <a:chOff x="10849" y="-3086"/>
            <a:chExt cx="2198951" cy="3349518"/>
          </a:xfrm>
        </p:grpSpPr>
        <p:sp>
          <p:nvSpPr>
            <p:cNvPr id="373" name="Google Shape;373;p32"/>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37373"/>
                </a:solidFill>
                <a:latin typeface="Avenir"/>
                <a:ea typeface="Avenir"/>
                <a:cs typeface="Avenir"/>
                <a:sym typeface="Avenir"/>
              </a:endParaRPr>
            </a:p>
          </p:txBody>
        </p:sp>
        <p:sp>
          <p:nvSpPr>
            <p:cNvPr id="374" name="Google Shape;374;p32"/>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75" name="Google Shape;375;p32"/>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76" name="Google Shape;376;p32"/>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77" name="Google Shape;377;p32"/>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78" name="Google Shape;378;p32"/>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79" name="Google Shape;379;p32"/>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380" name="Google Shape;380;p32"/>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87" name="Google Shape;387;p33"/>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8"/>
        <p:cNvGrpSpPr/>
        <p:nvPr/>
      </p:nvGrpSpPr>
      <p:grpSpPr>
        <a:xfrm>
          <a:off x="0" y="0"/>
          <a:ext cx="0" cy="0"/>
          <a:chOff x="0" y="0"/>
          <a:chExt cx="0" cy="0"/>
        </a:xfrm>
      </p:grpSpPr>
      <p:sp>
        <p:nvSpPr>
          <p:cNvPr id="389" name="Google Shape;389;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D5D5D"/>
              </a:buClr>
              <a:buSzPts val="2400"/>
              <a:buNone/>
              <a:defRPr sz="2400" b="1"/>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1" name="Google Shape;391;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D5D5D"/>
              </a:buClr>
              <a:buSzPts val="2400"/>
              <a:buNone/>
              <a:defRPr sz="2400" b="1"/>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3" name="Google Shape;393;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D5D5D"/>
              </a:buClr>
              <a:buSzPts val="1800"/>
              <a:buChar char="•"/>
              <a:defRPr/>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96" name="Google Shape;396;p34"/>
          <p:cNvSpPr txBox="1">
            <a:spLocks noGrp="1"/>
          </p:cNvSpPr>
          <p:nvPr>
            <p:ph type="ftr" idx="11"/>
          </p:nvPr>
        </p:nvSpPr>
        <p:spPr>
          <a:xfrm>
            <a:off x="4038600" y="627478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7"/>
        <p:cNvGrpSpPr/>
        <p:nvPr/>
      </p:nvGrpSpPr>
      <p:grpSpPr>
        <a:xfrm>
          <a:off x="0" y="0"/>
          <a:ext cx="0" cy="0"/>
          <a:chOff x="0" y="0"/>
          <a:chExt cx="0" cy="0"/>
        </a:xfrm>
      </p:grpSpPr>
      <p:sp>
        <p:nvSpPr>
          <p:cNvPr id="398" name="Google Shape;39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400" name="Google Shape;400;p35"/>
          <p:cNvSpPr/>
          <p:nvPr/>
        </p:nvSpPr>
        <p:spPr>
          <a:xfrm>
            <a:off x="0" y="7628569"/>
            <a:ext cx="4038600" cy="164590"/>
          </a:xfrm>
          <a:prstGeom prst="rect">
            <a:avLst/>
          </a:prstGeom>
          <a:solidFill>
            <a:schemeClr val="accent1"/>
          </a:solidFill>
          <a:ln w="12700" cap="flat" cmpd="sng">
            <a:solidFill>
              <a:srgbClr val="B799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1" name="Google Shape;401;p35"/>
          <p:cNvSpPr/>
          <p:nvPr/>
        </p:nvSpPr>
        <p:spPr>
          <a:xfrm>
            <a:off x="4044950" y="7628569"/>
            <a:ext cx="4038600" cy="164590"/>
          </a:xfrm>
          <a:prstGeom prst="rect">
            <a:avLst/>
          </a:prstGeom>
          <a:solidFill>
            <a:srgbClr val="FDECA6"/>
          </a:solidFill>
          <a:ln w="12700" cap="flat" cmpd="sng">
            <a:solidFill>
              <a:srgbClr val="B799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2" name="Google Shape;402;p35"/>
          <p:cNvSpPr/>
          <p:nvPr/>
        </p:nvSpPr>
        <p:spPr>
          <a:xfrm>
            <a:off x="8115300" y="7628569"/>
            <a:ext cx="4038600" cy="164590"/>
          </a:xfrm>
          <a:prstGeom prst="rect">
            <a:avLst/>
          </a:prstGeom>
          <a:solidFill>
            <a:schemeClr val="accent1"/>
          </a:solidFill>
          <a:ln w="12700" cap="flat" cmpd="sng">
            <a:solidFill>
              <a:srgbClr val="B799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3" name="Google Shape;403;p35"/>
          <p:cNvSpPr/>
          <p:nvPr/>
        </p:nvSpPr>
        <p:spPr>
          <a:xfrm>
            <a:off x="0" y="-990138"/>
            <a:ext cx="3047999" cy="164590"/>
          </a:xfrm>
          <a:prstGeom prst="rect">
            <a:avLst/>
          </a:prstGeom>
          <a:solidFill>
            <a:schemeClr val="accent1"/>
          </a:solidFill>
          <a:ln w="12700" cap="flat" cmpd="sng">
            <a:solidFill>
              <a:srgbClr val="B799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4" name="Google Shape;404;p35"/>
          <p:cNvSpPr/>
          <p:nvPr/>
        </p:nvSpPr>
        <p:spPr>
          <a:xfrm>
            <a:off x="3048001" y="-984316"/>
            <a:ext cx="3047999" cy="164590"/>
          </a:xfrm>
          <a:prstGeom prst="rect">
            <a:avLst/>
          </a:prstGeom>
          <a:solidFill>
            <a:srgbClr val="FDECA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5" name="Google Shape;405;p35"/>
          <p:cNvSpPr/>
          <p:nvPr/>
        </p:nvSpPr>
        <p:spPr>
          <a:xfrm>
            <a:off x="6096000" y="-990138"/>
            <a:ext cx="3047999" cy="164590"/>
          </a:xfrm>
          <a:prstGeom prst="rect">
            <a:avLst/>
          </a:prstGeom>
          <a:solidFill>
            <a:schemeClr val="accent1"/>
          </a:solidFill>
          <a:ln w="12700" cap="flat" cmpd="sng">
            <a:solidFill>
              <a:srgbClr val="B799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6" name="Google Shape;406;p35"/>
          <p:cNvSpPr/>
          <p:nvPr/>
        </p:nvSpPr>
        <p:spPr>
          <a:xfrm>
            <a:off x="9143999" y="-989389"/>
            <a:ext cx="3047999" cy="164590"/>
          </a:xfrm>
          <a:prstGeom prst="rect">
            <a:avLst/>
          </a:prstGeom>
          <a:solidFill>
            <a:srgbClr val="FDECA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07" name="Google Shape;407;p35"/>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D5D5D"/>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D5D5D"/>
              </a:buClr>
              <a:buSzPts val="3200"/>
              <a:buChar char="•"/>
              <a:defRPr sz="3200"/>
            </a:lvl1pPr>
            <a:lvl2pPr marL="914400" lvl="1" indent="-406400" algn="l">
              <a:lnSpc>
                <a:spcPct val="90000"/>
              </a:lnSpc>
              <a:spcBef>
                <a:spcPts val="500"/>
              </a:spcBef>
              <a:spcAft>
                <a:spcPts val="0"/>
              </a:spcAft>
              <a:buClr>
                <a:srgbClr val="5D5D5D"/>
              </a:buClr>
              <a:buSzPts val="2800"/>
              <a:buChar char="•"/>
              <a:defRPr sz="2800"/>
            </a:lvl2pPr>
            <a:lvl3pPr marL="1371600" lvl="2" indent="-381000" algn="l">
              <a:lnSpc>
                <a:spcPct val="90000"/>
              </a:lnSpc>
              <a:spcBef>
                <a:spcPts val="500"/>
              </a:spcBef>
              <a:spcAft>
                <a:spcPts val="0"/>
              </a:spcAft>
              <a:buClr>
                <a:srgbClr val="5D5D5D"/>
              </a:buClr>
              <a:buSzPts val="2400"/>
              <a:buChar char="•"/>
              <a:defRPr sz="2400"/>
            </a:lvl3pPr>
            <a:lvl4pPr marL="1828800" lvl="3" indent="-355600" algn="l">
              <a:lnSpc>
                <a:spcPct val="90000"/>
              </a:lnSpc>
              <a:spcBef>
                <a:spcPts val="500"/>
              </a:spcBef>
              <a:spcAft>
                <a:spcPts val="0"/>
              </a:spcAft>
              <a:buClr>
                <a:srgbClr val="5D5D5D"/>
              </a:buClr>
              <a:buSzPts val="2000"/>
              <a:buChar char="•"/>
              <a:defRPr sz="2000"/>
            </a:lvl4pPr>
            <a:lvl5pPr marL="2286000" lvl="4" indent="-355600" algn="l">
              <a:lnSpc>
                <a:spcPct val="90000"/>
              </a:lnSpc>
              <a:spcBef>
                <a:spcPts val="500"/>
              </a:spcBef>
              <a:spcAft>
                <a:spcPts val="0"/>
              </a:spcAft>
              <a:buClr>
                <a:srgbClr val="5D5D5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1" name="Google Shape;41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D5D5D"/>
              </a:buClr>
              <a:buSzPts val="1600"/>
              <a:buNone/>
              <a:defRPr sz="1600"/>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000"/>
              <a:buNone/>
              <a:defRPr sz="1000"/>
            </a:lvl4pPr>
            <a:lvl5pPr marL="2286000" lvl="4" indent="-228600" algn="l">
              <a:lnSpc>
                <a:spcPct val="90000"/>
              </a:lnSpc>
              <a:spcBef>
                <a:spcPts val="500"/>
              </a:spcBef>
              <a:spcAft>
                <a:spcPts val="0"/>
              </a:spcAft>
              <a:buClr>
                <a:srgbClr val="5D5D5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2" name="Google Shape;4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414" name="Google Shape;414;p36"/>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5"/>
        <p:cNvGrpSpPr/>
        <p:nvPr/>
      </p:nvGrpSpPr>
      <p:grpSpPr>
        <a:xfrm>
          <a:off x="0" y="0"/>
          <a:ext cx="0" cy="0"/>
          <a:chOff x="0" y="0"/>
          <a:chExt cx="0" cy="0"/>
        </a:xfrm>
      </p:grpSpPr>
      <p:sp>
        <p:nvSpPr>
          <p:cNvPr id="416" name="Google Shape;41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D5D5D"/>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37"/>
          <p:cNvSpPr>
            <a:spLocks noGrp="1"/>
          </p:cNvSpPr>
          <p:nvPr>
            <p:ph type="pic" idx="2"/>
          </p:nvPr>
        </p:nvSpPr>
        <p:spPr>
          <a:xfrm>
            <a:off x="5183188" y="987425"/>
            <a:ext cx="6172200" cy="4873625"/>
          </a:xfrm>
          <a:prstGeom prst="rect">
            <a:avLst/>
          </a:prstGeom>
          <a:noFill/>
          <a:ln>
            <a:noFill/>
          </a:ln>
        </p:spPr>
      </p:sp>
      <p:sp>
        <p:nvSpPr>
          <p:cNvPr id="418" name="Google Shape;41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D5D5D"/>
              </a:buClr>
              <a:buSzPts val="1600"/>
              <a:buNone/>
              <a:defRPr sz="1600"/>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000"/>
              <a:buNone/>
              <a:defRPr sz="1000"/>
            </a:lvl4pPr>
            <a:lvl5pPr marL="2286000" lvl="4" indent="-228600" algn="l">
              <a:lnSpc>
                <a:spcPct val="90000"/>
              </a:lnSpc>
              <a:spcBef>
                <a:spcPts val="500"/>
              </a:spcBef>
              <a:spcAft>
                <a:spcPts val="0"/>
              </a:spcAft>
              <a:buClr>
                <a:srgbClr val="5D5D5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9" name="Google Shape;41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421" name="Google Shape;421;p37"/>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3383280" y="365125"/>
            <a:ext cx="83534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3382963" y="1681163"/>
            <a:ext cx="251460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6"/>
              </a:buClr>
              <a:buSzPts val="1600"/>
              <a:buNone/>
              <a:defRPr sz="1600" b="0">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7"/>
          <p:cNvSpPr txBox="1">
            <a:spLocks noGrp="1"/>
          </p:cNvSpPr>
          <p:nvPr>
            <p:ph type="body" idx="2"/>
          </p:nvPr>
        </p:nvSpPr>
        <p:spPr>
          <a:xfrm>
            <a:off x="3382963" y="2505075"/>
            <a:ext cx="2514600" cy="3474720"/>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5D5D5D"/>
              </a:buClr>
              <a:buSzPts val="1600"/>
              <a:buChar char="•"/>
              <a:defRPr sz="1600"/>
            </a:lvl1pPr>
            <a:lvl2pPr marL="914400" lvl="1" indent="-330200" algn="l">
              <a:lnSpc>
                <a:spcPct val="150000"/>
              </a:lnSpc>
              <a:spcBef>
                <a:spcPts val="500"/>
              </a:spcBef>
              <a:spcAft>
                <a:spcPts val="0"/>
              </a:spcAft>
              <a:buClr>
                <a:srgbClr val="5D5D5D"/>
              </a:buClr>
              <a:buSzPts val="1600"/>
              <a:buChar char="•"/>
              <a:defRPr sz="1600"/>
            </a:lvl2pPr>
            <a:lvl3pPr marL="1371600" lvl="2" indent="-330200" algn="l">
              <a:lnSpc>
                <a:spcPct val="150000"/>
              </a:lnSpc>
              <a:spcBef>
                <a:spcPts val="500"/>
              </a:spcBef>
              <a:spcAft>
                <a:spcPts val="0"/>
              </a:spcAft>
              <a:buClr>
                <a:srgbClr val="5D5D5D"/>
              </a:buClr>
              <a:buSzPts val="1600"/>
              <a:buChar char="•"/>
              <a:defRPr sz="1600"/>
            </a:lvl3pPr>
            <a:lvl4pPr marL="1828800" lvl="3" indent="-330200" algn="l">
              <a:lnSpc>
                <a:spcPct val="150000"/>
              </a:lnSpc>
              <a:spcBef>
                <a:spcPts val="500"/>
              </a:spcBef>
              <a:spcAft>
                <a:spcPts val="0"/>
              </a:spcAft>
              <a:buClr>
                <a:srgbClr val="5D5D5D"/>
              </a:buClr>
              <a:buSzPts val="1600"/>
              <a:buChar char="•"/>
              <a:defRPr sz="1600"/>
            </a:lvl4pPr>
            <a:lvl5pPr marL="2286000" lvl="4" indent="-330200" algn="l">
              <a:lnSpc>
                <a:spcPct val="150000"/>
              </a:lnSpc>
              <a:spcBef>
                <a:spcPts val="500"/>
              </a:spcBef>
              <a:spcAft>
                <a:spcPts val="0"/>
              </a:spcAft>
              <a:buClr>
                <a:srgbClr val="5D5D5D"/>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7"/>
          <p:cNvSpPr txBox="1">
            <a:spLocks noGrp="1"/>
          </p:cNvSpPr>
          <p:nvPr>
            <p:ph type="body" idx="3"/>
          </p:nvPr>
        </p:nvSpPr>
        <p:spPr>
          <a:xfrm>
            <a:off x="6330156" y="1681163"/>
            <a:ext cx="251460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6"/>
              </a:buClr>
              <a:buSzPts val="1600"/>
              <a:buNone/>
              <a:defRPr sz="1600" b="0">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7"/>
          <p:cNvSpPr txBox="1">
            <a:spLocks noGrp="1"/>
          </p:cNvSpPr>
          <p:nvPr>
            <p:ph type="body" idx="4"/>
          </p:nvPr>
        </p:nvSpPr>
        <p:spPr>
          <a:xfrm>
            <a:off x="6334125" y="2505075"/>
            <a:ext cx="2514600" cy="3474720"/>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5D5D5D"/>
              </a:buClr>
              <a:buSzPts val="1600"/>
              <a:buChar char="•"/>
              <a:defRPr sz="1600"/>
            </a:lvl1pPr>
            <a:lvl2pPr marL="914400" lvl="1" indent="-330200" algn="l">
              <a:lnSpc>
                <a:spcPct val="150000"/>
              </a:lnSpc>
              <a:spcBef>
                <a:spcPts val="500"/>
              </a:spcBef>
              <a:spcAft>
                <a:spcPts val="0"/>
              </a:spcAft>
              <a:buClr>
                <a:srgbClr val="5D5D5D"/>
              </a:buClr>
              <a:buSzPts val="1600"/>
              <a:buChar char="•"/>
              <a:defRPr sz="1600"/>
            </a:lvl2pPr>
            <a:lvl3pPr marL="1371600" lvl="2" indent="-330200" algn="l">
              <a:lnSpc>
                <a:spcPct val="150000"/>
              </a:lnSpc>
              <a:spcBef>
                <a:spcPts val="500"/>
              </a:spcBef>
              <a:spcAft>
                <a:spcPts val="0"/>
              </a:spcAft>
              <a:buClr>
                <a:srgbClr val="5D5D5D"/>
              </a:buClr>
              <a:buSzPts val="1600"/>
              <a:buChar char="•"/>
              <a:defRPr sz="1600"/>
            </a:lvl3pPr>
            <a:lvl4pPr marL="1828800" lvl="3" indent="-330200" algn="l">
              <a:lnSpc>
                <a:spcPct val="150000"/>
              </a:lnSpc>
              <a:spcBef>
                <a:spcPts val="500"/>
              </a:spcBef>
              <a:spcAft>
                <a:spcPts val="0"/>
              </a:spcAft>
              <a:buClr>
                <a:srgbClr val="5D5D5D"/>
              </a:buClr>
              <a:buSzPts val="1600"/>
              <a:buChar char="•"/>
              <a:defRPr sz="1600"/>
            </a:lvl4pPr>
            <a:lvl5pPr marL="2286000" lvl="4" indent="-330200" algn="l">
              <a:lnSpc>
                <a:spcPct val="150000"/>
              </a:lnSpc>
              <a:spcBef>
                <a:spcPts val="500"/>
              </a:spcBef>
              <a:spcAft>
                <a:spcPts val="0"/>
              </a:spcAft>
              <a:buClr>
                <a:srgbClr val="5D5D5D"/>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txBox="1">
            <a:spLocks noGrp="1"/>
          </p:cNvSpPr>
          <p:nvPr>
            <p:ph type="body" idx="5"/>
          </p:nvPr>
        </p:nvSpPr>
        <p:spPr>
          <a:xfrm>
            <a:off x="9277350" y="1700213"/>
            <a:ext cx="251460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6"/>
              </a:buClr>
              <a:buSzPts val="1600"/>
              <a:buNone/>
              <a:defRPr sz="1600" b="0">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7"/>
          <p:cNvSpPr txBox="1">
            <a:spLocks noGrp="1"/>
          </p:cNvSpPr>
          <p:nvPr>
            <p:ph type="body" idx="6"/>
          </p:nvPr>
        </p:nvSpPr>
        <p:spPr>
          <a:xfrm>
            <a:off x="9277350" y="2524125"/>
            <a:ext cx="2514600" cy="3474720"/>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5D5D5D"/>
              </a:buClr>
              <a:buSzPts val="1600"/>
              <a:buChar char="•"/>
              <a:defRPr sz="1600"/>
            </a:lvl1pPr>
            <a:lvl2pPr marL="914400" lvl="1" indent="-330200" algn="l">
              <a:lnSpc>
                <a:spcPct val="150000"/>
              </a:lnSpc>
              <a:spcBef>
                <a:spcPts val="500"/>
              </a:spcBef>
              <a:spcAft>
                <a:spcPts val="0"/>
              </a:spcAft>
              <a:buClr>
                <a:srgbClr val="5D5D5D"/>
              </a:buClr>
              <a:buSzPts val="1600"/>
              <a:buChar char="•"/>
              <a:defRPr sz="1600"/>
            </a:lvl2pPr>
            <a:lvl3pPr marL="1371600" lvl="2" indent="-330200" algn="l">
              <a:lnSpc>
                <a:spcPct val="150000"/>
              </a:lnSpc>
              <a:spcBef>
                <a:spcPts val="500"/>
              </a:spcBef>
              <a:spcAft>
                <a:spcPts val="0"/>
              </a:spcAft>
              <a:buClr>
                <a:srgbClr val="5D5D5D"/>
              </a:buClr>
              <a:buSzPts val="1600"/>
              <a:buChar char="•"/>
              <a:defRPr sz="1600"/>
            </a:lvl3pPr>
            <a:lvl4pPr marL="1828800" lvl="3" indent="-330200" algn="l">
              <a:lnSpc>
                <a:spcPct val="150000"/>
              </a:lnSpc>
              <a:spcBef>
                <a:spcPts val="500"/>
              </a:spcBef>
              <a:spcAft>
                <a:spcPts val="0"/>
              </a:spcAft>
              <a:buClr>
                <a:srgbClr val="5D5D5D"/>
              </a:buClr>
              <a:buSzPts val="1600"/>
              <a:buChar char="•"/>
              <a:defRPr sz="1600"/>
            </a:lvl4pPr>
            <a:lvl5pPr marL="2286000" lvl="4" indent="-330200" algn="l">
              <a:lnSpc>
                <a:spcPct val="150000"/>
              </a:lnSpc>
              <a:spcBef>
                <a:spcPts val="500"/>
              </a:spcBef>
              <a:spcAft>
                <a:spcPts val="0"/>
              </a:spcAft>
              <a:buClr>
                <a:srgbClr val="5D5D5D"/>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59" name="Google Shape;59;p17"/>
          <p:cNvGrpSpPr/>
          <p:nvPr/>
        </p:nvGrpSpPr>
        <p:grpSpPr>
          <a:xfrm>
            <a:off x="10849" y="-1"/>
            <a:ext cx="3877660" cy="5906585"/>
            <a:chOff x="10849" y="-3086"/>
            <a:chExt cx="2198951" cy="3349518"/>
          </a:xfrm>
        </p:grpSpPr>
        <p:sp>
          <p:nvSpPr>
            <p:cNvPr id="60" name="Google Shape;60;p17"/>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37373"/>
                </a:solidFill>
                <a:latin typeface="Avenir"/>
                <a:ea typeface="Avenir"/>
                <a:cs typeface="Avenir"/>
                <a:sym typeface="Avenir"/>
              </a:endParaRPr>
            </a:p>
          </p:txBody>
        </p:sp>
        <p:sp>
          <p:nvSpPr>
            <p:cNvPr id="61" name="Google Shape;61;p17"/>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2" name="Google Shape;62;p17"/>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3" name="Google Shape;63;p17"/>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4" name="Google Shape;64;p17"/>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5" name="Google Shape;65;p17"/>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6" name="Google Shape;66;p17"/>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7" name="Google Shape;67;p17"/>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68" name="Google Shape;68;p17"/>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3">
  <p:cSld name="Intro 3">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841248" y="381000"/>
            <a:ext cx="45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body" idx="1"/>
          </p:nvPr>
        </p:nvSpPr>
        <p:spPr>
          <a:xfrm>
            <a:off x="841248" y="1789112"/>
            <a:ext cx="4572000" cy="416651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5D5D5D"/>
              </a:buClr>
              <a:buSzPts val="1600"/>
              <a:buNone/>
              <a:defRPr sz="1600"/>
            </a:lvl1pPr>
            <a:lvl2pPr marL="914400" lvl="1" indent="-228600" algn="l">
              <a:lnSpc>
                <a:spcPct val="137500"/>
              </a:lnSpc>
              <a:spcBef>
                <a:spcPts val="500"/>
              </a:spcBef>
              <a:spcAft>
                <a:spcPts val="0"/>
              </a:spcAft>
              <a:buClr>
                <a:srgbClr val="5D5D5D"/>
              </a:buClr>
              <a:buSzPts val="1600"/>
              <a:buNone/>
              <a:defRPr sz="1600"/>
            </a:lvl2pPr>
            <a:lvl3pPr marL="1371600" lvl="2" indent="-228600" algn="l">
              <a:lnSpc>
                <a:spcPct val="137500"/>
              </a:lnSpc>
              <a:spcBef>
                <a:spcPts val="500"/>
              </a:spcBef>
              <a:spcAft>
                <a:spcPts val="0"/>
              </a:spcAft>
              <a:buClr>
                <a:srgbClr val="5D5D5D"/>
              </a:buClr>
              <a:buSzPts val="1600"/>
              <a:buNone/>
              <a:defRPr sz="1600"/>
            </a:lvl3pPr>
            <a:lvl4pPr marL="1828800" lvl="3" indent="-228600" algn="l">
              <a:lnSpc>
                <a:spcPct val="137500"/>
              </a:lnSpc>
              <a:spcBef>
                <a:spcPts val="500"/>
              </a:spcBef>
              <a:spcAft>
                <a:spcPts val="0"/>
              </a:spcAft>
              <a:buClr>
                <a:srgbClr val="5D5D5D"/>
              </a:buClr>
              <a:buSzPts val="1600"/>
              <a:buNone/>
              <a:defRPr sz="1600"/>
            </a:lvl4pPr>
            <a:lvl5pPr marL="2286000" lvl="4" indent="-228600" algn="l">
              <a:lnSpc>
                <a:spcPct val="137500"/>
              </a:lnSpc>
              <a:spcBef>
                <a:spcPts val="500"/>
              </a:spcBef>
              <a:spcAft>
                <a:spcPts val="0"/>
              </a:spcAft>
              <a:buClr>
                <a:srgbClr val="5D5D5D"/>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a:spLocks noGrp="1"/>
          </p:cNvSpPr>
          <p:nvPr>
            <p:ph type="pic" idx="2"/>
          </p:nvPr>
        </p:nvSpPr>
        <p:spPr>
          <a:xfrm>
            <a:off x="8132064" y="0"/>
            <a:ext cx="4059936" cy="6858000"/>
          </a:xfrm>
          <a:prstGeom prst="rect">
            <a:avLst/>
          </a:prstGeom>
          <a:solidFill>
            <a:schemeClr val="accent5"/>
          </a:solidFill>
          <a:ln>
            <a:noFill/>
          </a:ln>
        </p:spPr>
      </p:sp>
      <p:sp>
        <p:nvSpPr>
          <p:cNvPr id="74" name="Google Shape;74;p18"/>
          <p:cNvSpPr>
            <a:spLocks noGrp="1"/>
          </p:cNvSpPr>
          <p:nvPr>
            <p:ph type="pic" idx="3"/>
          </p:nvPr>
        </p:nvSpPr>
        <p:spPr>
          <a:xfrm>
            <a:off x="6095471" y="1412748"/>
            <a:ext cx="4041648" cy="4032504"/>
          </a:xfrm>
          <a:prstGeom prst="rect">
            <a:avLst/>
          </a:prstGeom>
          <a:solidFill>
            <a:schemeClr val="accent5"/>
          </a:solidFill>
          <a:ln w="101600" cap="flat" cmpd="sng">
            <a:solidFill>
              <a:schemeClr val="lt1"/>
            </a:solidFill>
            <a:prstDash val="solid"/>
            <a:round/>
            <a:headEnd type="none" w="sm" len="sm"/>
            <a:tailEnd type="none" w="sm" len="sm"/>
          </a:ln>
        </p:spPr>
      </p:sp>
      <p:sp>
        <p:nvSpPr>
          <p:cNvPr id="75" name="Google Shape;7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8"/>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2 column">
  <p:cSld name="Comparison 2 column">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584448" y="365125"/>
            <a:ext cx="83534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a:spLocks noGrp="1"/>
          </p:cNvSpPr>
          <p:nvPr>
            <p:ph type="pic" idx="2"/>
          </p:nvPr>
        </p:nvSpPr>
        <p:spPr>
          <a:xfrm>
            <a:off x="0" y="0"/>
            <a:ext cx="3044952" cy="6858000"/>
          </a:xfrm>
          <a:prstGeom prst="rect">
            <a:avLst/>
          </a:prstGeom>
          <a:solidFill>
            <a:schemeClr val="accent5"/>
          </a:solidFill>
          <a:ln>
            <a:noFill/>
          </a:ln>
        </p:spPr>
      </p:sp>
      <p:sp>
        <p:nvSpPr>
          <p:cNvPr id="80" name="Google Shape;80;p19"/>
          <p:cNvSpPr txBox="1">
            <a:spLocks noGrp="1"/>
          </p:cNvSpPr>
          <p:nvPr>
            <p:ph type="body" idx="1"/>
          </p:nvPr>
        </p:nvSpPr>
        <p:spPr>
          <a:xfrm>
            <a:off x="3584448" y="1681163"/>
            <a:ext cx="348386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6"/>
              </a:buClr>
              <a:buSzPts val="1600"/>
              <a:buNone/>
              <a:defRPr sz="1600" b="0">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19"/>
          <p:cNvSpPr txBox="1">
            <a:spLocks noGrp="1"/>
          </p:cNvSpPr>
          <p:nvPr>
            <p:ph type="body" idx="3"/>
          </p:nvPr>
        </p:nvSpPr>
        <p:spPr>
          <a:xfrm>
            <a:off x="3584448" y="2505075"/>
            <a:ext cx="3483864" cy="3474720"/>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5D5D5D"/>
              </a:buClr>
              <a:buSzPts val="1600"/>
              <a:buChar char="•"/>
              <a:defRPr sz="1600"/>
            </a:lvl1pPr>
            <a:lvl2pPr marL="914400" lvl="1" indent="-330200" algn="l">
              <a:lnSpc>
                <a:spcPct val="150000"/>
              </a:lnSpc>
              <a:spcBef>
                <a:spcPts val="500"/>
              </a:spcBef>
              <a:spcAft>
                <a:spcPts val="0"/>
              </a:spcAft>
              <a:buClr>
                <a:srgbClr val="5D5D5D"/>
              </a:buClr>
              <a:buSzPts val="1600"/>
              <a:buChar char="•"/>
              <a:defRPr sz="1600"/>
            </a:lvl2pPr>
            <a:lvl3pPr marL="1371600" lvl="2" indent="-330200" algn="l">
              <a:lnSpc>
                <a:spcPct val="150000"/>
              </a:lnSpc>
              <a:spcBef>
                <a:spcPts val="500"/>
              </a:spcBef>
              <a:spcAft>
                <a:spcPts val="0"/>
              </a:spcAft>
              <a:buClr>
                <a:srgbClr val="5D5D5D"/>
              </a:buClr>
              <a:buSzPts val="1600"/>
              <a:buChar char="•"/>
              <a:defRPr sz="1600"/>
            </a:lvl3pPr>
            <a:lvl4pPr marL="1828800" lvl="3" indent="-330200" algn="l">
              <a:lnSpc>
                <a:spcPct val="150000"/>
              </a:lnSpc>
              <a:spcBef>
                <a:spcPts val="500"/>
              </a:spcBef>
              <a:spcAft>
                <a:spcPts val="0"/>
              </a:spcAft>
              <a:buClr>
                <a:srgbClr val="5D5D5D"/>
              </a:buClr>
              <a:buSzPts val="1600"/>
              <a:buChar char="•"/>
              <a:defRPr sz="1600"/>
            </a:lvl4pPr>
            <a:lvl5pPr marL="2286000" lvl="4" indent="-330200" algn="l">
              <a:lnSpc>
                <a:spcPct val="150000"/>
              </a:lnSpc>
              <a:spcBef>
                <a:spcPts val="500"/>
              </a:spcBef>
              <a:spcAft>
                <a:spcPts val="0"/>
              </a:spcAft>
              <a:buClr>
                <a:srgbClr val="5D5D5D"/>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9"/>
          <p:cNvSpPr txBox="1">
            <a:spLocks noGrp="1"/>
          </p:cNvSpPr>
          <p:nvPr>
            <p:ph type="body" idx="4"/>
          </p:nvPr>
        </p:nvSpPr>
        <p:spPr>
          <a:xfrm>
            <a:off x="7543800" y="1681163"/>
            <a:ext cx="348386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6"/>
              </a:buClr>
              <a:buSzPts val="1600"/>
              <a:buNone/>
              <a:defRPr sz="1600" b="0">
                <a:solidFill>
                  <a:schemeClr val="accent6"/>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19"/>
          <p:cNvSpPr txBox="1">
            <a:spLocks noGrp="1"/>
          </p:cNvSpPr>
          <p:nvPr>
            <p:ph type="body" idx="5"/>
          </p:nvPr>
        </p:nvSpPr>
        <p:spPr>
          <a:xfrm>
            <a:off x="7543800" y="2505075"/>
            <a:ext cx="3483864" cy="3474720"/>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5D5D5D"/>
              </a:buClr>
              <a:buSzPts val="1600"/>
              <a:buChar char="•"/>
              <a:defRPr sz="1600"/>
            </a:lvl1pPr>
            <a:lvl2pPr marL="914400" lvl="1" indent="-330200" algn="l">
              <a:lnSpc>
                <a:spcPct val="150000"/>
              </a:lnSpc>
              <a:spcBef>
                <a:spcPts val="500"/>
              </a:spcBef>
              <a:spcAft>
                <a:spcPts val="0"/>
              </a:spcAft>
              <a:buClr>
                <a:srgbClr val="5D5D5D"/>
              </a:buClr>
              <a:buSzPts val="1600"/>
              <a:buChar char="•"/>
              <a:defRPr sz="1600"/>
            </a:lvl2pPr>
            <a:lvl3pPr marL="1371600" lvl="2" indent="-330200" algn="l">
              <a:lnSpc>
                <a:spcPct val="150000"/>
              </a:lnSpc>
              <a:spcBef>
                <a:spcPts val="500"/>
              </a:spcBef>
              <a:spcAft>
                <a:spcPts val="0"/>
              </a:spcAft>
              <a:buClr>
                <a:srgbClr val="5D5D5D"/>
              </a:buClr>
              <a:buSzPts val="1600"/>
              <a:buChar char="•"/>
              <a:defRPr sz="1600"/>
            </a:lvl3pPr>
            <a:lvl4pPr marL="1828800" lvl="3" indent="-330200" algn="l">
              <a:lnSpc>
                <a:spcPct val="150000"/>
              </a:lnSpc>
              <a:spcBef>
                <a:spcPts val="500"/>
              </a:spcBef>
              <a:spcAft>
                <a:spcPts val="0"/>
              </a:spcAft>
              <a:buClr>
                <a:srgbClr val="5D5D5D"/>
              </a:buClr>
              <a:buSzPts val="1600"/>
              <a:buChar char="•"/>
              <a:defRPr sz="1600"/>
            </a:lvl4pPr>
            <a:lvl5pPr marL="2286000" lvl="4" indent="-330200" algn="l">
              <a:lnSpc>
                <a:spcPct val="150000"/>
              </a:lnSpc>
              <a:spcBef>
                <a:spcPts val="500"/>
              </a:spcBef>
              <a:spcAft>
                <a:spcPts val="0"/>
              </a:spcAft>
              <a:buClr>
                <a:srgbClr val="5D5D5D"/>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p19"/>
          <p:cNvGrpSpPr/>
          <p:nvPr/>
        </p:nvGrpSpPr>
        <p:grpSpPr>
          <a:xfrm>
            <a:off x="7993448" y="3278144"/>
            <a:ext cx="4211600" cy="3581399"/>
            <a:chOff x="7980400" y="3276601"/>
            <a:chExt cx="4211600" cy="3581399"/>
          </a:xfrm>
        </p:grpSpPr>
        <p:grpSp>
          <p:nvGrpSpPr>
            <p:cNvPr id="87" name="Google Shape;87;p19"/>
            <p:cNvGrpSpPr/>
            <p:nvPr/>
          </p:nvGrpSpPr>
          <p:grpSpPr>
            <a:xfrm>
              <a:off x="8662740" y="3276601"/>
              <a:ext cx="3529260" cy="3581397"/>
              <a:chOff x="4114800" y="1423987"/>
              <a:chExt cx="3961542" cy="4007547"/>
            </a:xfrm>
          </p:grpSpPr>
          <p:sp>
            <p:nvSpPr>
              <p:cNvPr id="88" name="Google Shape;88;p19"/>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89" name="Google Shape;89;p19"/>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90" name="Google Shape;90;p19"/>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91" name="Google Shape;91;p19"/>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92" name="Google Shape;92;p19"/>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93" name="Google Shape;93;p19"/>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94" name="Google Shape;94;p19"/>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95" name="Google Shape;95;p19"/>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96" name="Google Shape;96;p19"/>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39"/>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9"/>
          <p:cNvSpPr txBox="1">
            <a:spLocks noGrp="1"/>
          </p:cNvSpPr>
          <p:nvPr>
            <p:ph type="body" idx="1"/>
          </p:nvPr>
        </p:nvSpPr>
        <p:spPr>
          <a:xfrm>
            <a:off x="841248" y="1825625"/>
            <a:ext cx="109728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0" name="Google Shape;10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ftr" idx="11"/>
          </p:nvPr>
        </p:nvSpPr>
        <p:spPr>
          <a:xfrm>
            <a:off x="4377069" y="6268185"/>
            <a:ext cx="3437860" cy="519872"/>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173D5F"/>
        </a:solidFill>
        <a:effectLst/>
      </p:bgPr>
    </p:bg>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841248" y="4105656"/>
            <a:ext cx="2552700" cy="2066071"/>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C9EDFC"/>
              </a:buClr>
              <a:buSzPts val="1600"/>
              <a:buNone/>
              <a:defRPr sz="1600">
                <a:solidFill>
                  <a:srgbClr val="C9EDFC"/>
                </a:solidFill>
              </a:defRPr>
            </a:lvl1pPr>
            <a:lvl2pPr marL="914400" lvl="1" indent="-228600" algn="l">
              <a:lnSpc>
                <a:spcPct val="137500"/>
              </a:lnSpc>
              <a:spcBef>
                <a:spcPts val="500"/>
              </a:spcBef>
              <a:spcAft>
                <a:spcPts val="0"/>
              </a:spcAft>
              <a:buClr>
                <a:srgbClr val="C9EDFC"/>
              </a:buClr>
              <a:buSzPts val="1600"/>
              <a:buNone/>
              <a:defRPr sz="1600">
                <a:solidFill>
                  <a:srgbClr val="C9EDFC"/>
                </a:solidFill>
              </a:defRPr>
            </a:lvl2pPr>
            <a:lvl3pPr marL="1371600" lvl="2" indent="-228600" algn="l">
              <a:lnSpc>
                <a:spcPct val="137500"/>
              </a:lnSpc>
              <a:spcBef>
                <a:spcPts val="500"/>
              </a:spcBef>
              <a:spcAft>
                <a:spcPts val="0"/>
              </a:spcAft>
              <a:buClr>
                <a:srgbClr val="C9EDFC"/>
              </a:buClr>
              <a:buSzPts val="1600"/>
              <a:buNone/>
              <a:defRPr sz="1600">
                <a:solidFill>
                  <a:srgbClr val="C9EDFC"/>
                </a:solidFill>
              </a:defRPr>
            </a:lvl3pPr>
            <a:lvl4pPr marL="1828800" lvl="3" indent="-228600" algn="l">
              <a:lnSpc>
                <a:spcPct val="137500"/>
              </a:lnSpc>
              <a:spcBef>
                <a:spcPts val="500"/>
              </a:spcBef>
              <a:spcAft>
                <a:spcPts val="0"/>
              </a:spcAft>
              <a:buClr>
                <a:srgbClr val="C9EDFC"/>
              </a:buClr>
              <a:buSzPts val="1600"/>
              <a:buNone/>
              <a:defRPr sz="1600">
                <a:solidFill>
                  <a:srgbClr val="C9EDFC"/>
                </a:solidFill>
              </a:defRPr>
            </a:lvl4pPr>
            <a:lvl5pPr marL="2286000" lvl="4" indent="-228600" algn="l">
              <a:lnSpc>
                <a:spcPct val="137500"/>
              </a:lnSpc>
              <a:spcBef>
                <a:spcPts val="500"/>
              </a:spcBef>
              <a:spcAft>
                <a:spcPts val="0"/>
              </a:spcAft>
              <a:buClr>
                <a:srgbClr val="C9EDFC"/>
              </a:buClr>
              <a:buSzPts val="1600"/>
              <a:buNone/>
              <a:defRPr sz="1600">
                <a:solidFill>
                  <a:srgbClr val="C9EDF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5"/>
          <p:cNvSpPr txBox="1">
            <a:spLocks noGrp="1"/>
          </p:cNvSpPr>
          <p:nvPr>
            <p:ph type="dt" idx="10"/>
          </p:nvPr>
        </p:nvSpPr>
        <p:spPr>
          <a:xfrm>
            <a:off x="841248" y="6356350"/>
            <a:ext cx="1828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3157232" y="6356350"/>
            <a:ext cx="2743200" cy="36512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a:spLocks noGrp="1"/>
          </p:cNvSpPr>
          <p:nvPr>
            <p:ph type="pic" idx="2"/>
          </p:nvPr>
        </p:nvSpPr>
        <p:spPr>
          <a:xfrm>
            <a:off x="6092952" y="0"/>
            <a:ext cx="6099048" cy="6858000"/>
          </a:xfrm>
          <a:prstGeom prst="rect">
            <a:avLst/>
          </a:prstGeom>
          <a:solidFill>
            <a:schemeClr val="accent5"/>
          </a:solidFill>
          <a:ln>
            <a:noFill/>
          </a:ln>
        </p:spPr>
      </p:sp>
      <p:sp>
        <p:nvSpPr>
          <p:cNvPr id="108" name="Google Shape;10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5"/>
          <p:cNvSpPr/>
          <p:nvPr/>
        </p:nvSpPr>
        <p:spPr>
          <a:xfrm>
            <a:off x="21608" y="24546"/>
            <a:ext cx="2757688" cy="4461728"/>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10" name="Google Shape;110;p15"/>
          <p:cNvSpPr/>
          <p:nvPr/>
        </p:nvSpPr>
        <p:spPr>
          <a:xfrm>
            <a:off x="10850" y="904578"/>
            <a:ext cx="499729" cy="2263957"/>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nvGrpSpPr>
          <p:cNvPr id="111" name="Google Shape;111;p15"/>
          <p:cNvGrpSpPr/>
          <p:nvPr/>
        </p:nvGrpSpPr>
        <p:grpSpPr>
          <a:xfrm>
            <a:off x="10850" y="-1"/>
            <a:ext cx="2528175" cy="4142998"/>
            <a:chOff x="10850" y="-1"/>
            <a:chExt cx="2528175" cy="4142998"/>
          </a:xfrm>
        </p:grpSpPr>
        <p:sp>
          <p:nvSpPr>
            <p:cNvPr id="112" name="Google Shape;112;p15"/>
            <p:cNvSpPr/>
            <p:nvPr/>
          </p:nvSpPr>
          <p:spPr>
            <a:xfrm rot="10800000">
              <a:off x="869471" y="-1"/>
              <a:ext cx="1669554" cy="800417"/>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rgbClr val="173D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37373"/>
                </a:solidFill>
                <a:latin typeface="Avenir"/>
                <a:ea typeface="Avenir"/>
                <a:cs typeface="Avenir"/>
                <a:sym typeface="Avenir"/>
              </a:endParaRPr>
            </a:p>
          </p:txBody>
        </p:sp>
        <p:sp>
          <p:nvSpPr>
            <p:cNvPr id="113" name="Google Shape;113;p15"/>
            <p:cNvSpPr/>
            <p:nvPr/>
          </p:nvSpPr>
          <p:spPr>
            <a:xfrm>
              <a:off x="10850" y="24461"/>
              <a:ext cx="2491121" cy="4118536"/>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14" name="Google Shape;114;p15"/>
            <p:cNvSpPr/>
            <p:nvPr/>
          </p:nvSpPr>
          <p:spPr>
            <a:xfrm>
              <a:off x="28782" y="24461"/>
              <a:ext cx="1971754" cy="3666235"/>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15" name="Google Shape;115;p15"/>
            <p:cNvSpPr/>
            <p:nvPr/>
          </p:nvSpPr>
          <p:spPr>
            <a:xfrm>
              <a:off x="10850" y="24461"/>
              <a:ext cx="1722834" cy="354262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16" name="Google Shape;116;p15"/>
            <p:cNvSpPr/>
            <p:nvPr/>
          </p:nvSpPr>
          <p:spPr>
            <a:xfrm>
              <a:off x="20892" y="732460"/>
              <a:ext cx="622300" cy="2552308"/>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17" name="Google Shape;117;p15"/>
            <p:cNvSpPr/>
            <p:nvPr/>
          </p:nvSpPr>
          <p:spPr>
            <a:xfrm>
              <a:off x="26150" y="1184479"/>
              <a:ext cx="325814" cy="1790162"/>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118" name="Google Shape;118;p15"/>
          <p:cNvSpPr txBox="1">
            <a:spLocks noGrp="1"/>
          </p:cNvSpPr>
          <p:nvPr>
            <p:ph type="title"/>
          </p:nvPr>
        </p:nvSpPr>
        <p:spPr>
          <a:xfrm>
            <a:off x="841248" y="2606040"/>
            <a:ext cx="3924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3600"/>
              <a:buFont typeface="Century Gothic"/>
              <a:buNone/>
              <a:defRPr sz="3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9"/>
        <p:cNvGrpSpPr/>
        <p:nvPr/>
      </p:nvGrpSpPr>
      <p:grpSpPr>
        <a:xfrm>
          <a:off x="0" y="0"/>
          <a:ext cx="0" cy="0"/>
          <a:chOff x="0" y="0"/>
          <a:chExt cx="0" cy="0"/>
        </a:xfrm>
      </p:grpSpPr>
      <p:grpSp>
        <p:nvGrpSpPr>
          <p:cNvPr id="120" name="Google Shape;120;p20"/>
          <p:cNvGrpSpPr/>
          <p:nvPr/>
        </p:nvGrpSpPr>
        <p:grpSpPr>
          <a:xfrm rot="10800000">
            <a:off x="1975339" y="2702248"/>
            <a:ext cx="2062373" cy="4155752"/>
            <a:chOff x="10849" y="15178"/>
            <a:chExt cx="2198951" cy="3331254"/>
          </a:xfrm>
        </p:grpSpPr>
        <p:sp>
          <p:nvSpPr>
            <p:cNvPr id="121" name="Google Shape;121;p20"/>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2" name="Google Shape;122;p20"/>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3" name="Google Shape;123;p20"/>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4" name="Google Shape;124;p20"/>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5" name="Google Shape;125;p20"/>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6" name="Google Shape;126;p20"/>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127" name="Google Shape;127;p20"/>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sp>
        <p:nvSpPr>
          <p:cNvPr id="128" name="Google Shape;128;p20"/>
          <p:cNvSpPr txBox="1">
            <a:spLocks noGrp="1"/>
          </p:cNvSpPr>
          <p:nvPr>
            <p:ph type="title"/>
          </p:nvPr>
        </p:nvSpPr>
        <p:spPr>
          <a:xfrm>
            <a:off x="841248" y="381000"/>
            <a:ext cx="2552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D5D5D"/>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841248" y="1789113"/>
            <a:ext cx="2552700" cy="2696918"/>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5D5D5D"/>
              </a:buClr>
              <a:buSzPts val="1600"/>
              <a:buFont typeface="Arial"/>
              <a:buNone/>
              <a:defRPr sz="1600"/>
            </a:lvl1pPr>
            <a:lvl2pPr marL="914400" lvl="1" indent="-228600" algn="l">
              <a:lnSpc>
                <a:spcPct val="137500"/>
              </a:lnSpc>
              <a:spcBef>
                <a:spcPts val="500"/>
              </a:spcBef>
              <a:spcAft>
                <a:spcPts val="0"/>
              </a:spcAft>
              <a:buClr>
                <a:srgbClr val="5D5D5D"/>
              </a:buClr>
              <a:buSzPts val="1600"/>
              <a:buFont typeface="Arial"/>
              <a:buNone/>
              <a:defRPr sz="1600"/>
            </a:lvl2pPr>
            <a:lvl3pPr marL="1371600" lvl="2" indent="-228600" algn="l">
              <a:lnSpc>
                <a:spcPct val="137500"/>
              </a:lnSpc>
              <a:spcBef>
                <a:spcPts val="500"/>
              </a:spcBef>
              <a:spcAft>
                <a:spcPts val="0"/>
              </a:spcAft>
              <a:buClr>
                <a:srgbClr val="5D5D5D"/>
              </a:buClr>
              <a:buSzPts val="1600"/>
              <a:buFont typeface="Arial"/>
              <a:buNone/>
              <a:defRPr sz="1600"/>
            </a:lvl3pPr>
            <a:lvl4pPr marL="1828800" lvl="3" indent="-228600" algn="l">
              <a:lnSpc>
                <a:spcPct val="137500"/>
              </a:lnSpc>
              <a:spcBef>
                <a:spcPts val="500"/>
              </a:spcBef>
              <a:spcAft>
                <a:spcPts val="0"/>
              </a:spcAft>
              <a:buClr>
                <a:srgbClr val="5D5D5D"/>
              </a:buClr>
              <a:buSzPts val="1600"/>
              <a:buFont typeface="Arial"/>
              <a:buNone/>
              <a:defRPr sz="1600"/>
            </a:lvl4pPr>
            <a:lvl5pPr marL="2286000" lvl="4" indent="-228600" algn="l">
              <a:lnSpc>
                <a:spcPct val="137500"/>
              </a:lnSpc>
              <a:spcBef>
                <a:spcPts val="500"/>
              </a:spcBef>
              <a:spcAft>
                <a:spcPts val="0"/>
              </a:spcAft>
              <a:buClr>
                <a:srgbClr val="5D5D5D"/>
              </a:buClr>
              <a:buSzPts val="1600"/>
              <a:buFont typeface="Arial"/>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0"/>
          <p:cNvSpPr>
            <a:spLocks noGrp="1"/>
          </p:cNvSpPr>
          <p:nvPr>
            <p:ph type="pic" idx="2"/>
          </p:nvPr>
        </p:nvSpPr>
        <p:spPr>
          <a:xfrm>
            <a:off x="4035552" y="0"/>
            <a:ext cx="8156448" cy="6858000"/>
          </a:xfrm>
          <a:prstGeom prst="rect">
            <a:avLst/>
          </a:prstGeom>
          <a:solidFill>
            <a:schemeClr val="accent5"/>
          </a:solidFill>
          <a:ln>
            <a:noFill/>
          </a:ln>
        </p:spPr>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20" descr="Logo, icon&#10;&#10;Description automatically generated with medium confidence"/>
          <p:cNvPicPr preferRelativeResize="0"/>
          <p:nvPr/>
        </p:nvPicPr>
        <p:blipFill rotWithShape="1">
          <a:blip r:embed="rId2">
            <a:alphaModFix/>
          </a:blip>
          <a:srcRect/>
          <a:stretch/>
        </p:blipFill>
        <p:spPr>
          <a:xfrm>
            <a:off x="4811096" y="5569884"/>
            <a:ext cx="2597283" cy="125736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Agenda">
  <p:cSld name="1_Agenda">
    <p:bg>
      <p:bgPr>
        <a:solidFill>
          <a:srgbClr val="173D5F"/>
        </a:solidFill>
        <a:effectLst/>
      </p:bgPr>
    </p:bg>
    <p:spTree>
      <p:nvGrpSpPr>
        <p:cNvPr id="1" name="Shape 134"/>
        <p:cNvGrpSpPr/>
        <p:nvPr/>
      </p:nvGrpSpPr>
      <p:grpSpPr>
        <a:xfrm>
          <a:off x="0" y="0"/>
          <a:ext cx="0" cy="0"/>
          <a:chOff x="0" y="0"/>
          <a:chExt cx="0" cy="0"/>
        </a:xfrm>
      </p:grpSpPr>
      <p:grpSp>
        <p:nvGrpSpPr>
          <p:cNvPr id="135" name="Google Shape;135;p21"/>
          <p:cNvGrpSpPr/>
          <p:nvPr/>
        </p:nvGrpSpPr>
        <p:grpSpPr>
          <a:xfrm rot="10800000">
            <a:off x="1975339" y="2702248"/>
            <a:ext cx="2062373" cy="4155752"/>
            <a:chOff x="10849" y="15178"/>
            <a:chExt cx="2198951" cy="3331254"/>
          </a:xfrm>
        </p:grpSpPr>
        <p:sp>
          <p:nvSpPr>
            <p:cNvPr id="136" name="Google Shape;136;p21"/>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37" name="Google Shape;137;p21"/>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38" name="Google Shape;138;p21"/>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39" name="Google Shape;139;p21"/>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40" name="Google Shape;140;p21"/>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41" name="Google Shape;141;p21"/>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42" name="Google Shape;142;p21"/>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143" name="Google Shape;143;p21"/>
          <p:cNvSpPr txBox="1">
            <a:spLocks noGrp="1"/>
          </p:cNvSpPr>
          <p:nvPr>
            <p:ph type="title"/>
          </p:nvPr>
        </p:nvSpPr>
        <p:spPr>
          <a:xfrm>
            <a:off x="841248" y="381000"/>
            <a:ext cx="2552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EFEFE"/>
              </a:buClr>
              <a:buSzPts val="3000"/>
              <a:buFont typeface="Century Gothic"/>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1"/>
          <p:cNvSpPr txBox="1">
            <a:spLocks noGrp="1"/>
          </p:cNvSpPr>
          <p:nvPr>
            <p:ph type="body" idx="1"/>
          </p:nvPr>
        </p:nvSpPr>
        <p:spPr>
          <a:xfrm>
            <a:off x="841248" y="1789113"/>
            <a:ext cx="2552700" cy="2696918"/>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000"/>
              </a:spcBef>
              <a:spcAft>
                <a:spcPts val="0"/>
              </a:spcAft>
              <a:buClr>
                <a:srgbClr val="FEFEFE"/>
              </a:buClr>
              <a:buSzPts val="1600"/>
              <a:buFont typeface="Arial"/>
              <a:buNone/>
              <a:defRPr sz="1600"/>
            </a:lvl1pPr>
            <a:lvl2pPr marL="914400" lvl="1" indent="-228600" algn="l">
              <a:lnSpc>
                <a:spcPct val="137500"/>
              </a:lnSpc>
              <a:spcBef>
                <a:spcPts val="500"/>
              </a:spcBef>
              <a:spcAft>
                <a:spcPts val="0"/>
              </a:spcAft>
              <a:buClr>
                <a:srgbClr val="FEFEFE"/>
              </a:buClr>
              <a:buSzPts val="1600"/>
              <a:buFont typeface="Arial"/>
              <a:buNone/>
              <a:defRPr sz="1600"/>
            </a:lvl2pPr>
            <a:lvl3pPr marL="1371600" lvl="2" indent="-228600" algn="l">
              <a:lnSpc>
                <a:spcPct val="137500"/>
              </a:lnSpc>
              <a:spcBef>
                <a:spcPts val="500"/>
              </a:spcBef>
              <a:spcAft>
                <a:spcPts val="0"/>
              </a:spcAft>
              <a:buClr>
                <a:srgbClr val="FEFEFE"/>
              </a:buClr>
              <a:buSzPts val="1600"/>
              <a:buFont typeface="Arial"/>
              <a:buNone/>
              <a:defRPr sz="1600"/>
            </a:lvl3pPr>
            <a:lvl4pPr marL="1828800" lvl="3" indent="-228600" algn="l">
              <a:lnSpc>
                <a:spcPct val="137500"/>
              </a:lnSpc>
              <a:spcBef>
                <a:spcPts val="500"/>
              </a:spcBef>
              <a:spcAft>
                <a:spcPts val="0"/>
              </a:spcAft>
              <a:buClr>
                <a:srgbClr val="FEFEFE"/>
              </a:buClr>
              <a:buSzPts val="1600"/>
              <a:buFont typeface="Arial"/>
              <a:buNone/>
              <a:defRPr sz="1600"/>
            </a:lvl4pPr>
            <a:lvl5pPr marL="2286000" lvl="4" indent="-228600" algn="l">
              <a:lnSpc>
                <a:spcPct val="137500"/>
              </a:lnSpc>
              <a:spcBef>
                <a:spcPts val="500"/>
              </a:spcBef>
              <a:spcAft>
                <a:spcPts val="0"/>
              </a:spcAft>
              <a:buClr>
                <a:srgbClr val="FEFEFE"/>
              </a:buClr>
              <a:buSzPts val="1600"/>
              <a:buFont typeface="Arial"/>
              <a:buNone/>
              <a:defRPr sz="16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5" name="Google Shape;14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a:spLocks noGrp="1"/>
          </p:cNvSpPr>
          <p:nvPr>
            <p:ph type="pic" idx="2"/>
          </p:nvPr>
        </p:nvSpPr>
        <p:spPr>
          <a:xfrm>
            <a:off x="4035552" y="0"/>
            <a:ext cx="8156448" cy="6858000"/>
          </a:xfrm>
          <a:prstGeom prst="rect">
            <a:avLst/>
          </a:prstGeom>
          <a:solidFill>
            <a:schemeClr val="accent5"/>
          </a:solidFill>
          <a:ln>
            <a:noFill/>
          </a:ln>
        </p:spPr>
      </p:sp>
      <p:sp>
        <p:nvSpPr>
          <p:cNvPr id="147" name="Google Shape;14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21"/>
          <p:cNvSpPr txBox="1">
            <a:spLocks noGrp="1"/>
          </p:cNvSpPr>
          <p:nvPr>
            <p:ph type="ftr" idx="11"/>
          </p:nvPr>
        </p:nvSpPr>
        <p:spPr>
          <a:xfrm>
            <a:off x="4038600" y="6264276"/>
            <a:ext cx="4114800" cy="4572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41248" y="381000"/>
            <a:ext cx="109728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D5D5D"/>
              </a:buClr>
              <a:buSzPts val="3000"/>
              <a:buFont typeface="Century Gothic"/>
              <a:buNone/>
              <a:defRPr sz="3000" b="0" i="0" u="none" strike="noStrike" cap="none">
                <a:solidFill>
                  <a:srgbClr val="5D5D5D"/>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41248" y="1825625"/>
            <a:ext cx="109728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D5D5D"/>
              </a:buClr>
              <a:buSzPts val="2800"/>
              <a:buFont typeface="Arial"/>
              <a:buChar char="•"/>
              <a:defRPr sz="2800" b="0" i="0" u="none" strike="noStrike" cap="none">
                <a:solidFill>
                  <a:srgbClr val="5D5D5D"/>
                </a:solidFill>
                <a:latin typeface="Avenir"/>
                <a:ea typeface="Avenir"/>
                <a:cs typeface="Avenir"/>
                <a:sym typeface="Avenir"/>
              </a:defRPr>
            </a:lvl1pPr>
            <a:lvl2pPr marL="914400" marR="0" lvl="1" indent="-381000" algn="l" rtl="0">
              <a:lnSpc>
                <a:spcPct val="90000"/>
              </a:lnSpc>
              <a:spcBef>
                <a:spcPts val="500"/>
              </a:spcBef>
              <a:spcAft>
                <a:spcPts val="0"/>
              </a:spcAft>
              <a:buClr>
                <a:srgbClr val="5D5D5D"/>
              </a:buClr>
              <a:buSzPts val="2400"/>
              <a:buFont typeface="Arial"/>
              <a:buChar char="•"/>
              <a:defRPr sz="2400" b="0" i="0" u="none" strike="noStrike" cap="none">
                <a:solidFill>
                  <a:srgbClr val="5D5D5D"/>
                </a:solidFill>
                <a:latin typeface="Avenir"/>
                <a:ea typeface="Avenir"/>
                <a:cs typeface="Avenir"/>
                <a:sym typeface="Avenir"/>
              </a:defRPr>
            </a:lvl2pPr>
            <a:lvl3pPr marL="1371600" marR="0" lvl="2" indent="-355600" algn="l" rtl="0">
              <a:lnSpc>
                <a:spcPct val="90000"/>
              </a:lnSpc>
              <a:spcBef>
                <a:spcPts val="500"/>
              </a:spcBef>
              <a:spcAft>
                <a:spcPts val="0"/>
              </a:spcAft>
              <a:buClr>
                <a:srgbClr val="5D5D5D"/>
              </a:buClr>
              <a:buSzPts val="2000"/>
              <a:buFont typeface="Arial"/>
              <a:buChar char="•"/>
              <a:defRPr sz="2000" b="0" i="0" u="none" strike="noStrike" cap="none">
                <a:solidFill>
                  <a:srgbClr val="5D5D5D"/>
                </a:solidFill>
                <a:latin typeface="Avenir"/>
                <a:ea typeface="Avenir"/>
                <a:cs typeface="Avenir"/>
                <a:sym typeface="Avenir"/>
              </a:defRPr>
            </a:lvl3pPr>
            <a:lvl4pPr marL="1828800" marR="0" lvl="3" indent="-342900" algn="l" rtl="0">
              <a:lnSpc>
                <a:spcPct val="90000"/>
              </a:lnSpc>
              <a:spcBef>
                <a:spcPts val="500"/>
              </a:spcBef>
              <a:spcAft>
                <a:spcPts val="0"/>
              </a:spcAft>
              <a:buClr>
                <a:srgbClr val="5D5D5D"/>
              </a:buClr>
              <a:buSzPts val="1800"/>
              <a:buFont typeface="Arial"/>
              <a:buChar char="•"/>
              <a:defRPr sz="1800" b="0" i="0" u="none" strike="noStrike" cap="none">
                <a:solidFill>
                  <a:srgbClr val="5D5D5D"/>
                </a:solidFill>
                <a:latin typeface="Avenir"/>
                <a:ea typeface="Avenir"/>
                <a:cs typeface="Avenir"/>
                <a:sym typeface="Avenir"/>
              </a:defRPr>
            </a:lvl4pPr>
            <a:lvl5pPr marL="2286000" marR="0" lvl="4" indent="-342900" algn="l" rtl="0">
              <a:lnSpc>
                <a:spcPct val="90000"/>
              </a:lnSpc>
              <a:spcBef>
                <a:spcPts val="500"/>
              </a:spcBef>
              <a:spcAft>
                <a:spcPts val="0"/>
              </a:spcAft>
              <a:buClr>
                <a:srgbClr val="5D5D5D"/>
              </a:buClr>
              <a:buSzPts val="1800"/>
              <a:buFont typeface="Arial"/>
              <a:buChar char="•"/>
              <a:defRPr sz="1800" b="0" i="0" u="none" strike="noStrike" cap="none">
                <a:solidFill>
                  <a:srgbClr val="5D5D5D"/>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13" name="Google Shape;13;p13"/>
          <p:cNvSpPr txBox="1">
            <a:spLocks noGrp="1"/>
          </p:cNvSpPr>
          <p:nvPr>
            <p:ph type="ftr" idx="11"/>
          </p:nvPr>
        </p:nvSpPr>
        <p:spPr>
          <a:xfrm>
            <a:off x="4377069" y="6268185"/>
            <a:ext cx="3437860" cy="519872"/>
          </a:xfrm>
          <a:prstGeom prst="rect">
            <a:avLst/>
          </a:prstGeom>
          <a:blipFill rotWithShape="1">
            <a:blip r:embed="rId27">
              <a:alphaModFix/>
            </a:blip>
            <a:stretch>
              <a:fillRect/>
            </a:stretch>
          </a:blip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8">
          <p15:clr>
            <a:srgbClr val="547EBF"/>
          </p15:clr>
        </p15:guide>
        <p15:guide id="4" orient="horz" pos="240">
          <p15:clr>
            <a:srgbClr val="547EBF"/>
          </p15:clr>
        </p15:guide>
        <p15:guide id="5" pos="7152">
          <p15:clr>
            <a:srgbClr val="547EBF"/>
          </p15:clr>
        </p15:guide>
        <p15:guide id="6" orient="horz" pos="4080">
          <p15:clr>
            <a:srgbClr val="547EBF"/>
          </p15:clr>
        </p15:guide>
        <p15:guide id="7" pos="1920">
          <p15:clr>
            <a:srgbClr val="547EBF"/>
          </p15:clr>
        </p15:guide>
        <p15:guide id="8" pos="5736">
          <p15:clr>
            <a:srgbClr val="547EBF"/>
          </p15:clr>
        </p15:guide>
        <p15:guide id="9" pos="5112">
          <p15:clr>
            <a:srgbClr val="9FCC3B"/>
          </p15:clr>
        </p15:guide>
        <p15:guide id="10" pos="2544">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
          <p:cNvSpPr txBox="1">
            <a:spLocks noGrp="1"/>
          </p:cNvSpPr>
          <p:nvPr>
            <p:ph type="ctrTitle"/>
          </p:nvPr>
        </p:nvSpPr>
        <p:spPr>
          <a:xfrm>
            <a:off x="248633" y="4731595"/>
            <a:ext cx="7005063" cy="73757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D5D5D"/>
              </a:buClr>
              <a:buSzPts val="4400"/>
              <a:buFont typeface="Century Gothic"/>
              <a:buNone/>
            </a:pPr>
            <a:r>
              <a:rPr lang="en-US"/>
              <a:t>Beyond 2025 Update</a:t>
            </a:r>
            <a:endParaRPr/>
          </a:p>
        </p:txBody>
      </p:sp>
      <p:sp>
        <p:nvSpPr>
          <p:cNvPr id="428" name="Google Shape;428;p1"/>
          <p:cNvSpPr txBox="1"/>
          <p:nvPr/>
        </p:nvSpPr>
        <p:spPr>
          <a:xfrm>
            <a:off x="2397211" y="5538680"/>
            <a:ext cx="2631989" cy="73757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B74B4"/>
              </a:buClr>
              <a:buSzPts val="2400"/>
              <a:buFont typeface="Arial"/>
              <a:buNone/>
            </a:pPr>
            <a:r>
              <a:rPr lang="en-US" sz="2400" b="1" i="0" u="none" strike="noStrike" cap="none">
                <a:solidFill>
                  <a:srgbClr val="2B74B4"/>
                </a:solidFill>
                <a:latin typeface="Avenir"/>
                <a:ea typeface="Avenir"/>
                <a:cs typeface="Avenir"/>
                <a:sym typeface="Avenir"/>
              </a:rPr>
              <a:t>January 11, 2024</a:t>
            </a:r>
            <a:endParaRPr sz="1600" b="0" i="0" u="none" strike="noStrike" cap="none">
              <a:solidFill>
                <a:srgbClr val="000000"/>
              </a:solidFill>
              <a:latin typeface="Arial"/>
              <a:ea typeface="Arial"/>
              <a:cs typeface="Arial"/>
              <a:sym typeface="Arial"/>
            </a:endParaRPr>
          </a:p>
        </p:txBody>
      </p:sp>
      <p:pic>
        <p:nvPicPr>
          <p:cNvPr id="429" name="Google Shape;429;p1" descr="A picture containing grass, outdoor, field, tall&#10;&#10;Description automatically generated"/>
          <p:cNvPicPr preferRelativeResize="0">
            <a:picLocks noGrp="1"/>
          </p:cNvPicPr>
          <p:nvPr>
            <p:ph type="pic" idx="2"/>
          </p:nvPr>
        </p:nvPicPr>
        <p:blipFill rotWithShape="1">
          <a:blip r:embed="rId3">
            <a:alphaModFix/>
          </a:blip>
          <a:srcRect/>
          <a:stretch/>
        </p:blipFill>
        <p:spPr>
          <a:xfrm>
            <a:off x="0" y="0"/>
            <a:ext cx="2971800" cy="4498848"/>
          </a:xfrm>
          <a:prstGeom prst="rect">
            <a:avLst/>
          </a:prstGeom>
          <a:solidFill>
            <a:schemeClr val="accent5"/>
          </a:solidFill>
          <a:ln>
            <a:noFill/>
          </a:ln>
        </p:spPr>
      </p:pic>
      <p:pic>
        <p:nvPicPr>
          <p:cNvPr id="430" name="Google Shape;430;p1" descr="A picture containing grass, plant, lush&#10;&#10;Description automatically generated"/>
          <p:cNvPicPr preferRelativeResize="0">
            <a:picLocks noGrp="1"/>
          </p:cNvPicPr>
          <p:nvPr>
            <p:ph type="pic" idx="3"/>
          </p:nvPr>
        </p:nvPicPr>
        <p:blipFill rotWithShape="1">
          <a:blip r:embed="rId4">
            <a:alphaModFix/>
          </a:blip>
          <a:srcRect/>
          <a:stretch/>
        </p:blipFill>
        <p:spPr>
          <a:xfrm>
            <a:off x="3088640" y="0"/>
            <a:ext cx="2971800" cy="4498848"/>
          </a:xfrm>
          <a:prstGeom prst="rect">
            <a:avLst/>
          </a:prstGeom>
          <a:solidFill>
            <a:schemeClr val="accent5"/>
          </a:solidFill>
          <a:ln>
            <a:noFill/>
          </a:ln>
        </p:spPr>
      </p:pic>
      <p:pic>
        <p:nvPicPr>
          <p:cNvPr id="431" name="Google Shape;431;p1" descr="A picture containing grass, handwear&#10;&#10;Description automatically generated"/>
          <p:cNvPicPr preferRelativeResize="0">
            <a:picLocks noGrp="1"/>
          </p:cNvPicPr>
          <p:nvPr>
            <p:ph type="pic" idx="4"/>
          </p:nvPr>
        </p:nvPicPr>
        <p:blipFill rotWithShape="1">
          <a:blip r:embed="rId5">
            <a:alphaModFix/>
          </a:blip>
          <a:srcRect/>
          <a:stretch/>
        </p:blipFill>
        <p:spPr>
          <a:xfrm>
            <a:off x="6177280" y="0"/>
            <a:ext cx="2971800" cy="4498848"/>
          </a:xfrm>
          <a:prstGeom prst="rect">
            <a:avLst/>
          </a:prstGeom>
          <a:solidFill>
            <a:schemeClr val="accent5"/>
          </a:solidFill>
          <a:ln>
            <a:noFill/>
          </a:ln>
        </p:spPr>
      </p:pic>
      <p:pic>
        <p:nvPicPr>
          <p:cNvPr id="432" name="Google Shape;432;p1" descr="A picture containing mountain, nature, sky, outdoor&#10;&#10;Description automatically generated"/>
          <p:cNvPicPr preferRelativeResize="0">
            <a:picLocks noGrp="1"/>
          </p:cNvPicPr>
          <p:nvPr>
            <p:ph type="pic" idx="5"/>
          </p:nvPr>
        </p:nvPicPr>
        <p:blipFill rotWithShape="1">
          <a:blip r:embed="rId6">
            <a:alphaModFix/>
          </a:blip>
          <a:srcRect/>
          <a:stretch/>
        </p:blipFill>
        <p:spPr>
          <a:xfrm>
            <a:off x="9265920" y="0"/>
            <a:ext cx="2971800" cy="4498848"/>
          </a:xfrm>
          <a:prstGeom prst="rect">
            <a:avLst/>
          </a:prstGeom>
          <a:solidFill>
            <a:schemeClr val="accent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8"/>
          <p:cNvSpPr txBox="1">
            <a:spLocks noGrp="1"/>
          </p:cNvSpPr>
          <p:nvPr>
            <p:ph type="title"/>
          </p:nvPr>
        </p:nvSpPr>
        <p:spPr>
          <a:xfrm>
            <a:off x="384312" y="1907179"/>
            <a:ext cx="10565041" cy="5878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US" b="1" dirty="0"/>
              <a:t>FEBRUARY SYMPOSIUM</a:t>
            </a:r>
            <a:endParaRPr dirty="0"/>
          </a:p>
        </p:txBody>
      </p:sp>
      <p:sp>
        <p:nvSpPr>
          <p:cNvPr id="542" name="Google Shape;542;p38"/>
          <p:cNvSpPr txBox="1">
            <a:spLocks noGrp="1"/>
          </p:cNvSpPr>
          <p:nvPr>
            <p:ph type="body" idx="1"/>
          </p:nvPr>
        </p:nvSpPr>
        <p:spPr>
          <a:xfrm>
            <a:off x="384313" y="2495008"/>
            <a:ext cx="11807687" cy="4362992"/>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a:t>When: Wednesday, 02/27 to Thursday 02/28</a:t>
            </a:r>
            <a:endParaRPr/>
          </a:p>
          <a:p>
            <a:pPr marL="457200" lvl="1" indent="0" algn="l" rtl="0">
              <a:lnSpc>
                <a:spcPct val="90000"/>
              </a:lnSpc>
              <a:spcBef>
                <a:spcPts val="600"/>
              </a:spcBef>
              <a:spcAft>
                <a:spcPts val="0"/>
              </a:spcAft>
              <a:buSzPts val="2400"/>
              <a:buNone/>
            </a:pPr>
            <a:endParaRPr sz="1000" i="1"/>
          </a:p>
          <a:p>
            <a:pPr marL="457200" lvl="0" indent="-406400" algn="l" rtl="0">
              <a:lnSpc>
                <a:spcPct val="90000"/>
              </a:lnSpc>
              <a:spcBef>
                <a:spcPts val="600"/>
              </a:spcBef>
              <a:spcAft>
                <a:spcPts val="0"/>
              </a:spcAft>
              <a:buSzPts val="2800"/>
              <a:buChar char="•"/>
            </a:pPr>
            <a:r>
              <a:rPr lang="en-US"/>
              <a:t>Where: Susquehanna River Basin Commission (Harrisburg, PA)</a:t>
            </a:r>
            <a:endParaRPr/>
          </a:p>
          <a:p>
            <a:pPr marL="914400" lvl="1" indent="-381000" algn="l" rtl="0">
              <a:lnSpc>
                <a:spcPct val="90000"/>
              </a:lnSpc>
              <a:spcBef>
                <a:spcPts val="600"/>
              </a:spcBef>
              <a:spcAft>
                <a:spcPts val="0"/>
              </a:spcAft>
              <a:buSzPts val="2400"/>
              <a:buChar char="•"/>
            </a:pPr>
            <a:r>
              <a:rPr lang="en-US" sz="2000" i="1"/>
              <a:t>Beautiful overlook of the Susquehanna. Lodging suggestions will be shared ASAP (no room blocks)</a:t>
            </a:r>
            <a:endParaRPr/>
          </a:p>
          <a:p>
            <a:pPr marL="457200" lvl="1" indent="0" algn="l" rtl="0">
              <a:lnSpc>
                <a:spcPct val="90000"/>
              </a:lnSpc>
              <a:spcBef>
                <a:spcPts val="600"/>
              </a:spcBef>
              <a:spcAft>
                <a:spcPts val="0"/>
              </a:spcAft>
              <a:buSzPts val="2400"/>
              <a:buNone/>
            </a:pPr>
            <a:endParaRPr sz="1000" i="1"/>
          </a:p>
          <a:p>
            <a:pPr marL="457200" lvl="0" indent="-406400" algn="l" rtl="0">
              <a:lnSpc>
                <a:spcPct val="90000"/>
              </a:lnSpc>
              <a:spcBef>
                <a:spcPts val="600"/>
              </a:spcBef>
              <a:spcAft>
                <a:spcPts val="0"/>
              </a:spcAft>
              <a:buSzPts val="2800"/>
              <a:buChar char="•"/>
            </a:pPr>
            <a:r>
              <a:rPr lang="en-US"/>
              <a:t>What: Share and Discuss Cross-Cutting Small Group Recommendations</a:t>
            </a:r>
            <a:endParaRPr/>
          </a:p>
          <a:p>
            <a:pPr marL="914400" lvl="1" indent="-381000" algn="l" rtl="0">
              <a:lnSpc>
                <a:spcPct val="90000"/>
              </a:lnSpc>
              <a:spcBef>
                <a:spcPts val="600"/>
              </a:spcBef>
              <a:spcAft>
                <a:spcPts val="0"/>
              </a:spcAft>
              <a:buSzPts val="2400"/>
              <a:buChar char="•"/>
            </a:pPr>
            <a:r>
              <a:rPr lang="en-US" sz="2000" i="1"/>
              <a:t>Draft agenda will be shared by January 24. Input being received by group leads and facilitator</a:t>
            </a:r>
            <a:endParaRPr/>
          </a:p>
          <a:p>
            <a:pPr marL="457200" lvl="1" indent="0" algn="l" rtl="0">
              <a:lnSpc>
                <a:spcPct val="90000"/>
              </a:lnSpc>
              <a:spcBef>
                <a:spcPts val="600"/>
              </a:spcBef>
              <a:spcAft>
                <a:spcPts val="0"/>
              </a:spcAft>
              <a:buSzPts val="2400"/>
              <a:buNone/>
            </a:pPr>
            <a:endParaRPr sz="1100" i="1"/>
          </a:p>
          <a:p>
            <a:pPr marL="457200" lvl="0" indent="-406400" algn="l" rtl="0">
              <a:lnSpc>
                <a:spcPct val="90000"/>
              </a:lnSpc>
              <a:spcBef>
                <a:spcPts val="600"/>
              </a:spcBef>
              <a:spcAft>
                <a:spcPts val="0"/>
              </a:spcAft>
              <a:buSzPts val="2800"/>
              <a:buChar char="•"/>
            </a:pPr>
            <a:r>
              <a:rPr lang="en-US"/>
              <a:t>Why: Initiate refinement of recommendations for EC</a:t>
            </a:r>
            <a:endParaRPr/>
          </a:p>
          <a:p>
            <a:pPr marL="457200" lvl="0" indent="-228600" algn="l" rtl="0">
              <a:lnSpc>
                <a:spcPct val="90000"/>
              </a:lnSpc>
              <a:spcBef>
                <a:spcPts val="600"/>
              </a:spcBef>
              <a:spcAft>
                <a:spcPts val="0"/>
              </a:spcAft>
              <a:buSzPts val="2800"/>
              <a:buNone/>
            </a:pPr>
            <a:endParaRPr sz="1100"/>
          </a:p>
          <a:p>
            <a:pPr marL="457200" lvl="0" indent="-406400" algn="l" rtl="0">
              <a:lnSpc>
                <a:spcPct val="90000"/>
              </a:lnSpc>
              <a:spcBef>
                <a:spcPts val="600"/>
              </a:spcBef>
              <a:spcAft>
                <a:spcPts val="0"/>
              </a:spcAft>
              <a:buSzPts val="2800"/>
              <a:buChar char="•"/>
            </a:pPr>
            <a:r>
              <a:rPr lang="en-US"/>
              <a:t>Who: Steering Committee representatives and Small Group invitees.</a:t>
            </a:r>
            <a:endParaRPr/>
          </a:p>
          <a:p>
            <a:pPr marL="914400" lvl="1" indent="-381000" algn="l" rtl="0">
              <a:lnSpc>
                <a:spcPct val="90000"/>
              </a:lnSpc>
              <a:spcBef>
                <a:spcPts val="600"/>
              </a:spcBef>
              <a:spcAft>
                <a:spcPts val="600"/>
              </a:spcAft>
              <a:buSzPts val="2400"/>
              <a:buChar char="•"/>
            </a:pPr>
            <a:r>
              <a:rPr lang="en-US" sz="2200" i="1"/>
              <a:t>Limited; meeting space allows 65 individuals; Hybrid option for viewing/listening.</a:t>
            </a:r>
            <a:endParaRPr/>
          </a:p>
        </p:txBody>
      </p:sp>
      <p:pic>
        <p:nvPicPr>
          <p:cNvPr id="543" name="Google Shape;543;p38"/>
          <p:cNvPicPr preferRelativeResize="0"/>
          <p:nvPr/>
        </p:nvPicPr>
        <p:blipFill rotWithShape="1">
          <a:blip r:embed="rId3">
            <a:alphaModFix/>
          </a:blip>
          <a:srcRect t="40699" b="33015"/>
          <a:stretch/>
        </p:blipFill>
        <p:spPr>
          <a:xfrm>
            <a:off x="0" y="0"/>
            <a:ext cx="12192000" cy="1802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2"/>
          <p:cNvSpPr txBox="1">
            <a:spLocks noGrp="1"/>
          </p:cNvSpPr>
          <p:nvPr>
            <p:ph type="dt" idx="10"/>
          </p:nvPr>
        </p:nvSpPr>
        <p:spPr>
          <a:xfrm>
            <a:off x="841248" y="6356350"/>
            <a:ext cx="1828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venir"/>
              <a:buNone/>
            </a:pPr>
            <a:r>
              <a:rPr lang="en-US" sz="1200" b="0" i="0" u="none" strike="noStrike" cap="none">
                <a:solidFill>
                  <a:srgbClr val="FFFFFF"/>
                </a:solidFill>
                <a:latin typeface="Avenir"/>
                <a:ea typeface="Avenir"/>
                <a:cs typeface="Avenir"/>
                <a:sym typeface="Avenir"/>
              </a:rPr>
              <a:t>2024</a:t>
            </a:r>
            <a:endParaRPr/>
          </a:p>
        </p:txBody>
      </p:sp>
      <p:sp>
        <p:nvSpPr>
          <p:cNvPr id="550" name="Google Shape;55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200"/>
              <a:buFont typeface="Avenir"/>
              <a:buNone/>
            </a:pPr>
            <a:fld id="{00000000-1234-1234-1234-123412341234}" type="slidenum">
              <a:rPr lang="en-US" sz="1200" b="0" i="0" u="none" strike="noStrike" cap="none">
                <a:solidFill>
                  <a:srgbClr val="FFFFFF"/>
                </a:solidFill>
                <a:latin typeface="Avenir"/>
                <a:ea typeface="Avenir"/>
                <a:cs typeface="Avenir"/>
                <a:sym typeface="Avenir"/>
              </a:rPr>
              <a:t>11</a:t>
            </a:fld>
            <a:endParaRPr sz="1200" b="0" i="0" u="none" strike="noStrike" cap="none">
              <a:solidFill>
                <a:srgbClr val="FFFFFF"/>
              </a:solidFill>
              <a:latin typeface="Avenir"/>
              <a:ea typeface="Avenir"/>
              <a:cs typeface="Avenir"/>
              <a:sym typeface="Avenir"/>
            </a:endParaRPr>
          </a:p>
        </p:txBody>
      </p:sp>
      <p:sp>
        <p:nvSpPr>
          <p:cNvPr id="551" name="Google Shape;551;p12"/>
          <p:cNvSpPr txBox="1">
            <a:spLocks noGrp="1"/>
          </p:cNvSpPr>
          <p:nvPr>
            <p:ph type="title"/>
          </p:nvPr>
        </p:nvSpPr>
        <p:spPr>
          <a:xfrm>
            <a:off x="1249020" y="2909591"/>
            <a:ext cx="39243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3600"/>
              <a:buFont typeface="Century Gothic"/>
              <a:buNone/>
            </a:pPr>
            <a:r>
              <a:rPr lang="en-US"/>
              <a:t>QUESTIONS? </a:t>
            </a:r>
            <a:endParaRPr/>
          </a:p>
        </p:txBody>
      </p:sp>
      <p:sp>
        <p:nvSpPr>
          <p:cNvPr id="552" name="Google Shape;552;p12"/>
          <p:cNvSpPr txBox="1"/>
          <p:nvPr/>
        </p:nvSpPr>
        <p:spPr>
          <a:xfrm>
            <a:off x="7083972" y="4897821"/>
            <a:ext cx="4462348" cy="138499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92929"/>
              </a:buClr>
              <a:buSzPts val="1200"/>
              <a:buFont typeface="Avenir"/>
              <a:buNone/>
            </a:pPr>
            <a:r>
              <a:rPr lang="en-US" sz="1200" b="0" i="0" u="none" strike="noStrike" cap="none">
                <a:solidFill>
                  <a:srgbClr val="292929"/>
                </a:solidFill>
                <a:latin typeface="Avenir"/>
                <a:ea typeface="Avenir"/>
                <a:cs typeface="Avenir"/>
                <a:sym typeface="Avenir"/>
              </a:rPr>
              <a:t>Photo by: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292929"/>
              </a:buClr>
              <a:buSzPts val="1200"/>
              <a:buFont typeface="Avenir"/>
              <a:buNone/>
            </a:pPr>
            <a:r>
              <a:rPr lang="en-US" sz="1200" b="0" i="0" u="none" strike="noStrike" cap="none">
                <a:solidFill>
                  <a:srgbClr val="292929"/>
                </a:solidFill>
                <a:latin typeface="Avenir"/>
                <a:ea typeface="Avenir"/>
                <a:cs typeface="Avenir"/>
                <a:sym typeface="Avenir"/>
              </a:rPr>
              <a:t>Will Parson/Chesapeake Bay Program</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200"/>
              <a:buFont typeface="Avenir"/>
              <a:buNone/>
            </a:pPr>
            <a:endParaRPr sz="1200" b="0" i="0" u="none" strike="noStrike" cap="none">
              <a:solidFill>
                <a:srgbClr val="292929"/>
              </a:solidFill>
              <a:latin typeface="Avenir"/>
              <a:ea typeface="Avenir"/>
              <a:cs typeface="Avenir"/>
              <a:sym typeface="Avenir"/>
            </a:endParaRPr>
          </a:p>
          <a:p>
            <a:pPr marL="0" marR="0" lvl="0" indent="0" algn="r" rtl="0">
              <a:lnSpc>
                <a:spcPct val="100000"/>
              </a:lnSpc>
              <a:spcBef>
                <a:spcPts val="0"/>
              </a:spcBef>
              <a:spcAft>
                <a:spcPts val="0"/>
              </a:spcAft>
              <a:buClr>
                <a:srgbClr val="292929"/>
              </a:buClr>
              <a:buSzPts val="1200"/>
              <a:buFont typeface="Avenir"/>
              <a:buNone/>
            </a:pPr>
            <a:r>
              <a:rPr lang="en-US" sz="1200" b="0" i="0" u="none" strike="noStrike" cap="none">
                <a:solidFill>
                  <a:srgbClr val="292929"/>
                </a:solidFill>
                <a:latin typeface="Avenir"/>
                <a:ea typeface="Avenir"/>
                <a:cs typeface="Avenir"/>
                <a:sym typeface="Avenir"/>
              </a:rPr>
              <a:t>Will Parson/Chesapeake Bay Program</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200"/>
              <a:buFont typeface="Avenir"/>
              <a:buNone/>
            </a:pPr>
            <a:endParaRPr sz="1200" b="0" i="0" u="none" strike="noStrike" cap="none">
              <a:solidFill>
                <a:srgbClr val="292929"/>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200"/>
              <a:buFont typeface="Avenir"/>
              <a:buNone/>
            </a:pPr>
            <a:endParaRPr sz="1200" b="0" i="0" u="none" strike="noStrike" cap="none">
              <a:solidFill>
                <a:srgbClr val="292929"/>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200"/>
              <a:buFont typeface="Avenir"/>
              <a:buNone/>
            </a:pPr>
            <a:endParaRPr sz="1200" b="0" i="0" u="none" strike="noStrike" cap="none">
              <a:solidFill>
                <a:srgbClr val="292929"/>
              </a:solidFill>
              <a:latin typeface="Avenir"/>
              <a:ea typeface="Avenir"/>
              <a:cs typeface="Avenir"/>
              <a:sym typeface="Avenir"/>
            </a:endParaRPr>
          </a:p>
        </p:txBody>
      </p:sp>
      <p:pic>
        <p:nvPicPr>
          <p:cNvPr id="553" name="Google Shape;553;p12" descr="A ladybug on a yellow flower&#10;&#10;Description automatically generated with medium confidence"/>
          <p:cNvPicPr preferRelativeResize="0">
            <a:picLocks noGrp="1"/>
          </p:cNvPicPr>
          <p:nvPr>
            <p:ph type="pic" idx="2"/>
          </p:nvPr>
        </p:nvPicPr>
        <p:blipFill rotWithShape="1">
          <a:blip r:embed="rId3">
            <a:alphaModFix/>
          </a:blip>
          <a:srcRect/>
          <a:stretch/>
        </p:blipFill>
        <p:spPr>
          <a:xfrm>
            <a:off x="6092952" y="0"/>
            <a:ext cx="6099048" cy="6858000"/>
          </a:xfrm>
          <a:prstGeom prst="rect">
            <a:avLst/>
          </a:prstGeom>
          <a:solidFill>
            <a:schemeClr val="accent5"/>
          </a:solidFill>
          <a:ln>
            <a:noFill/>
          </a:ln>
        </p:spPr>
      </p:pic>
      <p:sp>
        <p:nvSpPr>
          <p:cNvPr id="554" name="Google Shape;554;p12"/>
          <p:cNvSpPr txBox="1"/>
          <p:nvPr/>
        </p:nvSpPr>
        <p:spPr>
          <a:xfrm>
            <a:off x="7987862" y="6510764"/>
            <a:ext cx="400857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92929"/>
              </a:buClr>
              <a:buSzPts val="1200"/>
              <a:buFont typeface="Avenir"/>
              <a:buNone/>
            </a:pPr>
            <a:r>
              <a:rPr lang="en-US" sz="1200" b="0" i="0" u="none" strike="noStrike" cap="none">
                <a:solidFill>
                  <a:srgbClr val="292929"/>
                </a:solidFill>
                <a:latin typeface="Avenir"/>
                <a:ea typeface="Avenir"/>
                <a:cs typeface="Avenir"/>
                <a:sym typeface="Avenir"/>
              </a:rPr>
              <a:t>All photos by Will Parson/Chesapeake Bay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200"/>
              <a:buFont typeface="Avenir"/>
              <a:buNone/>
            </a:pPr>
            <a:r>
              <a:rPr lang="en-US" sz="1200" b="0" i="0" u="none" strike="noStrike" cap="none">
                <a:solidFill>
                  <a:srgbClr val="7F7F7F"/>
                </a:solidFill>
                <a:latin typeface="Avenir"/>
                <a:ea typeface="Avenir"/>
                <a:cs typeface="Avenir"/>
                <a:sym typeface="Avenir"/>
              </a:rPr>
              <a:t>2024</a:t>
            </a:r>
            <a:endParaRPr/>
          </a:p>
        </p:txBody>
      </p:sp>
      <p:sp>
        <p:nvSpPr>
          <p:cNvPr id="439" name="Google Shape;43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F7F7F"/>
              </a:buClr>
              <a:buSzPts val="1200"/>
              <a:buFont typeface="Avenir"/>
              <a:buNone/>
            </a:pPr>
            <a:fld id="{00000000-1234-1234-1234-123412341234}" type="slidenum">
              <a:rPr lang="en-US" sz="1200" b="0" i="0" u="none" strike="noStrike" cap="none">
                <a:solidFill>
                  <a:srgbClr val="7F7F7F"/>
                </a:solidFill>
                <a:latin typeface="Avenir"/>
                <a:ea typeface="Avenir"/>
                <a:cs typeface="Avenir"/>
                <a:sym typeface="Avenir"/>
              </a:rPr>
              <a:t>2</a:t>
            </a:fld>
            <a:endParaRPr sz="1200" b="0" i="0" u="none" strike="noStrike" cap="none">
              <a:solidFill>
                <a:srgbClr val="7F7F7F"/>
              </a:solidFill>
              <a:latin typeface="Avenir"/>
              <a:ea typeface="Avenir"/>
              <a:cs typeface="Avenir"/>
              <a:sym typeface="Avenir"/>
            </a:endParaRPr>
          </a:p>
        </p:txBody>
      </p:sp>
      <p:sp>
        <p:nvSpPr>
          <p:cNvPr id="440" name="Google Shape;440;p3"/>
          <p:cNvSpPr txBox="1">
            <a:spLocks noGrp="1"/>
          </p:cNvSpPr>
          <p:nvPr>
            <p:ph type="title"/>
          </p:nvPr>
        </p:nvSpPr>
        <p:spPr>
          <a:xfrm>
            <a:off x="838200" y="1883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2800"/>
              <a:buFont typeface="Century Gothic"/>
              <a:buNone/>
            </a:pPr>
            <a:r>
              <a:rPr lang="en-US" sz="2800"/>
              <a:t>STEERING COMMITTEE PROPOSED PRODUCTS BY EC2024</a:t>
            </a:r>
            <a:endParaRPr/>
          </a:p>
        </p:txBody>
      </p:sp>
      <p:sp>
        <p:nvSpPr>
          <p:cNvPr id="441" name="Google Shape;441;p3"/>
          <p:cNvSpPr txBox="1"/>
          <p:nvPr/>
        </p:nvSpPr>
        <p:spPr>
          <a:xfrm>
            <a:off x="645563" y="1513913"/>
            <a:ext cx="171103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Avenir"/>
                <a:ea typeface="Avenir"/>
                <a:cs typeface="Avenir"/>
                <a:sym typeface="Avenir"/>
              </a:rPr>
              <a:t>Where we are</a:t>
            </a:r>
            <a:endParaRPr sz="1800" b="1" i="0" u="none" strike="noStrike" cap="none">
              <a:solidFill>
                <a:schemeClr val="accent1"/>
              </a:solidFill>
              <a:latin typeface="Avenir"/>
              <a:ea typeface="Avenir"/>
              <a:cs typeface="Avenir"/>
              <a:sym typeface="Avenir"/>
            </a:endParaRPr>
          </a:p>
        </p:txBody>
      </p:sp>
      <p:sp>
        <p:nvSpPr>
          <p:cNvPr id="442" name="Google Shape;442;p3"/>
          <p:cNvSpPr txBox="1"/>
          <p:nvPr/>
        </p:nvSpPr>
        <p:spPr>
          <a:xfrm>
            <a:off x="749365" y="2386996"/>
            <a:ext cx="1503432" cy="923330"/>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venir"/>
                <a:ea typeface="Avenir"/>
                <a:cs typeface="Avenir"/>
                <a:sym typeface="Avenir"/>
              </a:rPr>
              <a:t>Where do we want to be</a:t>
            </a:r>
            <a:endParaRPr sz="1400" b="0" i="0" u="none" strike="noStrike" cap="none">
              <a:solidFill>
                <a:srgbClr val="000000"/>
              </a:solidFill>
              <a:latin typeface="Arial"/>
              <a:ea typeface="Arial"/>
              <a:cs typeface="Arial"/>
              <a:sym typeface="Arial"/>
            </a:endParaRPr>
          </a:p>
        </p:txBody>
      </p:sp>
      <p:sp>
        <p:nvSpPr>
          <p:cNvPr id="443" name="Google Shape;443;p3"/>
          <p:cNvSpPr txBox="1"/>
          <p:nvPr/>
        </p:nvSpPr>
        <p:spPr>
          <a:xfrm>
            <a:off x="827271" y="3492188"/>
            <a:ext cx="1503432"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2"/>
                </a:solidFill>
                <a:latin typeface="Avenir"/>
                <a:ea typeface="Avenir"/>
                <a:cs typeface="Avenir"/>
                <a:sym typeface="Avenir"/>
              </a:rPr>
              <a:t>What we do</a:t>
            </a:r>
            <a:endParaRPr sz="1400" b="0" i="0" u="none" strike="noStrike" cap="none">
              <a:solidFill>
                <a:srgbClr val="000000"/>
              </a:solidFill>
              <a:latin typeface="Arial"/>
              <a:ea typeface="Arial"/>
              <a:cs typeface="Arial"/>
              <a:sym typeface="Arial"/>
            </a:endParaRPr>
          </a:p>
        </p:txBody>
      </p:sp>
      <p:sp>
        <p:nvSpPr>
          <p:cNvPr id="444" name="Google Shape;444;p3"/>
          <p:cNvSpPr txBox="1"/>
          <p:nvPr/>
        </p:nvSpPr>
        <p:spPr>
          <a:xfrm>
            <a:off x="827271" y="5278931"/>
            <a:ext cx="1503432" cy="64633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6"/>
                </a:solidFill>
                <a:latin typeface="Avenir"/>
                <a:ea typeface="Avenir"/>
                <a:cs typeface="Avenir"/>
                <a:sym typeface="Avenir"/>
              </a:rPr>
              <a:t>Path Forward</a:t>
            </a:r>
            <a:endParaRPr sz="1800" b="1" i="0" u="none" strike="noStrike" cap="none">
              <a:solidFill>
                <a:schemeClr val="accent6"/>
              </a:solidFill>
              <a:latin typeface="Avenir"/>
              <a:ea typeface="Avenir"/>
              <a:cs typeface="Avenir"/>
              <a:sym typeface="Avenir"/>
            </a:endParaRPr>
          </a:p>
        </p:txBody>
      </p:sp>
      <p:sp>
        <p:nvSpPr>
          <p:cNvPr id="445" name="Google Shape;445;p3"/>
          <p:cNvSpPr txBox="1"/>
          <p:nvPr/>
        </p:nvSpPr>
        <p:spPr>
          <a:xfrm>
            <a:off x="827271" y="4289508"/>
            <a:ext cx="1503432" cy="64633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Avenir"/>
                <a:ea typeface="Avenir"/>
                <a:cs typeface="Avenir"/>
                <a:sym typeface="Avenir"/>
              </a:rPr>
              <a:t>How we work</a:t>
            </a:r>
            <a:endParaRPr sz="1800" b="1" i="0" u="none" strike="noStrike" cap="none">
              <a:solidFill>
                <a:schemeClr val="accent4"/>
              </a:solidFill>
              <a:latin typeface="Avenir"/>
              <a:ea typeface="Avenir"/>
              <a:cs typeface="Avenir"/>
              <a:sym typeface="Avenir"/>
            </a:endParaRPr>
          </a:p>
        </p:txBody>
      </p:sp>
      <p:sp>
        <p:nvSpPr>
          <p:cNvPr id="446" name="Google Shape;446;p3"/>
          <p:cNvSpPr txBox="1"/>
          <p:nvPr/>
        </p:nvSpPr>
        <p:spPr>
          <a:xfrm>
            <a:off x="2581812" y="1386368"/>
            <a:ext cx="8707289" cy="905248"/>
          </a:xfrm>
          <a:prstGeom prst="rect">
            <a:avLst/>
          </a:prstGeom>
          <a:noFill/>
          <a:ln w="25400" cap="flat" cmpd="sng">
            <a:solidFill>
              <a:srgbClr val="20578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chemeClr val="dk1"/>
                </a:solidFill>
                <a:latin typeface="Avenir"/>
                <a:ea typeface="Avenir"/>
                <a:cs typeface="Avenir"/>
                <a:sym typeface="Avenir"/>
              </a:rPr>
              <a:t>Summary of where we are with the 2014 Watershed Agreement</a:t>
            </a:r>
            <a:endParaRPr sz="1400" b="0" i="0" u="none" strike="noStrike" cap="none">
              <a:solidFill>
                <a:srgbClr val="000000"/>
              </a:solidFill>
              <a:latin typeface="Arial"/>
              <a:ea typeface="Arial"/>
              <a:cs typeface="Arial"/>
              <a:sym typeface="Arial"/>
            </a:endParaRPr>
          </a:p>
        </p:txBody>
      </p:sp>
      <p:sp>
        <p:nvSpPr>
          <p:cNvPr id="447" name="Google Shape;447;p3"/>
          <p:cNvSpPr txBox="1"/>
          <p:nvPr/>
        </p:nvSpPr>
        <p:spPr>
          <a:xfrm>
            <a:off x="2581810" y="2641578"/>
            <a:ext cx="8707289" cy="484235"/>
          </a:xfrm>
          <a:prstGeom prst="rect">
            <a:avLst/>
          </a:prstGeom>
          <a:noFill/>
          <a:ln w="25400" cap="flat" cmpd="sng">
            <a:solidFill>
              <a:srgbClr val="20578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chemeClr val="dk1"/>
                </a:solidFill>
                <a:latin typeface="Avenir"/>
                <a:ea typeface="Avenir"/>
                <a:cs typeface="Avenir"/>
                <a:sym typeface="Avenir"/>
              </a:rPr>
              <a:t>Vision</a:t>
            </a:r>
            <a:endParaRPr sz="1400" b="0" i="0" u="none" strike="noStrike" cap="none">
              <a:solidFill>
                <a:srgbClr val="000000"/>
              </a:solidFill>
              <a:latin typeface="Arial"/>
              <a:ea typeface="Arial"/>
              <a:cs typeface="Arial"/>
              <a:sym typeface="Arial"/>
            </a:endParaRPr>
          </a:p>
        </p:txBody>
      </p:sp>
      <p:sp>
        <p:nvSpPr>
          <p:cNvPr id="448" name="Google Shape;448;p3"/>
          <p:cNvSpPr txBox="1"/>
          <p:nvPr/>
        </p:nvSpPr>
        <p:spPr>
          <a:xfrm>
            <a:off x="2581809" y="3464215"/>
            <a:ext cx="8707289" cy="484235"/>
          </a:xfrm>
          <a:prstGeom prst="rect">
            <a:avLst/>
          </a:prstGeom>
          <a:noFill/>
          <a:ln w="25400" cap="flat" cmpd="sng">
            <a:solidFill>
              <a:srgbClr val="20578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chemeClr val="dk1"/>
                </a:solidFill>
                <a:latin typeface="Avenir"/>
                <a:ea typeface="Avenir"/>
                <a:cs typeface="Avenir"/>
                <a:sym typeface="Avenir"/>
              </a:rPr>
              <a:t>Impact assessment</a:t>
            </a:r>
            <a:endParaRPr sz="1400" b="0" i="0" u="none" strike="noStrike" cap="none">
              <a:solidFill>
                <a:srgbClr val="000000"/>
              </a:solidFill>
              <a:latin typeface="Arial"/>
              <a:ea typeface="Arial"/>
              <a:cs typeface="Arial"/>
              <a:sym typeface="Arial"/>
            </a:endParaRPr>
          </a:p>
        </p:txBody>
      </p:sp>
      <p:sp>
        <p:nvSpPr>
          <p:cNvPr id="449" name="Google Shape;449;p3"/>
          <p:cNvSpPr txBox="1"/>
          <p:nvPr/>
        </p:nvSpPr>
        <p:spPr>
          <a:xfrm>
            <a:off x="2554595" y="5127228"/>
            <a:ext cx="8707289" cy="934318"/>
          </a:xfrm>
          <a:prstGeom prst="rect">
            <a:avLst/>
          </a:prstGeom>
          <a:noFill/>
          <a:ln w="25400" cap="flat" cmpd="sng">
            <a:solidFill>
              <a:srgbClr val="20578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rgbClr val="CD7E0A"/>
                </a:solidFill>
                <a:latin typeface="Avenir"/>
                <a:ea typeface="Avenir"/>
                <a:cs typeface="Avenir"/>
                <a:sym typeface="Avenir"/>
              </a:rPr>
              <a:t>Recommendations on what to do with the Watershed Agreement post-2025 and on our partnership</a:t>
            </a:r>
            <a:endParaRPr sz="1400" b="0" i="0" u="none" strike="noStrike" cap="none">
              <a:solidFill>
                <a:srgbClr val="CD7E0A"/>
              </a:solidFill>
              <a:latin typeface="Arial"/>
              <a:ea typeface="Arial"/>
              <a:cs typeface="Arial"/>
              <a:sym typeface="Arial"/>
            </a:endParaRPr>
          </a:p>
        </p:txBody>
      </p:sp>
      <p:sp>
        <p:nvSpPr>
          <p:cNvPr id="450" name="Google Shape;450;p3"/>
          <p:cNvSpPr txBox="1"/>
          <p:nvPr/>
        </p:nvSpPr>
        <p:spPr>
          <a:xfrm>
            <a:off x="2581812" y="4362251"/>
            <a:ext cx="8707289" cy="484235"/>
          </a:xfrm>
          <a:prstGeom prst="rect">
            <a:avLst/>
          </a:prstGeom>
          <a:noFill/>
          <a:ln w="25400" cap="flat" cmpd="sng">
            <a:solidFill>
              <a:srgbClr val="20578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400"/>
              <a:buFont typeface="Arial"/>
              <a:buNone/>
            </a:pPr>
            <a:r>
              <a:rPr lang="en-US" sz="2400" b="1" i="0" u="none" strike="noStrike" cap="none">
                <a:solidFill>
                  <a:schemeClr val="dk1"/>
                </a:solidFill>
                <a:latin typeface="Avenir"/>
                <a:ea typeface="Avenir"/>
                <a:cs typeface="Avenir"/>
                <a:sym typeface="Avenir"/>
              </a:rPr>
              <a:t>Assessment of our overall partnership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
          <p:cNvSpPr txBox="1">
            <a:spLocks noGrp="1"/>
          </p:cNvSpPr>
          <p:nvPr>
            <p:ph type="body" idx="1"/>
          </p:nvPr>
        </p:nvSpPr>
        <p:spPr>
          <a:xfrm>
            <a:off x="5860366" y="2572001"/>
            <a:ext cx="5474952" cy="823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6"/>
              </a:buClr>
              <a:buSzPts val="2800"/>
              <a:buNone/>
            </a:pPr>
            <a:r>
              <a:rPr lang="en-US" sz="2800"/>
              <a:t>Vision – Value - Vanguard</a:t>
            </a:r>
            <a:endParaRPr sz="2400"/>
          </a:p>
        </p:txBody>
      </p:sp>
      <p:sp>
        <p:nvSpPr>
          <p:cNvPr id="457" name="Google Shape;457;p4"/>
          <p:cNvSpPr txBox="1">
            <a:spLocks noGrp="1"/>
          </p:cNvSpPr>
          <p:nvPr>
            <p:ph type="sldNum" idx="12"/>
          </p:nvPr>
        </p:nvSpPr>
        <p:spPr>
          <a:xfrm>
            <a:off x="8510392" y="623109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458" name="Google Shape;458;p4"/>
          <p:cNvSpPr txBox="1"/>
          <p:nvPr/>
        </p:nvSpPr>
        <p:spPr>
          <a:xfrm>
            <a:off x="6244364" y="1446908"/>
            <a:ext cx="547495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D5D5D"/>
              </a:buClr>
              <a:buSzPts val="3000"/>
              <a:buFont typeface="Century Gothic"/>
              <a:buNone/>
            </a:pPr>
            <a:r>
              <a:rPr lang="en-US" sz="3000" b="1" i="0" u="none" strike="noStrike" cap="none">
                <a:solidFill>
                  <a:srgbClr val="5D5D5D"/>
                </a:solidFill>
                <a:latin typeface="Century Gothic"/>
                <a:ea typeface="Century Gothic"/>
                <a:cs typeface="Century Gothic"/>
                <a:sym typeface="Century Gothic"/>
              </a:rPr>
              <a:t>OVERARCHING</a:t>
            </a:r>
            <a:r>
              <a:rPr lang="en-US" sz="3000" b="0" i="0" u="none" strike="noStrike" cap="none">
                <a:solidFill>
                  <a:srgbClr val="5D5D5D"/>
                </a:solidFill>
                <a:latin typeface="Century Gothic"/>
                <a:ea typeface="Century Gothic"/>
                <a:cs typeface="Century Gothic"/>
                <a:sym typeface="Century Gothic"/>
              </a:rPr>
              <a:t> </a:t>
            </a:r>
            <a:r>
              <a:rPr lang="en-US" sz="3000" b="1" i="0" u="none" strike="noStrike" cap="none">
                <a:solidFill>
                  <a:srgbClr val="5D5D5D"/>
                </a:solidFill>
                <a:latin typeface="Century Gothic"/>
                <a:ea typeface="Century Gothic"/>
                <a:cs typeface="Century Gothic"/>
                <a:sym typeface="Century Gothic"/>
              </a:rPr>
              <a:t>QUESTIONS</a:t>
            </a:r>
            <a:r>
              <a:rPr lang="en-US" sz="3000" b="0" i="0" u="none" strike="noStrike" cap="none">
                <a:solidFill>
                  <a:srgbClr val="5D5D5D"/>
                </a:solidFill>
                <a:latin typeface="Century Gothic"/>
                <a:ea typeface="Century Gothic"/>
                <a:cs typeface="Century Gothic"/>
                <a:sym typeface="Century Gothic"/>
              </a:rPr>
              <a:t> </a:t>
            </a:r>
            <a:r>
              <a:rPr lang="en-US" sz="3000" b="1" i="0" u="none" strike="noStrike" cap="none">
                <a:solidFill>
                  <a:srgbClr val="5D5D5D"/>
                </a:solidFill>
                <a:latin typeface="Century Gothic"/>
                <a:ea typeface="Century Gothic"/>
                <a:cs typeface="Century Gothic"/>
                <a:sym typeface="Century Gothic"/>
              </a:rPr>
              <a:t>&amp;</a:t>
            </a:r>
            <a:r>
              <a:rPr lang="en-US" sz="3000" b="0" i="0" u="none" strike="noStrike" cap="none">
                <a:solidFill>
                  <a:srgbClr val="5D5D5D"/>
                </a:solidFill>
                <a:latin typeface="Century Gothic"/>
                <a:ea typeface="Century Gothic"/>
                <a:cs typeface="Century Gothic"/>
                <a:sym typeface="Century Gothic"/>
              </a:rPr>
              <a:t> </a:t>
            </a:r>
            <a:r>
              <a:rPr lang="en-US" sz="3000" b="1" i="0" u="none" strike="noStrike" cap="none">
                <a:solidFill>
                  <a:srgbClr val="5D5D5D"/>
                </a:solidFill>
                <a:latin typeface="Century Gothic"/>
                <a:ea typeface="Century Gothic"/>
                <a:cs typeface="Century Gothic"/>
                <a:sym typeface="Century Gothic"/>
              </a:rPr>
              <a:t>CONSIDERATIONS</a:t>
            </a:r>
            <a:endParaRPr sz="1400" b="0" i="0" u="none" strike="noStrike" cap="none">
              <a:solidFill>
                <a:srgbClr val="000000"/>
              </a:solidFill>
              <a:latin typeface="Arial"/>
              <a:ea typeface="Arial"/>
              <a:cs typeface="Arial"/>
              <a:sym typeface="Arial"/>
            </a:endParaRPr>
          </a:p>
        </p:txBody>
      </p:sp>
      <p:sp>
        <p:nvSpPr>
          <p:cNvPr id="459" name="Google Shape;459;p4"/>
          <p:cNvSpPr txBox="1"/>
          <p:nvPr/>
        </p:nvSpPr>
        <p:spPr>
          <a:xfrm>
            <a:off x="8597842" y="3815621"/>
            <a:ext cx="2514600" cy="82391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D7E0A"/>
              </a:buClr>
              <a:buSzPts val="2800"/>
              <a:buFont typeface="Arial"/>
              <a:buNone/>
            </a:pPr>
            <a:r>
              <a:rPr lang="en-US" sz="2800" b="1" i="0" u="none" strike="noStrike" cap="none">
                <a:solidFill>
                  <a:srgbClr val="CD7E0A"/>
                </a:solidFill>
                <a:latin typeface="Avenir"/>
                <a:ea typeface="Avenir"/>
                <a:cs typeface="Avenir"/>
                <a:sym typeface="Avenir"/>
              </a:rPr>
              <a:t>Climate</a:t>
            </a:r>
            <a:endParaRPr sz="2400" b="1" i="0" u="none" strike="noStrike" cap="none">
              <a:solidFill>
                <a:srgbClr val="CD7E0A"/>
              </a:solidFill>
              <a:latin typeface="Avenir"/>
              <a:ea typeface="Avenir"/>
              <a:cs typeface="Avenir"/>
              <a:sym typeface="Avenir"/>
            </a:endParaRPr>
          </a:p>
        </p:txBody>
      </p:sp>
      <p:sp>
        <p:nvSpPr>
          <p:cNvPr id="460" name="Google Shape;460;p4"/>
          <p:cNvSpPr txBox="1"/>
          <p:nvPr/>
        </p:nvSpPr>
        <p:spPr>
          <a:xfrm>
            <a:off x="5711581" y="3740396"/>
            <a:ext cx="2514600" cy="823912"/>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CD7E0A"/>
              </a:buClr>
              <a:buSzPts val="2800"/>
              <a:buFont typeface="Arial"/>
              <a:buNone/>
            </a:pPr>
            <a:r>
              <a:rPr lang="en-US" sz="2800" b="1" i="0" u="none" strike="noStrike" cap="none">
                <a:solidFill>
                  <a:srgbClr val="CD7E0A"/>
                </a:solidFill>
                <a:latin typeface="Avenir"/>
                <a:ea typeface="Avenir"/>
                <a:cs typeface="Avenir"/>
                <a:sym typeface="Avenir"/>
              </a:rPr>
              <a:t>Living Resources</a:t>
            </a:r>
            <a:endParaRPr sz="2400" b="1" i="0" u="none" strike="noStrike" cap="none">
              <a:solidFill>
                <a:srgbClr val="CD7E0A"/>
              </a:solidFill>
              <a:latin typeface="Avenir"/>
              <a:ea typeface="Avenir"/>
              <a:cs typeface="Avenir"/>
              <a:sym typeface="Avenir"/>
            </a:endParaRPr>
          </a:p>
        </p:txBody>
      </p:sp>
      <p:sp>
        <p:nvSpPr>
          <p:cNvPr id="461" name="Google Shape;461;p4"/>
          <p:cNvSpPr txBox="1"/>
          <p:nvPr/>
        </p:nvSpPr>
        <p:spPr>
          <a:xfrm>
            <a:off x="5711581" y="4792613"/>
            <a:ext cx="2514600" cy="82391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D7E0A"/>
              </a:buClr>
              <a:buSzPts val="2800"/>
              <a:buFont typeface="Arial"/>
              <a:buNone/>
            </a:pPr>
            <a:r>
              <a:rPr lang="en-US" sz="2800" b="1" i="0" u="none" strike="noStrike" cap="none">
                <a:solidFill>
                  <a:srgbClr val="CD7E0A"/>
                </a:solidFill>
                <a:latin typeface="Avenir"/>
                <a:ea typeface="Avenir"/>
                <a:cs typeface="Avenir"/>
                <a:sym typeface="Avenir"/>
              </a:rPr>
              <a:t>People</a:t>
            </a:r>
            <a:endParaRPr sz="1400" b="0" i="0" u="none" strike="noStrike" cap="none">
              <a:solidFill>
                <a:srgbClr val="000000"/>
              </a:solidFill>
              <a:latin typeface="Arial"/>
              <a:ea typeface="Arial"/>
              <a:cs typeface="Arial"/>
              <a:sym typeface="Arial"/>
            </a:endParaRPr>
          </a:p>
        </p:txBody>
      </p:sp>
      <p:sp>
        <p:nvSpPr>
          <p:cNvPr id="462" name="Google Shape;462;p4"/>
          <p:cNvSpPr txBox="1"/>
          <p:nvPr/>
        </p:nvSpPr>
        <p:spPr>
          <a:xfrm>
            <a:off x="8457829" y="4718211"/>
            <a:ext cx="2514600" cy="823912"/>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CD7E0A"/>
              </a:buClr>
              <a:buSzPts val="2800"/>
              <a:buFont typeface="Arial"/>
              <a:buNone/>
            </a:pPr>
            <a:r>
              <a:rPr lang="en-US" sz="2800" b="1" i="0" u="none" strike="noStrike" cap="none">
                <a:solidFill>
                  <a:srgbClr val="CD7E0A"/>
                </a:solidFill>
                <a:latin typeface="Avenir"/>
                <a:ea typeface="Avenir"/>
                <a:cs typeface="Avenir"/>
                <a:sym typeface="Avenir"/>
              </a:rPr>
              <a:t>Cross-Program Coordination</a:t>
            </a:r>
            <a:endParaRPr sz="1400" b="0" i="0" u="none" strike="noStrike" cap="none">
              <a:solidFill>
                <a:srgbClr val="000000"/>
              </a:solidFill>
              <a:latin typeface="Arial"/>
              <a:ea typeface="Arial"/>
              <a:cs typeface="Arial"/>
              <a:sym typeface="Arial"/>
            </a:endParaRPr>
          </a:p>
        </p:txBody>
      </p:sp>
      <p:sp>
        <p:nvSpPr>
          <p:cNvPr id="463" name="Google Shape;463;p4"/>
          <p:cNvSpPr/>
          <p:nvPr/>
        </p:nvSpPr>
        <p:spPr>
          <a:xfrm rot="-262911">
            <a:off x="3715730" y="248781"/>
            <a:ext cx="3181865" cy="6360437"/>
          </a:xfrm>
          <a:custGeom>
            <a:avLst/>
            <a:gdLst/>
            <a:ahLst/>
            <a:cxnLst/>
            <a:rect l="l" t="t" r="r" b="b"/>
            <a:pathLst>
              <a:path w="3262184" h="6697362" extrusionOk="0">
                <a:moveTo>
                  <a:pt x="0" y="6697362"/>
                </a:moveTo>
                <a:cubicBezTo>
                  <a:pt x="94059" y="6678551"/>
                  <a:pt x="33798" y="6697807"/>
                  <a:pt x="123567" y="6647935"/>
                </a:cubicBezTo>
                <a:cubicBezTo>
                  <a:pt x="177368" y="6618045"/>
                  <a:pt x="173962" y="6629765"/>
                  <a:pt x="222421" y="6586152"/>
                </a:cubicBezTo>
                <a:cubicBezTo>
                  <a:pt x="248399" y="6562771"/>
                  <a:pt x="270259" y="6535026"/>
                  <a:pt x="296562" y="6512011"/>
                </a:cubicBezTo>
                <a:cubicBezTo>
                  <a:pt x="336259" y="6477276"/>
                  <a:pt x="381781" y="6449375"/>
                  <a:pt x="420130" y="6413157"/>
                </a:cubicBezTo>
                <a:cubicBezTo>
                  <a:pt x="490968" y="6346255"/>
                  <a:pt x="534871" y="6286539"/>
                  <a:pt x="580767" y="6203092"/>
                </a:cubicBezTo>
                <a:cubicBezTo>
                  <a:pt x="607398" y="6154671"/>
                  <a:pt x="633984" y="6105958"/>
                  <a:pt x="654908" y="6054811"/>
                </a:cubicBezTo>
                <a:cubicBezTo>
                  <a:pt x="671190" y="6015010"/>
                  <a:pt x="679621" y="5972433"/>
                  <a:pt x="691978" y="5931244"/>
                </a:cubicBezTo>
                <a:cubicBezTo>
                  <a:pt x="719292" y="5562515"/>
                  <a:pt x="677536" y="5702026"/>
                  <a:pt x="753762" y="5498757"/>
                </a:cubicBezTo>
                <a:cubicBezTo>
                  <a:pt x="757881" y="5469925"/>
                  <a:pt x="752311" y="5437904"/>
                  <a:pt x="766119" y="5412260"/>
                </a:cubicBezTo>
                <a:cubicBezTo>
                  <a:pt x="782689" y="5381487"/>
                  <a:pt x="818426" y="5365411"/>
                  <a:pt x="840259" y="5338119"/>
                </a:cubicBezTo>
                <a:cubicBezTo>
                  <a:pt x="851766" y="5323735"/>
                  <a:pt x="853664" y="5303232"/>
                  <a:pt x="864973" y="5288692"/>
                </a:cubicBezTo>
                <a:cubicBezTo>
                  <a:pt x="882854" y="5265702"/>
                  <a:pt x="907803" y="5249022"/>
                  <a:pt x="926757" y="5226908"/>
                </a:cubicBezTo>
                <a:cubicBezTo>
                  <a:pt x="957320" y="5191251"/>
                  <a:pt x="984620" y="5152922"/>
                  <a:pt x="1013254" y="5115698"/>
                </a:cubicBezTo>
                <a:cubicBezTo>
                  <a:pt x="1025811" y="5099374"/>
                  <a:pt x="1038900" y="5083407"/>
                  <a:pt x="1050324" y="5066271"/>
                </a:cubicBezTo>
                <a:cubicBezTo>
                  <a:pt x="1066800" y="5041557"/>
                  <a:pt x="1081196" y="5015323"/>
                  <a:pt x="1099751" y="4992130"/>
                </a:cubicBezTo>
                <a:cubicBezTo>
                  <a:pt x="1114306" y="4973936"/>
                  <a:pt x="1132702" y="4959179"/>
                  <a:pt x="1149178" y="4942703"/>
                </a:cubicBezTo>
                <a:cubicBezTo>
                  <a:pt x="1161535" y="4913871"/>
                  <a:pt x="1170686" y="4883442"/>
                  <a:pt x="1186249" y="4856206"/>
                </a:cubicBezTo>
                <a:cubicBezTo>
                  <a:pt x="1203828" y="4825442"/>
                  <a:pt x="1232186" y="4801400"/>
                  <a:pt x="1248032" y="4769708"/>
                </a:cubicBezTo>
                <a:cubicBezTo>
                  <a:pt x="1257424" y="4750923"/>
                  <a:pt x="1255295" y="4728300"/>
                  <a:pt x="1260389" y="4707925"/>
                </a:cubicBezTo>
                <a:cubicBezTo>
                  <a:pt x="1271779" y="4662364"/>
                  <a:pt x="1285102" y="4617308"/>
                  <a:pt x="1297459" y="4572000"/>
                </a:cubicBezTo>
                <a:cubicBezTo>
                  <a:pt x="1301578" y="4510216"/>
                  <a:pt x="1304452" y="4448337"/>
                  <a:pt x="1309816" y="4386649"/>
                </a:cubicBezTo>
                <a:cubicBezTo>
                  <a:pt x="1312693" y="4353566"/>
                  <a:pt x="1322173" y="4321003"/>
                  <a:pt x="1322173" y="4287795"/>
                </a:cubicBezTo>
                <a:cubicBezTo>
                  <a:pt x="1322173" y="4176508"/>
                  <a:pt x="1313935" y="4065373"/>
                  <a:pt x="1309816" y="3954162"/>
                </a:cubicBezTo>
                <a:cubicBezTo>
                  <a:pt x="1326292" y="3867665"/>
                  <a:pt x="1327796" y="3776916"/>
                  <a:pt x="1359243" y="3694671"/>
                </a:cubicBezTo>
                <a:cubicBezTo>
                  <a:pt x="1404437" y="3576472"/>
                  <a:pt x="1594799" y="3409688"/>
                  <a:pt x="1668162" y="3336325"/>
                </a:cubicBezTo>
                <a:cubicBezTo>
                  <a:pt x="1680519" y="3307492"/>
                  <a:pt x="1687243" y="3275525"/>
                  <a:pt x="1705232" y="3249827"/>
                </a:cubicBezTo>
                <a:cubicBezTo>
                  <a:pt x="1717042" y="3232955"/>
                  <a:pt x="1740096" y="3227320"/>
                  <a:pt x="1754659" y="3212757"/>
                </a:cubicBezTo>
                <a:cubicBezTo>
                  <a:pt x="1773308" y="3194108"/>
                  <a:pt x="1786345" y="3170488"/>
                  <a:pt x="1804086" y="3150973"/>
                </a:cubicBezTo>
                <a:cubicBezTo>
                  <a:pt x="1827596" y="3125112"/>
                  <a:pt x="1856394" y="3104124"/>
                  <a:pt x="1878227" y="3076833"/>
                </a:cubicBezTo>
                <a:cubicBezTo>
                  <a:pt x="1963361" y="2970416"/>
                  <a:pt x="1942656" y="2966420"/>
                  <a:pt x="2014151" y="2854411"/>
                </a:cubicBezTo>
                <a:cubicBezTo>
                  <a:pt x="2114954" y="2696486"/>
                  <a:pt x="2173186" y="2497266"/>
                  <a:pt x="2323070" y="2384854"/>
                </a:cubicBezTo>
                <a:cubicBezTo>
                  <a:pt x="2491980" y="2258173"/>
                  <a:pt x="2394801" y="2341712"/>
                  <a:pt x="2594919" y="2113006"/>
                </a:cubicBezTo>
                <a:cubicBezTo>
                  <a:pt x="2639848" y="1955750"/>
                  <a:pt x="2603923" y="2093814"/>
                  <a:pt x="2644346" y="1878227"/>
                </a:cubicBezTo>
                <a:cubicBezTo>
                  <a:pt x="2659828" y="1795656"/>
                  <a:pt x="2677297" y="1713470"/>
                  <a:pt x="2693773" y="1631092"/>
                </a:cubicBezTo>
                <a:cubicBezTo>
                  <a:pt x="2689654" y="1544595"/>
                  <a:pt x="2681416" y="1458195"/>
                  <a:pt x="2681416" y="1371600"/>
                </a:cubicBezTo>
                <a:cubicBezTo>
                  <a:pt x="2681416" y="1139719"/>
                  <a:pt x="2633887" y="766246"/>
                  <a:pt x="2743200" y="506627"/>
                </a:cubicBezTo>
                <a:cubicBezTo>
                  <a:pt x="2773135" y="435532"/>
                  <a:pt x="2786883" y="458187"/>
                  <a:pt x="2829697" y="420130"/>
                </a:cubicBezTo>
                <a:cubicBezTo>
                  <a:pt x="2855819" y="396910"/>
                  <a:pt x="2874072" y="364306"/>
                  <a:pt x="2903838" y="345989"/>
                </a:cubicBezTo>
                <a:cubicBezTo>
                  <a:pt x="2929376" y="330273"/>
                  <a:pt x="2962154" y="331524"/>
                  <a:pt x="2990335" y="321276"/>
                </a:cubicBezTo>
                <a:cubicBezTo>
                  <a:pt x="3007646" y="314981"/>
                  <a:pt x="3023286" y="304800"/>
                  <a:pt x="3039762" y="296562"/>
                </a:cubicBezTo>
                <a:cubicBezTo>
                  <a:pt x="3054966" y="250951"/>
                  <a:pt x="3054173" y="244397"/>
                  <a:pt x="3089189" y="197708"/>
                </a:cubicBezTo>
                <a:cubicBezTo>
                  <a:pt x="3099674" y="183728"/>
                  <a:pt x="3115072" y="174063"/>
                  <a:pt x="3126259" y="160638"/>
                </a:cubicBezTo>
                <a:cubicBezTo>
                  <a:pt x="3135766" y="149229"/>
                  <a:pt x="3139934" y="133503"/>
                  <a:pt x="3150973" y="123568"/>
                </a:cubicBezTo>
                <a:cubicBezTo>
                  <a:pt x="3181589" y="96014"/>
                  <a:pt x="3249827" y="49427"/>
                  <a:pt x="3249827" y="49427"/>
                </a:cubicBezTo>
                <a:lnTo>
                  <a:pt x="3262184" y="0"/>
                </a:lnTo>
              </a:path>
            </a:pathLst>
          </a:custGeom>
          <a:noFill/>
          <a:ln w="9525" cap="flat" cmpd="sng">
            <a:solidFill>
              <a:schemeClr val="accent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64" name="Google Shape;464;p4"/>
          <p:cNvSpPr txBox="1">
            <a:spLocks noGrp="1"/>
          </p:cNvSpPr>
          <p:nvPr>
            <p:ph type="title"/>
          </p:nvPr>
        </p:nvSpPr>
        <p:spPr>
          <a:xfrm>
            <a:off x="511889" y="1367990"/>
            <a:ext cx="415088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b="1"/>
              <a:t>HIGH LEVEL TOPICS</a:t>
            </a:r>
            <a:endParaRPr/>
          </a:p>
        </p:txBody>
      </p:sp>
      <p:sp>
        <p:nvSpPr>
          <p:cNvPr id="465" name="Google Shape;465;p4"/>
          <p:cNvSpPr txBox="1"/>
          <p:nvPr/>
        </p:nvSpPr>
        <p:spPr>
          <a:xfrm>
            <a:off x="540434" y="2520555"/>
            <a:ext cx="4596841" cy="395942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4000"/>
              </a:lnSpc>
              <a:spcBef>
                <a:spcPts val="0"/>
              </a:spcBef>
              <a:spcAft>
                <a:spcPts val="0"/>
              </a:spcAft>
              <a:buClr>
                <a:srgbClr val="097CAF"/>
              </a:buClr>
              <a:buSzPts val="2800"/>
              <a:buFont typeface="Arial"/>
              <a:buChar char="•"/>
            </a:pPr>
            <a:r>
              <a:rPr lang="en-US" sz="2800" b="0" i="0" u="none" strike="noStrike" cap="none">
                <a:solidFill>
                  <a:srgbClr val="097CAF"/>
                </a:solidFill>
                <a:latin typeface="Century Gothic"/>
                <a:ea typeface="Century Gothic"/>
                <a:cs typeface="Century Gothic"/>
                <a:sym typeface="Century Gothic"/>
              </a:rPr>
              <a:t>Climate Change</a:t>
            </a:r>
            <a:endParaRPr sz="1400" b="0" i="0" u="none" strike="noStrike" cap="none">
              <a:solidFill>
                <a:srgbClr val="000000"/>
              </a:solidFill>
              <a:latin typeface="Arial"/>
              <a:ea typeface="Arial"/>
              <a:cs typeface="Arial"/>
              <a:sym typeface="Arial"/>
            </a:endParaRPr>
          </a:p>
          <a:p>
            <a:pPr marL="228600" marR="0" lvl="0" indent="-228600" algn="l" rtl="0">
              <a:lnSpc>
                <a:spcPct val="114000"/>
              </a:lnSpc>
              <a:spcBef>
                <a:spcPts val="1000"/>
              </a:spcBef>
              <a:spcAft>
                <a:spcPts val="0"/>
              </a:spcAft>
              <a:buClr>
                <a:srgbClr val="097CAF"/>
              </a:buClr>
              <a:buSzPts val="2800"/>
              <a:buFont typeface="Arial"/>
              <a:buChar char="•"/>
            </a:pPr>
            <a:r>
              <a:rPr lang="en-US" sz="2800" b="0" i="0" u="none" strike="noStrike" cap="none">
                <a:solidFill>
                  <a:srgbClr val="097CAF"/>
                </a:solidFill>
                <a:latin typeface="Century Gothic"/>
                <a:ea typeface="Century Gothic"/>
                <a:cs typeface="Century Gothic"/>
                <a:sym typeface="Century Gothic"/>
              </a:rPr>
              <a:t>Clean Water</a:t>
            </a:r>
            <a:endParaRPr sz="1400" b="0" i="0" u="none" strike="noStrike" cap="none">
              <a:solidFill>
                <a:srgbClr val="000000"/>
              </a:solidFill>
              <a:latin typeface="Arial"/>
              <a:ea typeface="Arial"/>
              <a:cs typeface="Arial"/>
              <a:sym typeface="Arial"/>
            </a:endParaRPr>
          </a:p>
          <a:p>
            <a:pPr marL="228600" marR="0" lvl="0" indent="-228600" algn="l" rtl="0">
              <a:lnSpc>
                <a:spcPct val="114000"/>
              </a:lnSpc>
              <a:spcBef>
                <a:spcPts val="1000"/>
              </a:spcBef>
              <a:spcAft>
                <a:spcPts val="0"/>
              </a:spcAft>
              <a:buClr>
                <a:srgbClr val="097CAF"/>
              </a:buClr>
              <a:buSzPts val="2800"/>
              <a:buFont typeface="Arial"/>
              <a:buChar char="•"/>
            </a:pPr>
            <a:r>
              <a:rPr lang="en-US" sz="2800" b="0" i="0" u="none" strike="noStrike" cap="none">
                <a:solidFill>
                  <a:srgbClr val="097CAF"/>
                </a:solidFill>
                <a:latin typeface="Century Gothic"/>
                <a:ea typeface="Century Gothic"/>
                <a:cs typeface="Century Gothic"/>
                <a:sym typeface="Century Gothic"/>
              </a:rPr>
              <a:t>Healthy Watersheds</a:t>
            </a:r>
            <a:endParaRPr sz="1400" b="0" i="0" u="none" strike="noStrike" cap="none">
              <a:solidFill>
                <a:srgbClr val="000000"/>
              </a:solidFill>
              <a:latin typeface="Arial"/>
              <a:ea typeface="Arial"/>
              <a:cs typeface="Arial"/>
              <a:sym typeface="Arial"/>
            </a:endParaRPr>
          </a:p>
          <a:p>
            <a:pPr marL="228600" marR="0" lvl="0" indent="-228600" algn="l" rtl="0">
              <a:lnSpc>
                <a:spcPct val="114000"/>
              </a:lnSpc>
              <a:spcBef>
                <a:spcPts val="1000"/>
              </a:spcBef>
              <a:spcAft>
                <a:spcPts val="0"/>
              </a:spcAft>
              <a:buClr>
                <a:srgbClr val="097CAF"/>
              </a:buClr>
              <a:buSzPts val="2800"/>
              <a:buFont typeface="Arial"/>
              <a:buChar char="•"/>
            </a:pPr>
            <a:r>
              <a:rPr lang="en-US" sz="2800" b="0" i="0" u="none" strike="noStrike" cap="none">
                <a:solidFill>
                  <a:srgbClr val="097CAF"/>
                </a:solidFill>
                <a:latin typeface="Century Gothic"/>
                <a:ea typeface="Century Gothic"/>
                <a:cs typeface="Century Gothic"/>
                <a:sym typeface="Century Gothic"/>
              </a:rPr>
              <a:t>Shallow Water Habitats</a:t>
            </a:r>
            <a:endParaRPr sz="1400" b="0" i="0" u="none" strike="noStrike" cap="none">
              <a:solidFill>
                <a:srgbClr val="000000"/>
              </a:solidFill>
              <a:latin typeface="Arial"/>
              <a:ea typeface="Arial"/>
              <a:cs typeface="Arial"/>
              <a:sym typeface="Arial"/>
            </a:endParaRPr>
          </a:p>
          <a:p>
            <a:pPr marL="228600" marR="0" lvl="0" indent="-228600" algn="l" rtl="0">
              <a:lnSpc>
                <a:spcPct val="114000"/>
              </a:lnSpc>
              <a:spcBef>
                <a:spcPts val="1000"/>
              </a:spcBef>
              <a:spcAft>
                <a:spcPts val="0"/>
              </a:spcAft>
              <a:buClr>
                <a:srgbClr val="097CAF"/>
              </a:buClr>
              <a:buSzPts val="2800"/>
              <a:buFont typeface="Arial"/>
              <a:buChar char="•"/>
            </a:pPr>
            <a:r>
              <a:rPr lang="en-US" sz="2800" b="0" i="0" u="none" strike="noStrike" cap="none">
                <a:solidFill>
                  <a:srgbClr val="097CAF"/>
                </a:solidFill>
                <a:latin typeface="Century Gothic"/>
                <a:ea typeface="Century Gothic"/>
                <a:cs typeface="Century Gothic"/>
                <a:sym typeface="Century Gothic"/>
              </a:rPr>
              <a:t>People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
          <p:cNvSpPr txBox="1">
            <a:spLocks noGrp="1"/>
          </p:cNvSpPr>
          <p:nvPr>
            <p:ph type="title"/>
          </p:nvPr>
        </p:nvSpPr>
        <p:spPr>
          <a:xfrm>
            <a:off x="838198" y="157375"/>
            <a:ext cx="4572000" cy="9596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a:t>CLIMATE CHANGE</a:t>
            </a:r>
            <a:endParaRPr/>
          </a:p>
        </p:txBody>
      </p:sp>
      <p:sp>
        <p:nvSpPr>
          <p:cNvPr id="471" name="Google Shape;47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2024</a:t>
            </a:r>
            <a:endParaRPr/>
          </a:p>
        </p:txBody>
      </p:sp>
      <p:pic>
        <p:nvPicPr>
          <p:cNvPr id="472" name="Google Shape;472;p5" descr="A person walking across a flooded street&#10;&#10;Description automatically generated"/>
          <p:cNvPicPr preferRelativeResize="0"/>
          <p:nvPr/>
        </p:nvPicPr>
        <p:blipFill rotWithShape="1">
          <a:blip r:embed="rId3">
            <a:alphaModFix/>
          </a:blip>
          <a:srcRect l="-208" r="60691" b="-2"/>
          <a:stretch/>
        </p:blipFill>
        <p:spPr>
          <a:xfrm>
            <a:off x="8132064" y="10"/>
            <a:ext cx="4059936" cy="6857990"/>
          </a:xfrm>
          <a:prstGeom prst="rect">
            <a:avLst/>
          </a:prstGeom>
          <a:noFill/>
          <a:ln>
            <a:noFill/>
          </a:ln>
        </p:spPr>
      </p:pic>
      <p:sp>
        <p:nvSpPr>
          <p:cNvPr id="473" name="Google Shape;47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474" name="Google Shape;474;p5"/>
          <p:cNvSpPr txBox="1"/>
          <p:nvPr/>
        </p:nvSpPr>
        <p:spPr>
          <a:xfrm>
            <a:off x="994611" y="1989221"/>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475" name="Google Shape;475;p5"/>
          <p:cNvSpPr/>
          <p:nvPr/>
        </p:nvSpPr>
        <p:spPr>
          <a:xfrm>
            <a:off x="838275" y="827903"/>
            <a:ext cx="7015200" cy="2674960"/>
          </a:xfrm>
          <a:prstGeom prst="roundRect">
            <a:avLst>
              <a:gd name="adj" fmla="val 16667"/>
            </a:avLst>
          </a:prstGeom>
          <a:solidFill>
            <a:srgbClr val="FEF5D2"/>
          </a:solidFill>
          <a:ln w="12700" cap="flat" cmpd="sng">
            <a:solidFill>
              <a:srgbClr val="FEF5D2"/>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231775"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Recommendations to transform CBP partnership policies, programs, and projects to address the significant ongoing and future impacts that climate change will impose on the Bay and its watershed and people across generations. </a:t>
            </a:r>
            <a:endParaRPr/>
          </a:p>
          <a:p>
            <a:pPr marL="914400" marR="0" lvl="0" indent="-231775"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Develop strategies to better incorporate climate mitigation, adaptation and </a:t>
            </a:r>
            <a:r>
              <a:rPr lang="en-US" sz="2000">
                <a:latin typeface="Avenir"/>
                <a:ea typeface="Avenir"/>
                <a:cs typeface="Avenir"/>
                <a:sym typeface="Avenir"/>
              </a:rPr>
              <a:t>resilience</a:t>
            </a:r>
            <a:r>
              <a:rPr lang="en-US" sz="2000" b="0" i="0" u="none" strike="noStrike" cap="none">
                <a:solidFill>
                  <a:srgbClr val="000000"/>
                </a:solidFill>
                <a:latin typeface="Avenir"/>
                <a:ea typeface="Avenir"/>
                <a:cs typeface="Avenir"/>
                <a:sym typeface="Avenir"/>
              </a:rPr>
              <a:t> across the watershed and tidal Bay</a:t>
            </a:r>
            <a:endParaRPr sz="2000" b="0" i="0" u="none" strike="noStrike" cap="none">
              <a:solidFill>
                <a:srgbClr val="000000"/>
              </a:solidFill>
              <a:latin typeface="Avenir"/>
              <a:ea typeface="Avenir"/>
              <a:cs typeface="Avenir"/>
              <a:sym typeface="Avenir"/>
            </a:endParaRPr>
          </a:p>
        </p:txBody>
      </p:sp>
      <p:sp>
        <p:nvSpPr>
          <p:cNvPr id="476" name="Google Shape;476;p5" descr="Thermometer with solid fill"/>
          <p:cNvSpPr/>
          <p:nvPr/>
        </p:nvSpPr>
        <p:spPr>
          <a:xfrm>
            <a:off x="884805" y="1775279"/>
            <a:ext cx="785400" cy="7971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77" name="Google Shape;477;p5"/>
          <p:cNvSpPr/>
          <p:nvPr/>
        </p:nvSpPr>
        <p:spPr>
          <a:xfrm>
            <a:off x="877596" y="4025663"/>
            <a:ext cx="7015200" cy="2674961"/>
          </a:xfrm>
          <a:prstGeom prst="roundRect">
            <a:avLst>
              <a:gd name="adj" fmla="val 16667"/>
            </a:avLst>
          </a:prstGeom>
          <a:solidFill>
            <a:srgbClr val="FEF5D2"/>
          </a:solidFill>
          <a:ln w="12700" cap="flat" cmpd="sng">
            <a:solidFill>
              <a:srgbClr val="FEF5D2"/>
            </a:solidFill>
            <a:prstDash val="solid"/>
            <a:miter lim="800000"/>
            <a:headEnd type="none" w="sm" len="sm"/>
            <a:tailEnd type="none" w="sm" len="sm"/>
          </a:ln>
        </p:spPr>
        <p:txBody>
          <a:bodyPr spcFirstLastPara="1" wrap="square" lIns="91425" tIns="45700" rIns="91425" bIns="45700" anchor="ctr" anchorCtr="0">
            <a:noAutofit/>
          </a:bodyPr>
          <a:lstStyle/>
          <a:p>
            <a:pPr marL="803275" marR="0" lvl="0" indent="0" algn="l" rtl="0">
              <a:lnSpc>
                <a:spcPct val="100000"/>
              </a:lnSpc>
              <a:spcBef>
                <a:spcPts val="0"/>
              </a:spcBef>
              <a:spcAft>
                <a:spcPts val="0"/>
              </a:spcAft>
              <a:buNone/>
            </a:pPr>
            <a:r>
              <a:rPr lang="en-US" sz="2200" b="0" i="0" u="sng" strike="noStrike" cap="none" dirty="0">
                <a:solidFill>
                  <a:schemeClr val="dk1"/>
                </a:solidFill>
                <a:latin typeface="Avenir"/>
                <a:ea typeface="Avenir"/>
                <a:cs typeface="Avenir"/>
                <a:sym typeface="Avenir"/>
              </a:rPr>
              <a:t>Key Themes / Focus Areas</a:t>
            </a:r>
            <a:endParaRPr sz="2200" b="0" i="0" u="sng" strike="noStrike" cap="none" dirty="0">
              <a:solidFill>
                <a:schemeClr val="dk1"/>
              </a:solidFill>
              <a:latin typeface="Avenir"/>
              <a:ea typeface="Avenir"/>
              <a:cs typeface="Avenir"/>
              <a:sym typeface="Avenir"/>
            </a:endParaRPr>
          </a:p>
          <a:p>
            <a:pPr marL="976313" marR="0" lvl="0" indent="-173037"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venir"/>
                <a:ea typeface="Avenir"/>
                <a:cs typeface="Avenir"/>
                <a:sym typeface="Avenir"/>
              </a:rPr>
              <a:t>Projected climate impacts for Chesapeake ecosystems/Modeling  </a:t>
            </a:r>
            <a:endParaRPr dirty="0"/>
          </a:p>
          <a:p>
            <a:pPr marL="976313" marR="0" lvl="0" indent="-173037"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venir"/>
                <a:ea typeface="Avenir"/>
                <a:cs typeface="Avenir"/>
                <a:sym typeface="Avenir"/>
              </a:rPr>
              <a:t>Resilience, Adaptation and </a:t>
            </a:r>
            <a:r>
              <a:rPr lang="en-US" sz="2000" dirty="0">
                <a:latin typeface="Avenir"/>
                <a:ea typeface="Avenir"/>
                <a:cs typeface="Avenir"/>
                <a:sym typeface="Avenir"/>
              </a:rPr>
              <a:t>M</a:t>
            </a:r>
            <a:r>
              <a:rPr lang="en-US" sz="2000" b="0" i="0" u="none" strike="noStrike" cap="none" dirty="0">
                <a:solidFill>
                  <a:srgbClr val="000000"/>
                </a:solidFill>
                <a:latin typeface="Avenir"/>
                <a:ea typeface="Avenir"/>
                <a:cs typeface="Avenir"/>
                <a:sym typeface="Avenir"/>
              </a:rPr>
              <a:t>itigation</a:t>
            </a:r>
            <a:endParaRPr dirty="0"/>
          </a:p>
          <a:p>
            <a:pPr marL="976313" marR="0" lvl="0" indent="-173037" algn="l" rtl="0">
              <a:lnSpc>
                <a:spcPct val="100000"/>
              </a:lnSpc>
              <a:spcBef>
                <a:spcPts val="0"/>
              </a:spcBef>
              <a:spcAft>
                <a:spcPts val="0"/>
              </a:spcAft>
              <a:buClr>
                <a:srgbClr val="000000"/>
              </a:buClr>
              <a:buSzPts val="2000"/>
              <a:buFont typeface="Arial"/>
              <a:buChar char="-"/>
            </a:pPr>
            <a:r>
              <a:rPr lang="en-US" sz="2000" dirty="0">
                <a:latin typeface="Avenir"/>
                <a:ea typeface="Avenir"/>
                <a:cs typeface="Avenir"/>
                <a:sym typeface="Avenir"/>
              </a:rPr>
              <a:t>Food security and Agriculture</a:t>
            </a:r>
            <a:endParaRPr dirty="0"/>
          </a:p>
          <a:p>
            <a:pPr marL="976313" marR="0" lvl="0" indent="-173037"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venir"/>
                <a:ea typeface="Avenir"/>
                <a:cs typeface="Avenir"/>
                <a:sym typeface="Avenir"/>
              </a:rPr>
              <a:t>Resistance-Resilience-Transition </a:t>
            </a:r>
            <a:endParaRPr dirty="0"/>
          </a:p>
          <a:p>
            <a:pPr marL="976313" marR="0" lvl="0" indent="-173037"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venir"/>
                <a:ea typeface="Avenir"/>
                <a:cs typeface="Avenir"/>
                <a:sym typeface="Avenir"/>
              </a:rPr>
              <a:t>Strengthening cross-program coordination (integration)</a:t>
            </a:r>
            <a:endParaRPr sz="2000" b="0" i="0" u="none" strike="noStrike" cap="none" dirty="0">
              <a:solidFill>
                <a:srgbClr val="000000"/>
              </a:solidFill>
              <a:latin typeface="Arial"/>
              <a:ea typeface="Arial"/>
              <a:cs typeface="Arial"/>
              <a:sym typeface="Arial"/>
            </a:endParaRPr>
          </a:p>
        </p:txBody>
      </p:sp>
      <p:sp>
        <p:nvSpPr>
          <p:cNvPr id="478" name="Google Shape;478;p5" descr="Rain"/>
          <p:cNvSpPr/>
          <p:nvPr/>
        </p:nvSpPr>
        <p:spPr>
          <a:xfrm>
            <a:off x="884805" y="4694728"/>
            <a:ext cx="939000" cy="8628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6" descr="A person walking in a river&#10;&#10;Description automatically generated"/>
          <p:cNvPicPr preferRelativeResize="0"/>
          <p:nvPr/>
        </p:nvPicPr>
        <p:blipFill rotWithShape="1">
          <a:blip r:embed="rId3">
            <a:alphaModFix/>
          </a:blip>
          <a:srcRect l="12187"/>
          <a:stretch/>
        </p:blipFill>
        <p:spPr>
          <a:xfrm>
            <a:off x="8163099" y="12357"/>
            <a:ext cx="4028901" cy="6888790"/>
          </a:xfrm>
          <a:prstGeom prst="rect">
            <a:avLst/>
          </a:prstGeom>
          <a:noFill/>
          <a:ln>
            <a:noFill/>
          </a:ln>
        </p:spPr>
      </p:pic>
      <p:sp>
        <p:nvSpPr>
          <p:cNvPr id="484" name="Google Shape;484;p6"/>
          <p:cNvSpPr txBox="1">
            <a:spLocks noGrp="1"/>
          </p:cNvSpPr>
          <p:nvPr>
            <p:ph type="title"/>
          </p:nvPr>
        </p:nvSpPr>
        <p:spPr>
          <a:xfrm>
            <a:off x="838198" y="-164225"/>
            <a:ext cx="10972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a:t>CLEAN WATER</a:t>
            </a:r>
            <a:endParaRPr/>
          </a:p>
        </p:txBody>
      </p:sp>
      <p:sp>
        <p:nvSpPr>
          <p:cNvPr id="485" name="Google Shape;48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2024</a:t>
            </a:r>
            <a:endParaRPr/>
          </a:p>
        </p:txBody>
      </p:sp>
      <p:sp>
        <p:nvSpPr>
          <p:cNvPr id="486" name="Google Shape;48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487" name="Google Shape;487;p6"/>
          <p:cNvSpPr/>
          <p:nvPr/>
        </p:nvSpPr>
        <p:spPr>
          <a:xfrm>
            <a:off x="838200" y="792075"/>
            <a:ext cx="7107300" cy="3050100"/>
          </a:xfrm>
          <a:prstGeom prst="roundRect">
            <a:avLst>
              <a:gd name="adj" fmla="val 16667"/>
            </a:avLst>
          </a:prstGeom>
          <a:solidFill>
            <a:srgbClr val="CFE3F4"/>
          </a:solidFill>
          <a:ln w="12700" cap="flat" cmpd="sng">
            <a:solidFill>
              <a:srgbClr val="CFE3F4"/>
            </a:solidFill>
            <a:prstDash val="solid"/>
            <a:miter lim="800000"/>
            <a:headEnd type="none" w="sm" len="sm"/>
            <a:tailEnd type="none" w="sm" len="sm"/>
          </a:ln>
        </p:spPr>
        <p:txBody>
          <a:bodyPr spcFirstLastPara="1" wrap="square" lIns="91425" tIns="45700" rIns="91425" bIns="45700" anchor="ctr" anchorCtr="0">
            <a:noAutofit/>
          </a:bodyPr>
          <a:lstStyle/>
          <a:p>
            <a:pPr marL="1482725" marR="0" lvl="0" indent="-222250" algn="l" rtl="0">
              <a:lnSpc>
                <a:spcPct val="100000"/>
              </a:lnSpc>
              <a:spcBef>
                <a:spcPts val="0"/>
              </a:spcBef>
              <a:spcAft>
                <a:spcPts val="0"/>
              </a:spcAft>
              <a:buClr>
                <a:srgbClr val="000000"/>
              </a:buClr>
              <a:buSzPts val="2000"/>
              <a:buFont typeface="Arial"/>
              <a:buChar char="•"/>
            </a:pPr>
            <a:r>
              <a:rPr lang="en-US" sz="2000">
                <a:solidFill>
                  <a:schemeClr val="dk1"/>
                </a:solidFill>
                <a:latin typeface="Avenir"/>
                <a:ea typeface="Avenir"/>
                <a:cs typeface="Avenir"/>
                <a:sym typeface="Avenir"/>
              </a:rPr>
              <a:t>Reconsidering our accountability framework and how it influences implementation</a:t>
            </a:r>
            <a:endParaRPr sz="2000">
              <a:solidFill>
                <a:schemeClr val="dk1"/>
              </a:solidFill>
              <a:latin typeface="Avenir"/>
              <a:ea typeface="Avenir"/>
              <a:cs typeface="Avenir"/>
              <a:sym typeface="Avenir"/>
            </a:endParaRPr>
          </a:p>
          <a:p>
            <a:pPr marL="1482725" marR="0" lvl="0" indent="-222250" algn="l" rtl="0">
              <a:lnSpc>
                <a:spcPct val="100000"/>
              </a:lnSpc>
              <a:spcBef>
                <a:spcPts val="0"/>
              </a:spcBef>
              <a:spcAft>
                <a:spcPts val="0"/>
              </a:spcAft>
              <a:buClr>
                <a:srgbClr val="000000"/>
              </a:buClr>
              <a:buSzPts val="2000"/>
              <a:buFont typeface="Arial"/>
              <a:buChar char="•"/>
            </a:pPr>
            <a:r>
              <a:rPr lang="en-US" sz="2000">
                <a:solidFill>
                  <a:schemeClr val="dk1"/>
                </a:solidFill>
                <a:latin typeface="Avenir"/>
                <a:ea typeface="Avenir"/>
                <a:cs typeface="Avenir"/>
                <a:sym typeface="Avenir"/>
              </a:rPr>
              <a:t>Empowering partners across the Chesapeake Bay watershed to identify and pursue effective solutions  for achieving Chesapeake Bay Total Maximum Daily Load (TMDL) planning targets.</a:t>
            </a:r>
            <a:endParaRPr sz="2000">
              <a:solidFill>
                <a:schemeClr val="dk1"/>
              </a:solidFill>
              <a:latin typeface="Avenir"/>
              <a:ea typeface="Avenir"/>
              <a:cs typeface="Avenir"/>
              <a:sym typeface="Avenir"/>
            </a:endParaRPr>
          </a:p>
          <a:p>
            <a:pPr marL="1482725" marR="0" lvl="0" indent="-222250" algn="l" rtl="0">
              <a:lnSpc>
                <a:spcPct val="100000"/>
              </a:lnSpc>
              <a:spcBef>
                <a:spcPts val="0"/>
              </a:spcBef>
              <a:spcAft>
                <a:spcPts val="0"/>
              </a:spcAft>
              <a:buClr>
                <a:srgbClr val="000000"/>
              </a:buClr>
              <a:buSzPts val="2000"/>
              <a:buFont typeface="Arial"/>
              <a:buChar char="•"/>
            </a:pPr>
            <a:r>
              <a:rPr lang="en-US" sz="2000">
                <a:solidFill>
                  <a:schemeClr val="dk1"/>
                </a:solidFill>
                <a:latin typeface="Avenir"/>
                <a:ea typeface="Avenir"/>
                <a:cs typeface="Avenir"/>
                <a:sym typeface="Avenir"/>
              </a:rPr>
              <a:t>Effectively coordinating monitoring and restoration programs within and across the Chesapeake Bay Program partnership.</a:t>
            </a:r>
            <a:r>
              <a:rPr lang="en-US" sz="2000" b="0" i="0" u="none" strike="noStrike" cap="none">
                <a:solidFill>
                  <a:schemeClr val="dk1"/>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p:txBody>
      </p:sp>
      <p:sp>
        <p:nvSpPr>
          <p:cNvPr id="488" name="Google Shape;488;p6" descr="Fish with solid fill"/>
          <p:cNvSpPr/>
          <p:nvPr/>
        </p:nvSpPr>
        <p:spPr>
          <a:xfrm>
            <a:off x="1240382" y="1930881"/>
            <a:ext cx="687300" cy="7725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89" name="Google Shape;489;p6"/>
          <p:cNvSpPr/>
          <p:nvPr/>
        </p:nvSpPr>
        <p:spPr>
          <a:xfrm>
            <a:off x="838200" y="3970063"/>
            <a:ext cx="7107300" cy="2258400"/>
          </a:xfrm>
          <a:prstGeom prst="roundRect">
            <a:avLst>
              <a:gd name="adj" fmla="val 16667"/>
            </a:avLst>
          </a:prstGeom>
          <a:solidFill>
            <a:srgbClr val="CFE3F4"/>
          </a:solidFill>
          <a:ln w="12700" cap="flat" cmpd="sng">
            <a:solidFill>
              <a:srgbClr val="CFE3F4"/>
            </a:solidFill>
            <a:prstDash val="solid"/>
            <a:miter lim="800000"/>
            <a:headEnd type="none" w="sm" len="sm"/>
            <a:tailEnd type="none" w="sm" len="sm"/>
          </a:ln>
        </p:spPr>
        <p:txBody>
          <a:bodyPr spcFirstLastPara="1" wrap="square" lIns="91425" tIns="45700" rIns="91425" bIns="45700" anchor="ctr" anchorCtr="0">
            <a:noAutofit/>
          </a:bodyPr>
          <a:lstStyle/>
          <a:p>
            <a:pPr marL="1384300" marR="0" lvl="0" indent="0" algn="l" rtl="0">
              <a:lnSpc>
                <a:spcPct val="100000"/>
              </a:lnSpc>
              <a:spcBef>
                <a:spcPts val="0"/>
              </a:spcBef>
              <a:spcAft>
                <a:spcPts val="0"/>
              </a:spcAft>
              <a:buClr>
                <a:srgbClr val="000000"/>
              </a:buClr>
              <a:buSzPts val="2200"/>
              <a:buFont typeface="Arial"/>
              <a:buNone/>
            </a:pPr>
            <a:r>
              <a:rPr lang="en-US" sz="2200" b="0" i="0" u="sng" strike="noStrike" cap="none">
                <a:solidFill>
                  <a:schemeClr val="dk1"/>
                </a:solidFill>
                <a:latin typeface="Avenir"/>
                <a:ea typeface="Avenir"/>
                <a:cs typeface="Avenir"/>
                <a:sym typeface="Avenir"/>
              </a:rPr>
              <a:t>Key Themes / Focus Areas </a:t>
            </a:r>
            <a:endParaRPr/>
          </a:p>
          <a:p>
            <a:pPr marL="1722436" marR="0" lvl="0" indent="-342899" algn="l" rtl="0">
              <a:lnSpc>
                <a:spcPct val="100000"/>
              </a:lnSpc>
              <a:spcBef>
                <a:spcPts val="0"/>
              </a:spcBef>
              <a:spcAft>
                <a:spcPts val="0"/>
              </a:spcAft>
              <a:buClr>
                <a:srgbClr val="000000"/>
              </a:buClr>
              <a:buSzPts val="2000"/>
              <a:buFont typeface="Arial"/>
              <a:buChar char="-"/>
            </a:pPr>
            <a:r>
              <a:rPr lang="en-US" sz="2000">
                <a:solidFill>
                  <a:schemeClr val="dk1"/>
                </a:solidFill>
                <a:latin typeface="Avenir"/>
                <a:ea typeface="Avenir"/>
                <a:cs typeface="Avenir"/>
                <a:sym typeface="Avenir"/>
              </a:rPr>
              <a:t>Chesapeake </a:t>
            </a:r>
            <a:r>
              <a:rPr lang="en-US" sz="2000" b="0" i="0" u="none" strike="noStrike" cap="none">
                <a:solidFill>
                  <a:schemeClr val="dk1"/>
                </a:solidFill>
                <a:latin typeface="Avenir"/>
                <a:ea typeface="Avenir"/>
                <a:cs typeface="Avenir"/>
                <a:sym typeface="Avenir"/>
              </a:rPr>
              <a:t>Bay TMDL</a:t>
            </a:r>
            <a:endParaRPr/>
          </a:p>
          <a:p>
            <a:pPr marL="1722436" marR="0" lvl="0" indent="-342899"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venir"/>
                <a:ea typeface="Avenir"/>
                <a:cs typeface="Avenir"/>
                <a:sym typeface="Avenir"/>
              </a:rPr>
              <a:t>Water Quality Assessment</a:t>
            </a:r>
            <a:endParaRPr/>
          </a:p>
          <a:p>
            <a:pPr marL="1722436" marR="0" lvl="0" indent="-342899"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venir"/>
                <a:ea typeface="Avenir"/>
                <a:cs typeface="Avenir"/>
                <a:sym typeface="Avenir"/>
              </a:rPr>
              <a:t>Nonpoint Source Management </a:t>
            </a:r>
            <a:endParaRPr/>
          </a:p>
          <a:p>
            <a:pPr marL="1722436" marR="0" lvl="0" indent="-342899"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venir"/>
                <a:ea typeface="Avenir"/>
                <a:cs typeface="Avenir"/>
                <a:sym typeface="Avenir"/>
              </a:rPr>
              <a:t>Water Quality Monitoring</a:t>
            </a:r>
            <a:endParaRPr/>
          </a:p>
          <a:p>
            <a:pPr marL="1722436" marR="0" lvl="0" indent="-342899"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venir"/>
                <a:ea typeface="Avenir"/>
                <a:cs typeface="Avenir"/>
                <a:sym typeface="Avenir"/>
              </a:rPr>
              <a:t>Water Quality Standards</a:t>
            </a:r>
            <a:endParaRPr/>
          </a:p>
          <a:p>
            <a:pPr marL="1379537"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venir"/>
              <a:ea typeface="Avenir"/>
              <a:cs typeface="Avenir"/>
              <a:sym typeface="Avenir"/>
            </a:endParaRPr>
          </a:p>
        </p:txBody>
      </p:sp>
      <p:sp>
        <p:nvSpPr>
          <p:cNvPr id="490" name="Google Shape;490;p6" descr="Bullseye"/>
          <p:cNvSpPr/>
          <p:nvPr/>
        </p:nvSpPr>
        <p:spPr>
          <a:xfrm>
            <a:off x="1240382" y="4764616"/>
            <a:ext cx="687300" cy="6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
          <p:cNvSpPr/>
          <p:nvPr/>
        </p:nvSpPr>
        <p:spPr>
          <a:xfrm>
            <a:off x="4155958" y="718013"/>
            <a:ext cx="7531800" cy="3202782"/>
          </a:xfrm>
          <a:prstGeom prst="roundRect">
            <a:avLst>
              <a:gd name="adj" fmla="val 16667"/>
            </a:avLst>
          </a:prstGeom>
          <a:solidFill>
            <a:srgbClr val="FDECD2"/>
          </a:solidFill>
          <a:ln w="12700" cap="flat" cmpd="sng">
            <a:solidFill>
              <a:srgbClr val="FDECD2"/>
            </a:solidFill>
            <a:prstDash val="solid"/>
            <a:miter lim="800000"/>
            <a:headEnd type="none" w="sm" len="sm"/>
            <a:tailEnd type="none" w="sm" len="sm"/>
          </a:ln>
        </p:spPr>
        <p:txBody>
          <a:bodyPr spcFirstLastPara="1" wrap="square" lIns="91425" tIns="45700" rIns="91425" bIns="45700" anchor="ctr" anchorCtr="0">
            <a:noAutofit/>
          </a:bodyPr>
          <a:lstStyle/>
          <a:p>
            <a:pPr marL="1198563"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Considering the spectrum of health across all catchments in the Bay watershed, to be able to characterize health at the local level</a:t>
            </a:r>
            <a:endParaRPr/>
          </a:p>
          <a:p>
            <a:pPr marL="1198563"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Information for decision-making that supports protection of intact habitats, as well as restoration and maintenance of degraded habitats</a:t>
            </a:r>
            <a:endParaRPr/>
          </a:p>
          <a:p>
            <a:pPr marL="1198563"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Opportunity to integrate with state wildlife action plans, due for update in 2025, with state-defined priority habits and living resource</a:t>
            </a:r>
            <a:endParaRPr sz="2000" b="0" i="0" u="none" strike="noStrike" cap="none">
              <a:solidFill>
                <a:srgbClr val="000000"/>
              </a:solidFill>
              <a:latin typeface="Arial"/>
              <a:ea typeface="Arial"/>
              <a:cs typeface="Arial"/>
              <a:sym typeface="Arial"/>
            </a:endParaRPr>
          </a:p>
        </p:txBody>
      </p:sp>
      <p:sp>
        <p:nvSpPr>
          <p:cNvPr id="496" name="Google Shape;496;p7"/>
          <p:cNvSpPr txBox="1">
            <a:spLocks noGrp="1"/>
          </p:cNvSpPr>
          <p:nvPr>
            <p:ph type="title"/>
          </p:nvPr>
        </p:nvSpPr>
        <p:spPr>
          <a:xfrm>
            <a:off x="4155950" y="19067"/>
            <a:ext cx="7881300" cy="67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a:t>HEALTHY WATERSHEDS</a:t>
            </a:r>
            <a:endParaRPr i="1"/>
          </a:p>
        </p:txBody>
      </p:sp>
      <p:pic>
        <p:nvPicPr>
          <p:cNvPr id="497" name="Google Shape;497;p7" descr="An aerial view of a highway&#10;&#10;Description automatically generated"/>
          <p:cNvPicPr preferRelativeResize="0"/>
          <p:nvPr/>
        </p:nvPicPr>
        <p:blipFill rotWithShape="1">
          <a:blip r:embed="rId3">
            <a:alphaModFix/>
          </a:blip>
          <a:srcRect l="2014" t="299" r="12835" b="-299"/>
          <a:stretch/>
        </p:blipFill>
        <p:spPr>
          <a:xfrm>
            <a:off x="0" y="0"/>
            <a:ext cx="3921332" cy="6899251"/>
          </a:xfrm>
          <a:prstGeom prst="rect">
            <a:avLst/>
          </a:prstGeom>
          <a:noFill/>
          <a:ln>
            <a:noFill/>
          </a:ln>
        </p:spPr>
      </p:pic>
      <p:sp>
        <p:nvSpPr>
          <p:cNvPr id="498" name="Google Shape;49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2024</a:t>
            </a:r>
            <a:endParaRPr/>
          </a:p>
        </p:txBody>
      </p:sp>
      <p:sp>
        <p:nvSpPr>
          <p:cNvPr id="499" name="Google Shape;49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500" name="Google Shape;500;p7" descr="Bug under magnifying glass with solid fill"/>
          <p:cNvPicPr preferRelativeResize="0"/>
          <p:nvPr/>
        </p:nvPicPr>
        <p:blipFill rotWithShape="1">
          <a:blip r:embed="rId4">
            <a:alphaModFix/>
          </a:blip>
          <a:srcRect/>
          <a:stretch/>
        </p:blipFill>
        <p:spPr>
          <a:xfrm>
            <a:off x="4480074" y="1111225"/>
            <a:ext cx="795037" cy="759206"/>
          </a:xfrm>
          <a:prstGeom prst="rect">
            <a:avLst/>
          </a:prstGeom>
          <a:noFill/>
          <a:ln>
            <a:noFill/>
          </a:ln>
        </p:spPr>
      </p:pic>
      <p:sp>
        <p:nvSpPr>
          <p:cNvPr id="501" name="Google Shape;501;p7"/>
          <p:cNvSpPr/>
          <p:nvPr/>
        </p:nvSpPr>
        <p:spPr>
          <a:xfrm>
            <a:off x="4155950" y="4090086"/>
            <a:ext cx="7531800" cy="2609414"/>
          </a:xfrm>
          <a:prstGeom prst="roundRect">
            <a:avLst>
              <a:gd name="adj" fmla="val 16667"/>
            </a:avLst>
          </a:prstGeom>
          <a:solidFill>
            <a:srgbClr val="FDECD2"/>
          </a:solidFill>
          <a:ln w="12700" cap="flat" cmpd="sng">
            <a:solidFill>
              <a:srgbClr val="FDECD2"/>
            </a:solidFill>
            <a:prstDash val="solid"/>
            <a:miter lim="800000"/>
            <a:headEnd type="none" w="sm" len="sm"/>
            <a:tailEnd type="none" w="sm" len="sm"/>
          </a:ln>
        </p:spPr>
        <p:txBody>
          <a:bodyPr spcFirstLastPara="1" wrap="square" lIns="91425" tIns="45700" rIns="91425" bIns="45700" anchor="ctr" anchorCtr="0">
            <a:noAutofit/>
          </a:bodyPr>
          <a:lstStyle/>
          <a:p>
            <a:pPr marL="1384300" marR="0" lvl="0" indent="0" algn="l" rtl="0">
              <a:lnSpc>
                <a:spcPct val="100000"/>
              </a:lnSpc>
              <a:spcBef>
                <a:spcPts val="0"/>
              </a:spcBef>
              <a:spcAft>
                <a:spcPts val="0"/>
              </a:spcAft>
              <a:buClr>
                <a:srgbClr val="000000"/>
              </a:buClr>
              <a:buSzPts val="2200"/>
              <a:buFont typeface="Arial"/>
              <a:buNone/>
            </a:pPr>
            <a:r>
              <a:rPr lang="en-US" sz="2200" b="0" i="0" u="sng" strike="noStrike" cap="none">
                <a:solidFill>
                  <a:schemeClr val="dk1"/>
                </a:solidFill>
                <a:latin typeface="Avenir"/>
                <a:ea typeface="Avenir"/>
                <a:cs typeface="Avenir"/>
                <a:sym typeface="Avenir"/>
              </a:rPr>
              <a:t>Key Themes / Focus Areas </a:t>
            </a:r>
            <a:endParaRPr/>
          </a:p>
          <a:p>
            <a:pPr marL="1544638"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Spectrum of watershed health and helping communities understand their local watershed to target conservation practices.</a:t>
            </a:r>
            <a:endParaRPr sz="2000" b="0" i="0" u="none" strike="noStrike" cap="none">
              <a:solidFill>
                <a:srgbClr val="000000"/>
              </a:solidFill>
              <a:latin typeface="Arial"/>
              <a:ea typeface="Arial"/>
              <a:cs typeface="Arial"/>
              <a:sym typeface="Arial"/>
            </a:endParaRPr>
          </a:p>
          <a:p>
            <a:pPr marL="1544638"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Land Conservation </a:t>
            </a:r>
            <a:endParaRPr sz="2000" b="1" i="0" u="none" strike="noStrike" cap="none">
              <a:solidFill>
                <a:srgbClr val="000000"/>
              </a:solidFill>
              <a:latin typeface="Avenir"/>
              <a:ea typeface="Avenir"/>
              <a:cs typeface="Avenir"/>
              <a:sym typeface="Avenir"/>
            </a:endParaRPr>
          </a:p>
          <a:p>
            <a:pPr marL="1544638"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Habitat Conservation </a:t>
            </a:r>
            <a:endParaRPr/>
          </a:p>
          <a:p>
            <a:pPr marL="1544638" marR="0" lvl="0" indent="-173037"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venir"/>
                <a:ea typeface="Avenir"/>
                <a:cs typeface="Avenir"/>
                <a:sym typeface="Avenir"/>
              </a:rPr>
              <a:t>Stewardship and Resilience of watershed lands </a:t>
            </a:r>
            <a:endParaRPr/>
          </a:p>
        </p:txBody>
      </p:sp>
      <p:pic>
        <p:nvPicPr>
          <p:cNvPr id="502" name="Google Shape;502;p7" descr="Eagle with solid fill"/>
          <p:cNvPicPr preferRelativeResize="0"/>
          <p:nvPr/>
        </p:nvPicPr>
        <p:blipFill rotWithShape="1">
          <a:blip r:embed="rId5">
            <a:alphaModFix/>
          </a:blip>
          <a:srcRect/>
          <a:stretch/>
        </p:blipFill>
        <p:spPr>
          <a:xfrm>
            <a:off x="4549040" y="4569865"/>
            <a:ext cx="726071" cy="693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
          <p:cNvSpPr txBox="1">
            <a:spLocks noGrp="1"/>
          </p:cNvSpPr>
          <p:nvPr>
            <p:ph type="title"/>
          </p:nvPr>
        </p:nvSpPr>
        <p:spPr>
          <a:xfrm>
            <a:off x="4236611" y="60326"/>
            <a:ext cx="7757400" cy="72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a:t>SHALLOW WATER HABITATS</a:t>
            </a:r>
            <a:endParaRPr/>
          </a:p>
        </p:txBody>
      </p:sp>
      <p:sp>
        <p:nvSpPr>
          <p:cNvPr id="508" name="Google Shape;50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2024</a:t>
            </a:r>
            <a:endParaRPr/>
          </a:p>
        </p:txBody>
      </p:sp>
      <p:sp>
        <p:nvSpPr>
          <p:cNvPr id="509" name="Google Shape;50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510" name="Google Shape;510;p8" descr="A bird standing in water&#10;&#10;Description automatically generated"/>
          <p:cNvPicPr preferRelativeResize="0"/>
          <p:nvPr/>
        </p:nvPicPr>
        <p:blipFill rotWithShape="1">
          <a:blip r:embed="rId3">
            <a:alphaModFix/>
          </a:blip>
          <a:srcRect l="12031" r="-979"/>
          <a:stretch/>
        </p:blipFill>
        <p:spPr>
          <a:xfrm>
            <a:off x="0" y="309875"/>
            <a:ext cx="3736725" cy="6317225"/>
          </a:xfrm>
          <a:prstGeom prst="rect">
            <a:avLst/>
          </a:prstGeom>
          <a:noFill/>
          <a:ln>
            <a:noFill/>
          </a:ln>
        </p:spPr>
      </p:pic>
      <p:sp>
        <p:nvSpPr>
          <p:cNvPr id="511" name="Google Shape;511;p8"/>
          <p:cNvSpPr/>
          <p:nvPr/>
        </p:nvSpPr>
        <p:spPr>
          <a:xfrm>
            <a:off x="3867675" y="789025"/>
            <a:ext cx="8126400" cy="3564600"/>
          </a:xfrm>
          <a:prstGeom prst="roundRect">
            <a:avLst>
              <a:gd name="adj" fmla="val 16667"/>
            </a:avLst>
          </a:prstGeom>
          <a:solidFill>
            <a:srgbClr val="C6DCF1"/>
          </a:solidFill>
          <a:ln w="12700" cap="flat" cmpd="sng">
            <a:solidFill>
              <a:srgbClr val="CFE3F4"/>
            </a:solidFill>
            <a:prstDash val="solid"/>
            <a:miter lim="800000"/>
            <a:headEnd type="none" w="sm" len="sm"/>
            <a:tailEnd type="none" w="sm" len="sm"/>
          </a:ln>
        </p:spPr>
        <p:txBody>
          <a:bodyPr spcFirstLastPara="1" wrap="square" lIns="91425" tIns="45700" rIns="91425" bIns="45700" anchor="ctr" anchorCtr="0">
            <a:noAutofit/>
          </a:bodyPr>
          <a:lstStyle/>
          <a:p>
            <a:pPr marL="976312" marR="0" lvl="0" indent="-284162" algn="l" rtl="0">
              <a:lnSpc>
                <a:spcPct val="100000"/>
              </a:lnSpc>
              <a:spcBef>
                <a:spcPts val="0"/>
              </a:spcBef>
              <a:spcAft>
                <a:spcPts val="0"/>
              </a:spcAft>
              <a:buClr>
                <a:srgbClr val="000000"/>
              </a:buClr>
              <a:buSzPts val="2000"/>
              <a:buFont typeface="Arial"/>
              <a:buChar char="•"/>
            </a:pPr>
            <a:r>
              <a:rPr lang="en-US" sz="2000" u="sng">
                <a:solidFill>
                  <a:schemeClr val="dk1"/>
                </a:solidFill>
                <a:latin typeface="Avenir"/>
                <a:ea typeface="Avenir"/>
                <a:cs typeface="Avenir"/>
                <a:sym typeface="Avenir"/>
              </a:rPr>
              <a:t>Vision</a:t>
            </a:r>
            <a:r>
              <a:rPr lang="en-US" sz="2000">
                <a:solidFill>
                  <a:schemeClr val="dk1"/>
                </a:solidFill>
                <a:latin typeface="Avenir"/>
                <a:ea typeface="Avenir"/>
                <a:cs typeface="Avenir"/>
                <a:sym typeface="Avenir"/>
              </a:rPr>
              <a:t>- </a:t>
            </a:r>
            <a:r>
              <a:rPr lang="en-US" sz="2000" b="0" i="0" u="none" strike="noStrike" cap="none">
                <a:solidFill>
                  <a:srgbClr val="000000"/>
                </a:solidFill>
                <a:latin typeface="Avenir"/>
                <a:ea typeface="Avenir"/>
                <a:cs typeface="Avenir"/>
                <a:sym typeface="Avenir"/>
              </a:rPr>
              <a:t>Promote healthy and sustainable shallow water habitats that support resources, communities, and economies that are resilient to long-term changes in watershed conditions. </a:t>
            </a:r>
            <a:endParaRPr sz="2000"/>
          </a:p>
          <a:p>
            <a:pPr marL="976312" marR="0" lvl="0" indent="-195262"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venir"/>
              <a:ea typeface="Avenir"/>
              <a:cs typeface="Avenir"/>
              <a:sym typeface="Avenir"/>
            </a:endParaRPr>
          </a:p>
          <a:p>
            <a:pPr marL="976312" marR="0" lvl="0" indent="-284162" algn="l" rtl="0">
              <a:lnSpc>
                <a:spcPct val="100000"/>
              </a:lnSpc>
              <a:spcBef>
                <a:spcPts val="0"/>
              </a:spcBef>
              <a:spcAft>
                <a:spcPts val="0"/>
              </a:spcAft>
              <a:buClr>
                <a:srgbClr val="000000"/>
              </a:buClr>
              <a:buSzPts val="2000"/>
              <a:buFont typeface="Arial"/>
              <a:buChar char="•"/>
            </a:pPr>
            <a:r>
              <a:rPr lang="en-US" sz="2000" b="0" i="0" u="sng" strike="noStrike" cap="none">
                <a:solidFill>
                  <a:srgbClr val="000000"/>
                </a:solidFill>
                <a:latin typeface="Avenir"/>
                <a:ea typeface="Avenir"/>
                <a:cs typeface="Avenir"/>
                <a:sym typeface="Avenir"/>
              </a:rPr>
              <a:t>Scope</a:t>
            </a:r>
            <a:r>
              <a:rPr lang="en-US" sz="2000" b="0" i="0" u="none" strike="noStrike" cap="none">
                <a:solidFill>
                  <a:srgbClr val="000000"/>
                </a:solidFill>
                <a:latin typeface="Avenir"/>
                <a:ea typeface="Avenir"/>
                <a:cs typeface="Avenir"/>
                <a:sym typeface="Avenir"/>
              </a:rPr>
              <a:t>-</a:t>
            </a:r>
            <a:r>
              <a:rPr lang="en-US" sz="2000">
                <a:latin typeface="Avenir"/>
                <a:ea typeface="Avenir"/>
                <a:cs typeface="Avenir"/>
                <a:sym typeface="Avenir"/>
              </a:rPr>
              <a:t> D</a:t>
            </a:r>
            <a:r>
              <a:rPr lang="en-US" sz="2000" b="0" i="0" u="none" strike="noStrike" cap="none">
                <a:solidFill>
                  <a:srgbClr val="000000"/>
                </a:solidFill>
                <a:latin typeface="Avenir"/>
                <a:ea typeface="Avenir"/>
                <a:cs typeface="Avenir"/>
                <a:sym typeface="Avenir"/>
              </a:rPr>
              <a:t>efined as edges where land meets water and the nearshore waters of 3 ecological zones: Non-tidal Fresh, Tidal Fresh, Tidal Estuarine.</a:t>
            </a:r>
            <a:endParaRPr sz="20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endParaRPr sz="1200">
              <a:latin typeface="Avenir"/>
              <a:ea typeface="Avenir"/>
              <a:cs typeface="Avenir"/>
              <a:sym typeface="Avenir"/>
            </a:endParaRPr>
          </a:p>
          <a:p>
            <a:pPr marL="976312" marR="0" lvl="0" indent="-284162" algn="l" rtl="0">
              <a:lnSpc>
                <a:spcPct val="100000"/>
              </a:lnSpc>
              <a:spcBef>
                <a:spcPts val="0"/>
              </a:spcBef>
              <a:spcAft>
                <a:spcPts val="0"/>
              </a:spcAft>
              <a:buClr>
                <a:srgbClr val="000000"/>
              </a:buClr>
              <a:buSzPts val="2000"/>
              <a:buFont typeface="Arial"/>
              <a:buChar char="•"/>
            </a:pPr>
            <a:r>
              <a:rPr lang="en-US" sz="2000" u="sng">
                <a:latin typeface="Avenir"/>
                <a:ea typeface="Avenir"/>
                <a:cs typeface="Avenir"/>
                <a:sym typeface="Avenir"/>
              </a:rPr>
              <a:t>Listening-</a:t>
            </a:r>
            <a:r>
              <a:rPr lang="en-US" sz="2000">
                <a:latin typeface="Avenir"/>
                <a:ea typeface="Avenir"/>
                <a:cs typeface="Avenir"/>
                <a:sym typeface="Avenir"/>
              </a:rPr>
              <a:t> We have met with shallow water workgroups and held a public listening session for feedback on what, where and how to focus on shallow water habitat. </a:t>
            </a:r>
            <a:endParaRPr sz="2000">
              <a:latin typeface="Avenir"/>
              <a:ea typeface="Avenir"/>
              <a:cs typeface="Avenir"/>
              <a:sym typeface="Avenir"/>
            </a:endParaRPr>
          </a:p>
        </p:txBody>
      </p:sp>
      <p:sp>
        <p:nvSpPr>
          <p:cNvPr id="512" name="Google Shape;512;p8"/>
          <p:cNvSpPr/>
          <p:nvPr/>
        </p:nvSpPr>
        <p:spPr>
          <a:xfrm>
            <a:off x="3867675" y="4514800"/>
            <a:ext cx="8126400" cy="2206800"/>
          </a:xfrm>
          <a:prstGeom prst="roundRect">
            <a:avLst>
              <a:gd name="adj" fmla="val 16667"/>
            </a:avLst>
          </a:prstGeom>
          <a:solidFill>
            <a:srgbClr val="C6DCF1"/>
          </a:solidFill>
          <a:ln w="12700" cap="flat" cmpd="sng">
            <a:solidFill>
              <a:srgbClr val="CFE3F4"/>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61912" algn="l" rtl="0">
              <a:lnSpc>
                <a:spcPct val="100000"/>
              </a:lnSpc>
              <a:spcBef>
                <a:spcPts val="0"/>
              </a:spcBef>
              <a:spcAft>
                <a:spcPts val="0"/>
              </a:spcAft>
              <a:buClr>
                <a:srgbClr val="000000"/>
              </a:buClr>
              <a:buSzPts val="2200"/>
              <a:buFont typeface="Arial"/>
              <a:buNone/>
            </a:pPr>
            <a:br>
              <a:rPr lang="en-US" sz="2200" u="sng">
                <a:solidFill>
                  <a:schemeClr val="dk1"/>
                </a:solidFill>
                <a:latin typeface="Avenir"/>
                <a:ea typeface="Avenir"/>
                <a:cs typeface="Avenir"/>
                <a:sym typeface="Avenir"/>
              </a:rPr>
            </a:br>
            <a:r>
              <a:rPr lang="en-US" sz="2200" b="0" i="0" u="sng" strike="noStrike" cap="none">
                <a:solidFill>
                  <a:schemeClr val="dk1"/>
                </a:solidFill>
                <a:latin typeface="Avenir"/>
                <a:ea typeface="Avenir"/>
                <a:cs typeface="Avenir"/>
                <a:sym typeface="Avenir"/>
              </a:rPr>
              <a:t>Key Themes / Focus Areas</a:t>
            </a:r>
            <a:br>
              <a:rPr lang="en-US" sz="2200" b="0" i="0" u="sng" strike="noStrike" cap="none">
                <a:solidFill>
                  <a:schemeClr val="dk1"/>
                </a:solidFill>
                <a:latin typeface="Avenir"/>
                <a:ea typeface="Avenir"/>
                <a:cs typeface="Avenir"/>
                <a:sym typeface="Avenir"/>
              </a:rPr>
            </a:br>
            <a:endParaRPr sz="1000"/>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Social science and access for people</a:t>
            </a:r>
            <a:endParaRPr sz="1900">
              <a:latin typeface="Avenir"/>
              <a:ea typeface="Avenir"/>
              <a:cs typeface="Avenir"/>
              <a:sym typeface="Avenir"/>
            </a:endParaRPr>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Modeling - Decision Tools</a:t>
            </a:r>
            <a:endParaRPr sz="1900">
              <a:latin typeface="Avenir"/>
              <a:ea typeface="Avenir"/>
              <a:cs typeface="Avenir"/>
              <a:sym typeface="Avenir"/>
            </a:endParaRPr>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Shoreline protection and integrity</a:t>
            </a:r>
            <a:endParaRPr sz="1900">
              <a:latin typeface="Avenir"/>
              <a:ea typeface="Avenir"/>
              <a:cs typeface="Avenir"/>
              <a:sym typeface="Avenir"/>
            </a:endParaRPr>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Living resource impacts and prioritization</a:t>
            </a:r>
            <a:endParaRPr sz="1900">
              <a:latin typeface="Avenir"/>
              <a:ea typeface="Avenir"/>
              <a:cs typeface="Avenir"/>
              <a:sym typeface="Avenir"/>
            </a:endParaRPr>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Data needs and monitoring</a:t>
            </a:r>
            <a:endParaRPr sz="1900">
              <a:latin typeface="Avenir"/>
              <a:ea typeface="Avenir"/>
              <a:cs typeface="Avenir"/>
              <a:sym typeface="Avenir"/>
            </a:endParaRPr>
          </a:p>
          <a:p>
            <a:pPr marL="1371600" marR="0" lvl="0" indent="-349250" algn="l" rtl="0">
              <a:lnSpc>
                <a:spcPct val="100000"/>
              </a:lnSpc>
              <a:spcBef>
                <a:spcPts val="0"/>
              </a:spcBef>
              <a:spcAft>
                <a:spcPts val="0"/>
              </a:spcAft>
              <a:buSzPts val="1900"/>
              <a:buFont typeface="Avenir"/>
              <a:buChar char="●"/>
            </a:pPr>
            <a:r>
              <a:rPr lang="en-US" sz="1900">
                <a:latin typeface="Avenir"/>
                <a:ea typeface="Avenir"/>
                <a:cs typeface="Avenir"/>
                <a:sym typeface="Avenir"/>
              </a:rPr>
              <a:t>Land Use Planning</a:t>
            </a:r>
            <a:endParaRPr sz="1900">
              <a:latin typeface="Avenir"/>
              <a:ea typeface="Avenir"/>
              <a:cs typeface="Avenir"/>
              <a:sym typeface="Avenir"/>
            </a:endParaRPr>
          </a:p>
          <a:p>
            <a:pPr marL="0" marR="0" lvl="0" indent="0" algn="l" rtl="0">
              <a:lnSpc>
                <a:spcPct val="100000"/>
              </a:lnSpc>
              <a:spcBef>
                <a:spcPts val="0"/>
              </a:spcBef>
              <a:spcAft>
                <a:spcPts val="0"/>
              </a:spcAft>
              <a:buNone/>
            </a:pPr>
            <a:endParaRPr sz="2000" b="0" i="0" u="none" strike="noStrike" cap="none">
              <a:solidFill>
                <a:srgbClr val="000000"/>
              </a:solidFill>
              <a:latin typeface="Avenir"/>
              <a:ea typeface="Avenir"/>
              <a:cs typeface="Avenir"/>
              <a:sym typeface="Avenir"/>
            </a:endParaRPr>
          </a:p>
        </p:txBody>
      </p:sp>
      <p:pic>
        <p:nvPicPr>
          <p:cNvPr id="513" name="Google Shape;513;p8"/>
          <p:cNvPicPr preferRelativeResize="0"/>
          <p:nvPr/>
        </p:nvPicPr>
        <p:blipFill>
          <a:blip r:embed="rId4">
            <a:alphaModFix/>
          </a:blip>
          <a:stretch>
            <a:fillRect/>
          </a:stretch>
        </p:blipFill>
        <p:spPr>
          <a:xfrm>
            <a:off x="3951100" y="1438600"/>
            <a:ext cx="791925" cy="759560"/>
          </a:xfrm>
          <a:prstGeom prst="rect">
            <a:avLst/>
          </a:prstGeom>
          <a:noFill/>
          <a:ln>
            <a:noFill/>
          </a:ln>
        </p:spPr>
      </p:pic>
      <p:pic>
        <p:nvPicPr>
          <p:cNvPr id="514" name="Google Shape;514;p8"/>
          <p:cNvPicPr preferRelativeResize="0"/>
          <p:nvPr/>
        </p:nvPicPr>
        <p:blipFill>
          <a:blip r:embed="rId5">
            <a:alphaModFix/>
          </a:blip>
          <a:stretch>
            <a:fillRect/>
          </a:stretch>
        </p:blipFill>
        <p:spPr>
          <a:xfrm>
            <a:off x="4014325" y="3257375"/>
            <a:ext cx="728700" cy="728700"/>
          </a:xfrm>
          <a:prstGeom prst="rect">
            <a:avLst/>
          </a:prstGeom>
          <a:noFill/>
          <a:ln w="12700" cap="flat" cmpd="sng">
            <a:solidFill>
              <a:srgbClr val="CFE3F4"/>
            </a:solidFill>
            <a:prstDash val="solid"/>
            <a:miter lim="8000"/>
            <a:headEnd type="none" w="sm" len="sm"/>
            <a:tailEnd type="none" w="sm" len="sm"/>
          </a:ln>
        </p:spPr>
      </p:pic>
      <p:pic>
        <p:nvPicPr>
          <p:cNvPr id="515" name="Google Shape;515;p8"/>
          <p:cNvPicPr preferRelativeResize="0"/>
          <p:nvPr/>
        </p:nvPicPr>
        <p:blipFill>
          <a:blip r:embed="rId6">
            <a:alphaModFix/>
          </a:blip>
          <a:stretch>
            <a:fillRect/>
          </a:stretch>
        </p:blipFill>
        <p:spPr>
          <a:xfrm>
            <a:off x="4063425" y="5311225"/>
            <a:ext cx="728700" cy="728700"/>
          </a:xfrm>
          <a:prstGeom prst="rect">
            <a:avLst/>
          </a:prstGeom>
          <a:noFill/>
          <a:ln w="12700" cap="flat" cmpd="sng">
            <a:solidFill>
              <a:srgbClr val="CFE3F4"/>
            </a:solidFill>
            <a:prstDash val="solid"/>
            <a:miter lim="8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
          <p:cNvSpPr txBox="1">
            <a:spLocks noGrp="1"/>
          </p:cNvSpPr>
          <p:nvPr>
            <p:ph type="title"/>
          </p:nvPr>
        </p:nvSpPr>
        <p:spPr>
          <a:xfrm>
            <a:off x="3274540" y="136525"/>
            <a:ext cx="8079259" cy="5917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sz="3200"/>
              <a:t>PEOPLE</a:t>
            </a:r>
            <a:endParaRPr sz="3200"/>
          </a:p>
        </p:txBody>
      </p:sp>
      <p:sp>
        <p:nvSpPr>
          <p:cNvPr id="520" name="Google Shape;520;p9"/>
          <p:cNvSpPr txBox="1">
            <a:spLocks noGrp="1"/>
          </p:cNvSpPr>
          <p:nvPr>
            <p:ph type="sldNum" idx="12"/>
          </p:nvPr>
        </p:nvSpPr>
        <p:spPr>
          <a:xfrm>
            <a:off x="8810544" y="6386385"/>
            <a:ext cx="2543255" cy="33509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521" name="Google Shape;521;p9" descr="A group of people cooking food&#10;&#10;Description automatically generated"/>
          <p:cNvPicPr preferRelativeResize="0"/>
          <p:nvPr/>
        </p:nvPicPr>
        <p:blipFill rotWithShape="1">
          <a:blip r:embed="rId3">
            <a:alphaModFix/>
          </a:blip>
          <a:srcRect/>
          <a:stretch/>
        </p:blipFill>
        <p:spPr>
          <a:xfrm>
            <a:off x="0" y="4669007"/>
            <a:ext cx="2834471" cy="1884923"/>
          </a:xfrm>
          <a:prstGeom prst="rect">
            <a:avLst/>
          </a:prstGeom>
          <a:noFill/>
          <a:ln>
            <a:noFill/>
          </a:ln>
        </p:spPr>
      </p:pic>
      <p:pic>
        <p:nvPicPr>
          <p:cNvPr id="522" name="Google Shape;522;p9" descr="A group of people posing for a photo&#10;&#10;Description automatically generated"/>
          <p:cNvPicPr preferRelativeResize="0"/>
          <p:nvPr/>
        </p:nvPicPr>
        <p:blipFill rotWithShape="1">
          <a:blip r:embed="rId4">
            <a:alphaModFix/>
          </a:blip>
          <a:srcRect/>
          <a:stretch/>
        </p:blipFill>
        <p:spPr>
          <a:xfrm>
            <a:off x="-1" y="432387"/>
            <a:ext cx="2829156" cy="1884925"/>
          </a:xfrm>
          <a:prstGeom prst="rect">
            <a:avLst/>
          </a:prstGeom>
          <a:noFill/>
          <a:ln>
            <a:noFill/>
          </a:ln>
        </p:spPr>
      </p:pic>
      <p:pic>
        <p:nvPicPr>
          <p:cNvPr id="523" name="Google Shape;523;p9" descr="A group of people in a river&#10;&#10;Description automatically generated"/>
          <p:cNvPicPr preferRelativeResize="0"/>
          <p:nvPr/>
        </p:nvPicPr>
        <p:blipFill rotWithShape="1">
          <a:blip r:embed="rId5">
            <a:alphaModFix/>
          </a:blip>
          <a:srcRect/>
          <a:stretch/>
        </p:blipFill>
        <p:spPr>
          <a:xfrm>
            <a:off x="0" y="2548930"/>
            <a:ext cx="2829155" cy="1884924"/>
          </a:xfrm>
          <a:prstGeom prst="rect">
            <a:avLst/>
          </a:prstGeom>
          <a:noFill/>
          <a:ln>
            <a:noFill/>
          </a:ln>
        </p:spPr>
      </p:pic>
      <p:sp>
        <p:nvSpPr>
          <p:cNvPr id="524" name="Google Shape;524;p9"/>
          <p:cNvSpPr/>
          <p:nvPr/>
        </p:nvSpPr>
        <p:spPr>
          <a:xfrm>
            <a:off x="3274003" y="865375"/>
            <a:ext cx="8488871" cy="2829068"/>
          </a:xfrm>
          <a:prstGeom prst="roundRect">
            <a:avLst>
              <a:gd name="adj" fmla="val 16667"/>
            </a:avLst>
          </a:prstGeom>
          <a:solidFill>
            <a:srgbClr val="CBDCD8"/>
          </a:solidFill>
          <a:ln w="12700" cap="flat" cmpd="sng">
            <a:solidFill>
              <a:srgbClr val="CBDCD8"/>
            </a:solidFill>
            <a:prstDash val="solid"/>
            <a:miter lim="800000"/>
            <a:headEnd type="none" w="sm" len="sm"/>
            <a:tailEnd type="none" w="sm" len="sm"/>
          </a:ln>
        </p:spPr>
        <p:txBody>
          <a:bodyPr spcFirstLastPara="1" wrap="square" lIns="91425" tIns="45700" rIns="91425" bIns="45700" anchor="ctr" anchorCtr="0">
            <a:noAutofit/>
          </a:bodyPr>
          <a:lstStyle/>
          <a:p>
            <a:pPr marL="1544638" marR="0" lvl="0" indent="-284163"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Avenir"/>
                <a:ea typeface="Avenir"/>
                <a:cs typeface="Avenir"/>
                <a:sym typeface="Avenir"/>
              </a:rPr>
              <a:t>Focus on systems-level and process-based recommendations that will ensure people are part of the vision for the Bay program.</a:t>
            </a:r>
            <a:endParaRPr/>
          </a:p>
          <a:p>
            <a:pPr marL="1544638" marR="0" lvl="0" indent="-284163" algn="l" rtl="0">
              <a:lnSpc>
                <a:spcPct val="100000"/>
              </a:lnSpc>
              <a:spcBef>
                <a:spcPts val="0"/>
              </a:spcBef>
              <a:spcAft>
                <a:spcPts val="0"/>
              </a:spcAft>
              <a:buClr>
                <a:srgbClr val="000000"/>
              </a:buClr>
              <a:buSzPts val="2200"/>
              <a:buFont typeface="Arial"/>
              <a:buChar char="•"/>
            </a:pPr>
            <a:r>
              <a:rPr lang="en-US" sz="2200">
                <a:solidFill>
                  <a:schemeClr val="dk1"/>
                </a:solidFill>
                <a:latin typeface="Avenir"/>
                <a:ea typeface="Avenir"/>
                <a:cs typeface="Avenir"/>
                <a:sym typeface="Avenir"/>
              </a:rPr>
              <a:t>Ensuring the Bay Program’s role as a capacity building entity</a:t>
            </a:r>
            <a:r>
              <a:rPr lang="en-US" sz="2200" b="0" i="0" u="none" strike="noStrike" cap="none">
                <a:solidFill>
                  <a:schemeClr val="dk1"/>
                </a:solidFill>
                <a:latin typeface="Avenir"/>
                <a:ea typeface="Avenir"/>
                <a:cs typeface="Avenir"/>
                <a:sym typeface="Avenir"/>
              </a:rPr>
              <a:t>. </a:t>
            </a:r>
            <a:endParaRPr sz="2200" b="0" i="0" u="none" strike="noStrike" cap="none">
              <a:solidFill>
                <a:schemeClr val="dk1"/>
              </a:solidFill>
              <a:latin typeface="Avenir"/>
              <a:ea typeface="Avenir"/>
              <a:cs typeface="Avenir"/>
              <a:sym typeface="Avenir"/>
            </a:endParaRPr>
          </a:p>
          <a:p>
            <a:pPr marL="1544637" marR="0" lvl="0" indent="-284162" algn="l" rtl="0">
              <a:lnSpc>
                <a:spcPct val="100000"/>
              </a:lnSpc>
              <a:spcBef>
                <a:spcPts val="0"/>
              </a:spcBef>
              <a:spcAft>
                <a:spcPts val="0"/>
              </a:spcAft>
              <a:buClr>
                <a:srgbClr val="000000"/>
              </a:buClr>
              <a:buSzPts val="2200"/>
              <a:buFont typeface="Arial"/>
              <a:buChar char="•"/>
            </a:pPr>
            <a:r>
              <a:rPr lang="en-US" sz="2200">
                <a:solidFill>
                  <a:schemeClr val="dk1"/>
                </a:solidFill>
                <a:latin typeface="Avenir"/>
                <a:ea typeface="Avenir"/>
                <a:cs typeface="Avenir"/>
                <a:sym typeface="Avenir"/>
              </a:rPr>
              <a:t>Facilitating effective engagement with relevant groups to support stakeholder centered decision making</a:t>
            </a:r>
            <a:r>
              <a:rPr lang="en-US" sz="2200" b="0" i="0" u="none" strike="noStrike" cap="none">
                <a:solidFill>
                  <a:schemeClr val="dk1"/>
                </a:solidFill>
                <a:latin typeface="Avenir"/>
                <a:ea typeface="Avenir"/>
                <a:cs typeface="Avenir"/>
                <a:sym typeface="Avenir"/>
              </a:rPr>
              <a:t>.</a:t>
            </a:r>
            <a:endParaRPr sz="2200" b="0" i="0" u="none" strike="noStrike" cap="none">
              <a:solidFill>
                <a:schemeClr val="dk1"/>
              </a:solidFill>
              <a:latin typeface="Avenir"/>
              <a:ea typeface="Avenir"/>
              <a:cs typeface="Avenir"/>
              <a:sym typeface="Avenir"/>
            </a:endParaRPr>
          </a:p>
        </p:txBody>
      </p:sp>
      <p:pic>
        <p:nvPicPr>
          <p:cNvPr id="525" name="Google Shape;525;p9" descr="User with solid fill"/>
          <p:cNvPicPr preferRelativeResize="0"/>
          <p:nvPr/>
        </p:nvPicPr>
        <p:blipFill rotWithShape="1">
          <a:blip r:embed="rId6">
            <a:alphaModFix/>
          </a:blip>
          <a:srcRect/>
          <a:stretch/>
        </p:blipFill>
        <p:spPr>
          <a:xfrm>
            <a:off x="3731204" y="1714541"/>
            <a:ext cx="788211" cy="788211"/>
          </a:xfrm>
          <a:prstGeom prst="rect">
            <a:avLst/>
          </a:prstGeom>
          <a:noFill/>
          <a:ln>
            <a:noFill/>
          </a:ln>
        </p:spPr>
      </p:pic>
      <p:sp>
        <p:nvSpPr>
          <p:cNvPr id="526" name="Google Shape;526;p9"/>
          <p:cNvSpPr/>
          <p:nvPr/>
        </p:nvSpPr>
        <p:spPr>
          <a:xfrm>
            <a:off x="3274004" y="4029532"/>
            <a:ext cx="8488871" cy="2356854"/>
          </a:xfrm>
          <a:prstGeom prst="roundRect">
            <a:avLst>
              <a:gd name="adj" fmla="val 16667"/>
            </a:avLst>
          </a:prstGeom>
          <a:solidFill>
            <a:srgbClr val="CBDCD8"/>
          </a:solidFill>
          <a:ln w="12700" cap="flat" cmpd="sng">
            <a:solidFill>
              <a:srgbClr val="CBDCD8"/>
            </a:solidFill>
            <a:prstDash val="solid"/>
            <a:miter lim="800000"/>
            <a:headEnd type="none" w="sm" len="sm"/>
            <a:tailEnd type="none" w="sm" len="sm"/>
          </a:ln>
        </p:spPr>
        <p:txBody>
          <a:bodyPr spcFirstLastPara="1" wrap="square" lIns="91425" tIns="45700" rIns="91425" bIns="45700" anchor="ctr" anchorCtr="0">
            <a:noAutofit/>
          </a:bodyPr>
          <a:lstStyle/>
          <a:p>
            <a:pPr marL="1384300" marR="0" lvl="0" indent="0" algn="l" rtl="0">
              <a:lnSpc>
                <a:spcPct val="100000"/>
              </a:lnSpc>
              <a:spcBef>
                <a:spcPts val="0"/>
              </a:spcBef>
              <a:spcAft>
                <a:spcPts val="0"/>
              </a:spcAft>
              <a:buClr>
                <a:srgbClr val="000000"/>
              </a:buClr>
              <a:buSzPts val="2200"/>
              <a:buFont typeface="Arial"/>
              <a:buNone/>
            </a:pPr>
            <a:r>
              <a:rPr lang="en-US" sz="2200" b="0" i="0" u="sng" strike="noStrike" cap="none">
                <a:solidFill>
                  <a:schemeClr val="dk1"/>
                </a:solidFill>
                <a:latin typeface="Avenir"/>
                <a:ea typeface="Avenir"/>
                <a:cs typeface="Avenir"/>
                <a:sym typeface="Avenir"/>
              </a:rPr>
              <a:t>Key Themes</a:t>
            </a:r>
            <a:r>
              <a:rPr lang="en-US" sz="2400" b="0" i="0" u="sng" strike="noStrike" cap="none">
                <a:solidFill>
                  <a:srgbClr val="000000"/>
                </a:solidFill>
                <a:latin typeface="Avenir"/>
                <a:ea typeface="Avenir"/>
                <a:cs typeface="Avenir"/>
                <a:sym typeface="Avenir"/>
              </a:rPr>
              <a:t> / </a:t>
            </a:r>
            <a:r>
              <a:rPr lang="en-US" sz="2200" b="0" i="0" u="sng" strike="noStrike" cap="none">
                <a:solidFill>
                  <a:schemeClr val="dk1"/>
                </a:solidFill>
                <a:latin typeface="Avenir"/>
                <a:ea typeface="Avenir"/>
                <a:cs typeface="Avenir"/>
                <a:sym typeface="Avenir"/>
              </a:rPr>
              <a:t>Focus Areas</a:t>
            </a:r>
            <a:r>
              <a:rPr lang="en-US" sz="2200" b="0" i="0" u="none" strike="noStrike" cap="none">
                <a:solidFill>
                  <a:schemeClr val="dk1"/>
                </a:solidFill>
                <a:latin typeface="Avenir"/>
                <a:ea typeface="Avenir"/>
                <a:cs typeface="Avenir"/>
                <a:sym typeface="Avenir"/>
              </a:rPr>
              <a:t> </a:t>
            </a:r>
            <a:endParaRPr sz="2200" b="1" i="0" u="none" strike="noStrike" cap="none">
              <a:solidFill>
                <a:schemeClr val="dk1"/>
              </a:solidFill>
              <a:latin typeface="Avenir"/>
              <a:ea typeface="Avenir"/>
              <a:cs typeface="Avenir"/>
              <a:sym typeface="Avenir"/>
            </a:endParaRPr>
          </a:p>
          <a:p>
            <a:pPr marL="1727200" marR="0" lvl="0" indent="-342900" algn="l" rtl="0">
              <a:lnSpc>
                <a:spcPct val="100000"/>
              </a:lnSpc>
              <a:spcBef>
                <a:spcPts val="0"/>
              </a:spcBef>
              <a:spcAft>
                <a:spcPts val="0"/>
              </a:spcAft>
              <a:buClr>
                <a:srgbClr val="000000"/>
              </a:buClr>
              <a:buSzPts val="2200"/>
              <a:buFont typeface="Arial"/>
              <a:buChar char="•"/>
            </a:pPr>
            <a:r>
              <a:rPr lang="en-US" sz="2200">
                <a:solidFill>
                  <a:schemeClr val="dk1"/>
                </a:solidFill>
                <a:latin typeface="Avenir"/>
                <a:ea typeface="Avenir"/>
                <a:cs typeface="Avenir"/>
                <a:sym typeface="Avenir"/>
              </a:rPr>
              <a:t>Directed </a:t>
            </a:r>
            <a:r>
              <a:rPr lang="en-US" sz="2200" b="0" i="0" u="none" strike="noStrike" cap="none">
                <a:solidFill>
                  <a:schemeClr val="dk1"/>
                </a:solidFill>
                <a:latin typeface="Avenir"/>
                <a:ea typeface="Avenir"/>
                <a:cs typeface="Avenir"/>
                <a:sym typeface="Avenir"/>
              </a:rPr>
              <a:t>Public Engagement</a:t>
            </a:r>
            <a:r>
              <a:rPr lang="en-US" sz="2200" b="1" i="0" u="none" strike="noStrike" cap="none">
                <a:solidFill>
                  <a:schemeClr val="dk1"/>
                </a:solidFill>
                <a:latin typeface="Avenir"/>
                <a:ea typeface="Avenir"/>
                <a:cs typeface="Avenir"/>
                <a:sym typeface="Avenir"/>
              </a:rPr>
              <a:t> </a:t>
            </a:r>
            <a:endParaRPr/>
          </a:p>
          <a:p>
            <a:pPr marL="1727200" marR="0" lvl="0" indent="-34290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Avenir"/>
                <a:ea typeface="Avenir"/>
                <a:cs typeface="Avenir"/>
                <a:sym typeface="Avenir"/>
              </a:rPr>
              <a:t>Diversity, Equity, Inclusion and Justice (DEIJ)</a:t>
            </a:r>
            <a:r>
              <a:rPr lang="en-US" sz="2200" b="1" i="0" u="none" strike="noStrike" cap="none">
                <a:solidFill>
                  <a:schemeClr val="dk1"/>
                </a:solidFill>
                <a:latin typeface="Avenir"/>
                <a:ea typeface="Avenir"/>
                <a:cs typeface="Avenir"/>
                <a:sym typeface="Avenir"/>
              </a:rPr>
              <a:t> </a:t>
            </a:r>
            <a:endParaRPr/>
          </a:p>
          <a:p>
            <a:pPr marL="1727200" marR="0" lvl="0" indent="-34290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Avenir"/>
                <a:ea typeface="Avenir"/>
                <a:cs typeface="Avenir"/>
                <a:sym typeface="Avenir"/>
              </a:rPr>
              <a:t>Social Science </a:t>
            </a:r>
            <a:endParaRPr sz="2200" b="1" i="0" u="none" strike="noStrike" cap="none">
              <a:solidFill>
                <a:schemeClr val="dk1"/>
              </a:solidFill>
              <a:latin typeface="Avenir"/>
              <a:ea typeface="Avenir"/>
              <a:cs typeface="Avenir"/>
              <a:sym typeface="Avenir"/>
            </a:endParaRPr>
          </a:p>
          <a:p>
            <a:pPr marL="1727200" marR="0" lvl="0" indent="-34290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Avenir"/>
                <a:ea typeface="Avenir"/>
                <a:cs typeface="Avenir"/>
                <a:sym typeface="Avenir"/>
              </a:rPr>
              <a:t>Stewardship</a:t>
            </a:r>
            <a:r>
              <a:rPr lang="en-US" sz="2200" b="1" i="0" u="none" strike="noStrike" cap="none">
                <a:solidFill>
                  <a:schemeClr val="dk1"/>
                </a:solidFill>
                <a:latin typeface="Avenir"/>
                <a:ea typeface="Avenir"/>
                <a:cs typeface="Avenir"/>
                <a:sym typeface="Avenir"/>
              </a:rPr>
              <a:t> </a:t>
            </a:r>
            <a:endParaRPr/>
          </a:p>
          <a:p>
            <a:pPr marL="1727200" marR="0" lvl="0" indent="-34290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Avenir"/>
                <a:ea typeface="Avenir"/>
                <a:cs typeface="Avenir"/>
                <a:sym typeface="Avenir"/>
              </a:rPr>
              <a:t>Public Health </a:t>
            </a:r>
            <a:endParaRPr sz="2200" b="0" i="0" u="none" strike="noStrike" cap="none">
              <a:solidFill>
                <a:schemeClr val="dk1"/>
              </a:solidFill>
              <a:latin typeface="Avenir"/>
              <a:ea typeface="Avenir"/>
              <a:cs typeface="Avenir"/>
              <a:sym typeface="Avenir"/>
            </a:endParaRPr>
          </a:p>
        </p:txBody>
      </p:sp>
      <p:pic>
        <p:nvPicPr>
          <p:cNvPr id="527" name="Google Shape;527;p9" descr="Cycle with people with solid fill"/>
          <p:cNvPicPr preferRelativeResize="0"/>
          <p:nvPr/>
        </p:nvPicPr>
        <p:blipFill rotWithShape="1">
          <a:blip r:embed="rId7">
            <a:alphaModFix/>
          </a:blip>
          <a:srcRect/>
          <a:stretch/>
        </p:blipFill>
        <p:spPr>
          <a:xfrm>
            <a:off x="3668110" y="4669007"/>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2024</a:t>
            </a:r>
            <a:endParaRPr/>
          </a:p>
        </p:txBody>
      </p:sp>
      <p:sp>
        <p:nvSpPr>
          <p:cNvPr id="534" name="Google Shape;53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535" name="Google Shape;535;p10"/>
          <p:cNvSpPr txBox="1">
            <a:spLocks noGrp="1"/>
          </p:cNvSpPr>
          <p:nvPr>
            <p:ph type="body" idx="1"/>
          </p:nvPr>
        </p:nvSpPr>
        <p:spPr>
          <a:xfrm>
            <a:off x="828964" y="1424763"/>
            <a:ext cx="10505786" cy="474267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5D5D5D"/>
              </a:buClr>
              <a:buSzPct val="100000"/>
              <a:buNone/>
            </a:pPr>
            <a:r>
              <a:rPr lang="en-US" b="1"/>
              <a:t>February</a:t>
            </a:r>
            <a:r>
              <a:rPr lang="en-US"/>
              <a:t> </a:t>
            </a:r>
            <a:r>
              <a:rPr lang="en-US" b="1"/>
              <a:t>2024:</a:t>
            </a:r>
            <a:endParaRPr/>
          </a:p>
          <a:p>
            <a:pPr marL="0" lvl="0" indent="0" algn="l" rtl="0">
              <a:lnSpc>
                <a:spcPct val="90000"/>
              </a:lnSpc>
              <a:spcBef>
                <a:spcPts val="1000"/>
              </a:spcBef>
              <a:spcAft>
                <a:spcPts val="0"/>
              </a:spcAft>
              <a:buClr>
                <a:srgbClr val="5D5D5D"/>
              </a:buClr>
              <a:buSzPct val="100000"/>
              <a:buNone/>
            </a:pPr>
            <a:r>
              <a:rPr lang="en-US" b="1"/>
              <a:t>	</a:t>
            </a:r>
            <a:r>
              <a:rPr lang="en-US" b="1">
                <a:solidFill>
                  <a:srgbClr val="CD7E0A"/>
                </a:solidFill>
              </a:rPr>
              <a:t>2-day symposium</a:t>
            </a:r>
            <a:endParaRPr b="1">
              <a:solidFill>
                <a:srgbClr val="CD7E0A"/>
              </a:solidFill>
            </a:endParaRPr>
          </a:p>
          <a:p>
            <a:pPr marL="0" lvl="0" indent="0" algn="l" rtl="0">
              <a:lnSpc>
                <a:spcPct val="90000"/>
              </a:lnSpc>
              <a:spcBef>
                <a:spcPts val="1000"/>
              </a:spcBef>
              <a:spcAft>
                <a:spcPts val="0"/>
              </a:spcAft>
              <a:buClr>
                <a:srgbClr val="5D5D5D"/>
              </a:buClr>
              <a:buSzPct val="100000"/>
              <a:buNone/>
            </a:pPr>
            <a:r>
              <a:rPr lang="en-US" b="1"/>
              <a:t>March-April 2024:</a:t>
            </a:r>
            <a:endParaRPr/>
          </a:p>
          <a:p>
            <a:pPr marL="0" lvl="0" indent="0" algn="l" rtl="0">
              <a:lnSpc>
                <a:spcPct val="90000"/>
              </a:lnSpc>
              <a:spcBef>
                <a:spcPts val="1000"/>
              </a:spcBef>
              <a:spcAft>
                <a:spcPts val="0"/>
              </a:spcAft>
              <a:buClr>
                <a:srgbClr val="5D5D5D"/>
              </a:buClr>
              <a:buSzPct val="100000"/>
              <a:buNone/>
            </a:pPr>
            <a:r>
              <a:rPr lang="en-US"/>
              <a:t>	Adopt small group recommendations</a:t>
            </a:r>
            <a:endParaRPr/>
          </a:p>
          <a:p>
            <a:pPr marL="0" lvl="0" indent="0" algn="l" rtl="0">
              <a:lnSpc>
                <a:spcPct val="90000"/>
              </a:lnSpc>
              <a:spcBef>
                <a:spcPts val="1000"/>
              </a:spcBef>
              <a:spcAft>
                <a:spcPts val="0"/>
              </a:spcAft>
              <a:buClr>
                <a:srgbClr val="5D5D5D"/>
              </a:buClr>
              <a:buSzPct val="100000"/>
              <a:buNone/>
            </a:pPr>
            <a:r>
              <a:rPr lang="en-US"/>
              <a:t>	Draft Steering Committee product</a:t>
            </a:r>
            <a:endParaRPr/>
          </a:p>
          <a:p>
            <a:pPr marL="0" lvl="0" indent="0" algn="l" rtl="0">
              <a:lnSpc>
                <a:spcPct val="90000"/>
              </a:lnSpc>
              <a:spcBef>
                <a:spcPts val="1000"/>
              </a:spcBef>
              <a:spcAft>
                <a:spcPts val="0"/>
              </a:spcAft>
              <a:buClr>
                <a:srgbClr val="5D5D5D"/>
              </a:buClr>
              <a:buSzPct val="100000"/>
              <a:buNone/>
            </a:pPr>
            <a:r>
              <a:rPr lang="en-US" b="1"/>
              <a:t>May-June 2024:</a:t>
            </a:r>
            <a:endParaRPr/>
          </a:p>
          <a:p>
            <a:pPr marL="0" lvl="0" indent="0" algn="l" rtl="0">
              <a:lnSpc>
                <a:spcPct val="90000"/>
              </a:lnSpc>
              <a:spcBef>
                <a:spcPts val="1000"/>
              </a:spcBef>
              <a:spcAft>
                <a:spcPts val="0"/>
              </a:spcAft>
              <a:buClr>
                <a:srgbClr val="5D5D5D"/>
              </a:buClr>
              <a:buSzPct val="100000"/>
              <a:buNone/>
            </a:pPr>
            <a:r>
              <a:rPr lang="en-US"/>
              <a:t>	Solicit public feedback</a:t>
            </a:r>
            <a:endParaRPr/>
          </a:p>
          <a:p>
            <a:pPr marL="0" lvl="0" indent="0" algn="l" rtl="0">
              <a:lnSpc>
                <a:spcPct val="90000"/>
              </a:lnSpc>
              <a:spcBef>
                <a:spcPts val="1000"/>
              </a:spcBef>
              <a:spcAft>
                <a:spcPts val="0"/>
              </a:spcAft>
              <a:buClr>
                <a:srgbClr val="5D5D5D"/>
              </a:buClr>
              <a:buSzPct val="100000"/>
              <a:buNone/>
            </a:pPr>
            <a:r>
              <a:rPr lang="en-US" b="1"/>
              <a:t>July 2024:</a:t>
            </a:r>
            <a:endParaRPr/>
          </a:p>
          <a:p>
            <a:pPr marL="0" lvl="0" indent="0" algn="l" rtl="0">
              <a:lnSpc>
                <a:spcPct val="90000"/>
              </a:lnSpc>
              <a:spcBef>
                <a:spcPts val="1000"/>
              </a:spcBef>
              <a:spcAft>
                <a:spcPts val="0"/>
              </a:spcAft>
              <a:buClr>
                <a:srgbClr val="5D5D5D"/>
              </a:buClr>
              <a:buSzPct val="100000"/>
              <a:buNone/>
            </a:pPr>
            <a:r>
              <a:rPr lang="en-US"/>
              <a:t>	Revise and affirm Steering Committee recommendations</a:t>
            </a:r>
            <a:endParaRPr/>
          </a:p>
          <a:p>
            <a:pPr marL="0" lvl="0" indent="0" algn="l" rtl="0">
              <a:lnSpc>
                <a:spcPct val="90000"/>
              </a:lnSpc>
              <a:spcBef>
                <a:spcPts val="1000"/>
              </a:spcBef>
              <a:spcAft>
                <a:spcPts val="0"/>
              </a:spcAft>
              <a:buClr>
                <a:srgbClr val="5D5D5D"/>
              </a:buClr>
              <a:buSzPct val="100000"/>
              <a:buNone/>
            </a:pPr>
            <a:r>
              <a:rPr lang="en-US" b="1"/>
              <a:t>August-September 2024:</a:t>
            </a:r>
            <a:endParaRPr/>
          </a:p>
          <a:p>
            <a:pPr marL="0" lvl="0" indent="0" algn="l" rtl="0">
              <a:lnSpc>
                <a:spcPct val="90000"/>
              </a:lnSpc>
              <a:spcBef>
                <a:spcPts val="1000"/>
              </a:spcBef>
              <a:spcAft>
                <a:spcPts val="0"/>
              </a:spcAft>
              <a:buClr>
                <a:srgbClr val="5D5D5D"/>
              </a:buClr>
              <a:buSzPct val="100000"/>
              <a:buNone/>
            </a:pPr>
            <a:r>
              <a:rPr lang="en-US"/>
              <a:t>	Seek approval from Management Board and Principals’ Staff Committee</a:t>
            </a:r>
            <a:endParaRPr/>
          </a:p>
          <a:p>
            <a:pPr marL="0" lvl="0" indent="0" algn="l" rtl="0">
              <a:lnSpc>
                <a:spcPct val="90000"/>
              </a:lnSpc>
              <a:spcBef>
                <a:spcPts val="1000"/>
              </a:spcBef>
              <a:spcAft>
                <a:spcPts val="0"/>
              </a:spcAft>
              <a:buClr>
                <a:srgbClr val="5D5D5D"/>
              </a:buClr>
              <a:buSzPct val="100000"/>
              <a:buNone/>
            </a:pPr>
            <a:r>
              <a:rPr lang="en-US" b="1"/>
              <a:t>October 2024:</a:t>
            </a:r>
            <a:endParaRPr/>
          </a:p>
          <a:p>
            <a:pPr marL="0" lvl="0" indent="0" algn="l" rtl="0">
              <a:lnSpc>
                <a:spcPct val="90000"/>
              </a:lnSpc>
              <a:spcBef>
                <a:spcPts val="1000"/>
              </a:spcBef>
              <a:spcAft>
                <a:spcPts val="0"/>
              </a:spcAft>
              <a:buClr>
                <a:srgbClr val="5D5D5D"/>
              </a:buClr>
              <a:buSzPct val="100000"/>
              <a:buNone/>
            </a:pPr>
            <a:r>
              <a:rPr lang="en-US"/>
              <a:t>	Present to and request approval from Executive Council</a:t>
            </a:r>
            <a:endParaRPr/>
          </a:p>
        </p:txBody>
      </p:sp>
      <p:sp>
        <p:nvSpPr>
          <p:cNvPr id="536" name="Google Shape;536;p10"/>
          <p:cNvSpPr txBox="1">
            <a:spLocks noGrp="1"/>
          </p:cNvSpPr>
          <p:nvPr>
            <p:ph type="title"/>
          </p:nvPr>
        </p:nvSpPr>
        <p:spPr>
          <a:xfrm>
            <a:off x="841375" y="381001"/>
            <a:ext cx="10972800" cy="6940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5D5D"/>
              </a:buClr>
              <a:buSzPts val="3000"/>
              <a:buFont typeface="Century Gothic"/>
              <a:buNone/>
            </a:pPr>
            <a:r>
              <a:rPr lang="en-US" b="1"/>
              <a:t>PROPOSED STEERING COMMITTEE TIMELINE </a:t>
            </a:r>
            <a:endParaRPr b="1"/>
          </a:p>
        </p:txBody>
      </p:sp>
    </p:spTree>
  </p:cSld>
  <p:clrMapOvr>
    <a:masterClrMapping/>
  </p:clrMapOvr>
</p:sld>
</file>

<file path=ppt/theme/theme1.xml><?xml version="1.0" encoding="utf-8"?>
<a:theme xmlns:a="http://schemas.openxmlformats.org/drawingml/2006/main" name="1_Office Theme">
  <a:themeElements>
    <a:clrScheme name="Custom 4">
      <a:dk1>
        <a:srgbClr val="292929"/>
      </a:dk1>
      <a:lt1>
        <a:srgbClr val="FFFFFF"/>
      </a:lt1>
      <a:dk2>
        <a:srgbClr val="5B5D5B"/>
      </a:dk2>
      <a:lt2>
        <a:srgbClr val="FFFFFF"/>
      </a:lt2>
      <a:accent1>
        <a:srgbClr val="FBD224"/>
      </a:accent1>
      <a:accent2>
        <a:srgbClr val="2B74B4"/>
      </a:accent2>
      <a:accent3>
        <a:srgbClr val="0C8E79"/>
      </a:accent3>
      <a:accent4>
        <a:srgbClr val="1F5383"/>
      </a:accent4>
      <a:accent5>
        <a:srgbClr val="F4A32C"/>
      </a:accent5>
      <a:accent6>
        <a:srgbClr val="0BA0E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893</Words>
  <Application>Microsoft Office PowerPoint</Application>
  <PresentationFormat>Widescreen</PresentationFormat>
  <Paragraphs>140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Avenir</vt:lpstr>
      <vt:lpstr>Calibri</vt:lpstr>
      <vt:lpstr>Century Gothic</vt:lpstr>
      <vt:lpstr>Arial</vt:lpstr>
      <vt:lpstr>1_Office Theme</vt:lpstr>
      <vt:lpstr>Beyond 2025 Update</vt:lpstr>
      <vt:lpstr>STEERING COMMITTEE PROPOSED PRODUCTS BY EC2024</vt:lpstr>
      <vt:lpstr>HIGH LEVEL TOPICS</vt:lpstr>
      <vt:lpstr>CLIMATE CHANGE</vt:lpstr>
      <vt:lpstr>CLEAN WATER</vt:lpstr>
      <vt:lpstr>HEALTHY WATERSHEDS</vt:lpstr>
      <vt:lpstr>SHALLOW WATER HABITATS</vt:lpstr>
      <vt:lpstr>PEOPLE</vt:lpstr>
      <vt:lpstr>PROPOSED STEERING COMMITTEE TIMELINE </vt:lpstr>
      <vt:lpstr>FEBRUARY SYMPOSIUM</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2025 Update</dc:title>
  <dc:creator>Anna Killius</dc:creator>
  <cp:lastModifiedBy>Barranco, Gregory</cp:lastModifiedBy>
  <cp:revision>2</cp:revision>
  <dcterms:created xsi:type="dcterms:W3CDTF">2023-08-17T22:23:00Z</dcterms:created>
  <dcterms:modified xsi:type="dcterms:W3CDTF">2024-01-10T21:27:46Z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0x010100D6C86018C5FF3C4684F43366671D9811</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EPA Subject">
    <vt:lpwstr/>
  </property>
</Properties>
</file>