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2" r:id="rId6"/>
  </p:sldMasterIdLst>
  <p:notesMasterIdLst>
    <p:notesMasterId r:id="rId53"/>
  </p:notesMasterIdLst>
  <p:sldIdLst>
    <p:sldId id="5333" r:id="rId7"/>
    <p:sldId id="260" r:id="rId8"/>
    <p:sldId id="5311" r:id="rId9"/>
    <p:sldId id="5312" r:id="rId10"/>
    <p:sldId id="5217" r:id="rId11"/>
    <p:sldId id="5314" r:id="rId12"/>
    <p:sldId id="5335" r:id="rId13"/>
    <p:sldId id="5313" r:id="rId14"/>
    <p:sldId id="349" r:id="rId15"/>
    <p:sldId id="4253" r:id="rId16"/>
    <p:sldId id="5308" r:id="rId17"/>
    <p:sldId id="5343" r:id="rId18"/>
    <p:sldId id="5309" r:id="rId19"/>
    <p:sldId id="5310" r:id="rId20"/>
    <p:sldId id="5338" r:id="rId21"/>
    <p:sldId id="5342" r:id="rId22"/>
    <p:sldId id="5339" r:id="rId23"/>
    <p:sldId id="5340" r:id="rId24"/>
    <p:sldId id="5332" r:id="rId25"/>
    <p:sldId id="5315" r:id="rId26"/>
    <p:sldId id="5320" r:id="rId27"/>
    <p:sldId id="5321" r:id="rId28"/>
    <p:sldId id="5322" r:id="rId29"/>
    <p:sldId id="5323" r:id="rId30"/>
    <p:sldId id="5324" r:id="rId31"/>
    <p:sldId id="5325" r:id="rId32"/>
    <p:sldId id="5336" r:id="rId33"/>
    <p:sldId id="5344" r:id="rId34"/>
    <p:sldId id="5345" r:id="rId35"/>
    <p:sldId id="5346" r:id="rId36"/>
    <p:sldId id="5317" r:id="rId37"/>
    <p:sldId id="5349" r:id="rId38"/>
    <p:sldId id="5326" r:id="rId39"/>
    <p:sldId id="5351" r:id="rId40"/>
    <p:sldId id="5358" r:id="rId41"/>
    <p:sldId id="5355" r:id="rId42"/>
    <p:sldId id="5357" r:id="rId43"/>
    <p:sldId id="5327" r:id="rId44"/>
    <p:sldId id="5359" r:id="rId45"/>
    <p:sldId id="5356" r:id="rId46"/>
    <p:sldId id="5354" r:id="rId47"/>
    <p:sldId id="5337" r:id="rId48"/>
    <p:sldId id="5347" r:id="rId49"/>
    <p:sldId id="5318" r:id="rId50"/>
    <p:sldId id="5319" r:id="rId51"/>
    <p:sldId id="28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1D940-1383-4D7C-1745-36E1EEA5E80E}" name="Gootman, Kaylyn (she/her/hers)" initials="GK(" userId="S::Gootman.Kaylyn@epa.gov::ded9e175-2e4e-41e6-9124-f8f8d87d69f3" providerId="AD"/>
  <p188:author id="{4E2E4FF4-63A8-9803-4A4D-A4369B705BB6}" name="Alex Gunnerson" initials="AG" userId="S::agunnerson@chesapeakebay.net::49d54dd2-b0cb-4b38-bdca-cd26007d962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9CCA8-ABDB-CA82-E1E0-D5FD40C24E44}" v="183" dt="2024-10-16T18:02:01.124"/>
    <p1510:client id="{FF73D0EF-388F-4678-A30F-DD05E999DD40}" v="14" dt="2024-10-16T15:13:59.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tman, Kaylyn (she/her/hers)" userId="ded9e175-2e4e-41e6-9124-f8f8d87d69f3" providerId="ADAL" clId="{F3A89BD7-5681-432B-B941-A5EF29D29F43}"/>
    <pc:docChg chg="undo custSel addSld delSld modSld sldOrd">
      <pc:chgData name="Gootman, Kaylyn (she/her/hers)" userId="ded9e175-2e4e-41e6-9124-f8f8d87d69f3" providerId="ADAL" clId="{F3A89BD7-5681-432B-B941-A5EF29D29F43}" dt="2024-10-03T19:26:23.227" v="4522" actId="1036"/>
      <pc:docMkLst>
        <pc:docMk/>
      </pc:docMkLst>
      <pc:sldChg chg="addSp modSp del mod">
        <pc:chgData name="Gootman, Kaylyn (she/her/hers)" userId="ded9e175-2e4e-41e6-9124-f8f8d87d69f3" providerId="ADAL" clId="{F3A89BD7-5681-432B-B941-A5EF29D29F43}" dt="2024-10-03T19:26:09.880" v="4505" actId="47"/>
        <pc:sldMkLst>
          <pc:docMk/>
          <pc:sldMk cId="0" sldId="276"/>
        </pc:sldMkLst>
        <pc:spChg chg="add mod">
          <ac:chgData name="Gootman, Kaylyn (she/her/hers)" userId="ded9e175-2e4e-41e6-9124-f8f8d87d69f3" providerId="ADAL" clId="{F3A89BD7-5681-432B-B941-A5EF29D29F43}" dt="2024-10-03T19:21:14.566" v="4439" actId="20577"/>
          <ac:spMkLst>
            <pc:docMk/>
            <pc:sldMk cId="0" sldId="276"/>
            <ac:spMk id="2" creationId="{B6B61E27-80C2-F5A5-D573-4668E2AD47FC}"/>
          </ac:spMkLst>
        </pc:spChg>
      </pc:sldChg>
      <pc:sldChg chg="addSp modSp mod">
        <pc:chgData name="Gootman, Kaylyn (she/her/hers)" userId="ded9e175-2e4e-41e6-9124-f8f8d87d69f3" providerId="ADAL" clId="{F3A89BD7-5681-432B-B941-A5EF29D29F43}" dt="2024-10-03T19:26:23.227" v="4522" actId="1036"/>
        <pc:sldMkLst>
          <pc:docMk/>
          <pc:sldMk cId="2975850678" sldId="284"/>
        </pc:sldMkLst>
        <pc:spChg chg="mod">
          <ac:chgData name="Gootman, Kaylyn (she/her/hers)" userId="ded9e175-2e4e-41e6-9124-f8f8d87d69f3" providerId="ADAL" clId="{F3A89BD7-5681-432B-B941-A5EF29D29F43}" dt="2024-10-03T19:26:23.227" v="4522" actId="1036"/>
          <ac:spMkLst>
            <pc:docMk/>
            <pc:sldMk cId="2975850678" sldId="284"/>
            <ac:spMk id="2" creationId="{E9DA783C-84C0-F887-7CA3-A014D4D70D60}"/>
          </ac:spMkLst>
        </pc:spChg>
        <pc:spChg chg="add mod">
          <ac:chgData name="Gootman, Kaylyn (she/her/hers)" userId="ded9e175-2e4e-41e6-9124-f8f8d87d69f3" providerId="ADAL" clId="{F3A89BD7-5681-432B-B941-A5EF29D29F43}" dt="2024-10-03T19:26:13.865" v="4506" actId="1076"/>
          <ac:spMkLst>
            <pc:docMk/>
            <pc:sldMk cId="2975850678" sldId="284"/>
            <ac:spMk id="3" creationId="{E7BBF373-AE04-8225-AD46-358AF22A1D1B}"/>
          </ac:spMkLst>
        </pc:spChg>
      </pc:sldChg>
      <pc:sldChg chg="addSp modSp mod modAnim">
        <pc:chgData name="Gootman, Kaylyn (she/her/hers)" userId="ded9e175-2e4e-41e6-9124-f8f8d87d69f3" providerId="ADAL" clId="{F3A89BD7-5681-432B-B941-A5EF29D29F43}" dt="2024-10-01T17:36:43.664" v="4146"/>
        <pc:sldMkLst>
          <pc:docMk/>
          <pc:sldMk cId="0" sldId="349"/>
        </pc:sldMkLst>
        <pc:spChg chg="add mod">
          <ac:chgData name="Gootman, Kaylyn (she/her/hers)" userId="ded9e175-2e4e-41e6-9124-f8f8d87d69f3" providerId="ADAL" clId="{F3A89BD7-5681-432B-B941-A5EF29D29F43}" dt="2024-10-01T17:36:32.067" v="4145" actId="1037"/>
          <ac:spMkLst>
            <pc:docMk/>
            <pc:sldMk cId="0" sldId="349"/>
            <ac:spMk id="8" creationId="{1872FAAD-C7E5-5490-2545-FDCE3C087CED}"/>
          </ac:spMkLst>
        </pc:spChg>
      </pc:sldChg>
      <pc:sldChg chg="addSp delSp modSp mod">
        <pc:chgData name="Gootman, Kaylyn (she/her/hers)" userId="ded9e175-2e4e-41e6-9124-f8f8d87d69f3" providerId="ADAL" clId="{F3A89BD7-5681-432B-B941-A5EF29D29F43}" dt="2024-09-30T12:36:43.409" v="1402" actId="478"/>
        <pc:sldMkLst>
          <pc:docMk/>
          <pc:sldMk cId="1104856689" sldId="4253"/>
        </pc:sldMkLst>
        <pc:spChg chg="add mod">
          <ac:chgData name="Gootman, Kaylyn (she/her/hers)" userId="ded9e175-2e4e-41e6-9124-f8f8d87d69f3" providerId="ADAL" clId="{F3A89BD7-5681-432B-B941-A5EF29D29F43}" dt="2024-09-30T12:36:09.305" v="1382" actId="1076"/>
          <ac:spMkLst>
            <pc:docMk/>
            <pc:sldMk cId="1104856689" sldId="4253"/>
            <ac:spMk id="2" creationId="{F2128A9F-3B65-4560-51BC-C82BBFF835C3}"/>
          </ac:spMkLst>
        </pc:spChg>
        <pc:spChg chg="add del mod">
          <ac:chgData name="Gootman, Kaylyn (she/her/hers)" userId="ded9e175-2e4e-41e6-9124-f8f8d87d69f3" providerId="ADAL" clId="{F3A89BD7-5681-432B-B941-A5EF29D29F43}" dt="2024-09-30T12:36:43.409" v="1402" actId="478"/>
          <ac:spMkLst>
            <pc:docMk/>
            <pc:sldMk cId="1104856689" sldId="4253"/>
            <ac:spMk id="3" creationId="{81F3D4F7-83DA-E1A9-4D05-268BAD617B56}"/>
          </ac:spMkLst>
        </pc:spChg>
      </pc:sldChg>
      <pc:sldChg chg="modSp del mod ord">
        <pc:chgData name="Gootman, Kaylyn (she/her/hers)" userId="ded9e175-2e4e-41e6-9124-f8f8d87d69f3" providerId="ADAL" clId="{F3A89BD7-5681-432B-B941-A5EF29D29F43}" dt="2024-10-01T17:34:04.483" v="4050" actId="47"/>
        <pc:sldMkLst>
          <pc:docMk/>
          <pc:sldMk cId="417315371" sldId="5251"/>
        </pc:sldMkLst>
        <pc:picChg chg="mod">
          <ac:chgData name="Gootman, Kaylyn (she/her/hers)" userId="ded9e175-2e4e-41e6-9124-f8f8d87d69f3" providerId="ADAL" clId="{F3A89BD7-5681-432B-B941-A5EF29D29F43}" dt="2024-09-30T17:04:16.026" v="2057" actId="1076"/>
          <ac:picMkLst>
            <pc:docMk/>
            <pc:sldMk cId="417315371" sldId="5251"/>
            <ac:picMk id="12" creationId="{E3A8ADC1-B067-4347-89FD-45BE57FEC212}"/>
          </ac:picMkLst>
        </pc:picChg>
      </pc:sldChg>
      <pc:sldChg chg="modSp mod">
        <pc:chgData name="Gootman, Kaylyn (she/her/hers)" userId="ded9e175-2e4e-41e6-9124-f8f8d87d69f3" providerId="ADAL" clId="{F3A89BD7-5681-432B-B941-A5EF29D29F43}" dt="2024-09-30T12:53:25.925" v="1608" actId="1076"/>
        <pc:sldMkLst>
          <pc:docMk/>
          <pc:sldMk cId="0" sldId="5308"/>
        </pc:sldMkLst>
        <pc:picChg chg="mod">
          <ac:chgData name="Gootman, Kaylyn (she/her/hers)" userId="ded9e175-2e4e-41e6-9124-f8f8d87d69f3" providerId="ADAL" clId="{F3A89BD7-5681-432B-B941-A5EF29D29F43}" dt="2024-09-30T12:53:25.925" v="1608" actId="1076"/>
          <ac:picMkLst>
            <pc:docMk/>
            <pc:sldMk cId="0" sldId="5308"/>
            <ac:picMk id="354" creationId="{5365AAB1-F270-4A6E-795F-44CD222C36AB}"/>
          </ac:picMkLst>
        </pc:picChg>
      </pc:sldChg>
      <pc:sldChg chg="addSp delSp modSp mod modClrScheme chgLayout">
        <pc:chgData name="Gootman, Kaylyn (she/her/hers)" userId="ded9e175-2e4e-41e6-9124-f8f8d87d69f3" providerId="ADAL" clId="{F3A89BD7-5681-432B-B941-A5EF29D29F43}" dt="2024-10-01T17:37:42.376" v="4149" actId="20577"/>
        <pc:sldMkLst>
          <pc:docMk/>
          <pc:sldMk cId="1407301948" sldId="5309"/>
        </pc:sldMkLst>
        <pc:spChg chg="mod ord">
          <ac:chgData name="Gootman, Kaylyn (she/her/hers)" userId="ded9e175-2e4e-41e6-9124-f8f8d87d69f3" providerId="ADAL" clId="{F3A89BD7-5681-432B-B941-A5EF29D29F43}" dt="2024-09-30T17:25:40.644" v="2277" actId="6549"/>
          <ac:spMkLst>
            <pc:docMk/>
            <pc:sldMk cId="1407301948" sldId="5309"/>
            <ac:spMk id="2" creationId="{B5F52505-D108-4EB2-5BD3-72C32295ED31}"/>
          </ac:spMkLst>
        </pc:spChg>
        <pc:spChg chg="del mod ord">
          <ac:chgData name="Gootman, Kaylyn (she/her/hers)" userId="ded9e175-2e4e-41e6-9124-f8f8d87d69f3" providerId="ADAL" clId="{F3A89BD7-5681-432B-B941-A5EF29D29F43}" dt="2024-09-30T17:19:53.704" v="2078" actId="700"/>
          <ac:spMkLst>
            <pc:docMk/>
            <pc:sldMk cId="1407301948" sldId="5309"/>
            <ac:spMk id="3" creationId="{DE5E045A-3E63-2A6B-9816-D1C0FE3E4F4E}"/>
          </ac:spMkLst>
        </pc:spChg>
        <pc:spChg chg="add del mod ord">
          <ac:chgData name="Gootman, Kaylyn (she/her/hers)" userId="ded9e175-2e4e-41e6-9124-f8f8d87d69f3" providerId="ADAL" clId="{F3A89BD7-5681-432B-B941-A5EF29D29F43}" dt="2024-09-30T17:20:10.466" v="2079" actId="700"/>
          <ac:spMkLst>
            <pc:docMk/>
            <pc:sldMk cId="1407301948" sldId="5309"/>
            <ac:spMk id="4" creationId="{E1B73708-BE58-48EA-1B4A-167E091D693C}"/>
          </ac:spMkLst>
        </pc:spChg>
        <pc:spChg chg="add del mod ord">
          <ac:chgData name="Gootman, Kaylyn (she/her/hers)" userId="ded9e175-2e4e-41e6-9124-f8f8d87d69f3" providerId="ADAL" clId="{F3A89BD7-5681-432B-B941-A5EF29D29F43}" dt="2024-09-30T17:20:10.466" v="2079" actId="700"/>
          <ac:spMkLst>
            <pc:docMk/>
            <pc:sldMk cId="1407301948" sldId="5309"/>
            <ac:spMk id="5" creationId="{AD7E334F-D323-36AC-9EC4-194D572247FF}"/>
          </ac:spMkLst>
        </pc:spChg>
        <pc:spChg chg="add del mod ord">
          <ac:chgData name="Gootman, Kaylyn (she/her/hers)" userId="ded9e175-2e4e-41e6-9124-f8f8d87d69f3" providerId="ADAL" clId="{F3A89BD7-5681-432B-B941-A5EF29D29F43}" dt="2024-09-30T17:20:10.466" v="2079" actId="700"/>
          <ac:spMkLst>
            <pc:docMk/>
            <pc:sldMk cId="1407301948" sldId="5309"/>
            <ac:spMk id="6" creationId="{CBBDBD28-C563-7448-1F16-F3430F603D2D}"/>
          </ac:spMkLst>
        </pc:spChg>
        <pc:spChg chg="add del mod ord">
          <ac:chgData name="Gootman, Kaylyn (she/her/hers)" userId="ded9e175-2e4e-41e6-9124-f8f8d87d69f3" providerId="ADAL" clId="{F3A89BD7-5681-432B-B941-A5EF29D29F43}" dt="2024-09-30T17:20:10.466" v="2079" actId="700"/>
          <ac:spMkLst>
            <pc:docMk/>
            <pc:sldMk cId="1407301948" sldId="5309"/>
            <ac:spMk id="7" creationId="{18C1D0BE-3456-FAD7-FC17-F9C3AFD1714A}"/>
          </ac:spMkLst>
        </pc:spChg>
        <pc:spChg chg="add del mod ord">
          <ac:chgData name="Gootman, Kaylyn (she/her/hers)" userId="ded9e175-2e4e-41e6-9124-f8f8d87d69f3" providerId="ADAL" clId="{F3A89BD7-5681-432B-B941-A5EF29D29F43}" dt="2024-09-30T17:20:10.466" v="2079" actId="700"/>
          <ac:spMkLst>
            <pc:docMk/>
            <pc:sldMk cId="1407301948" sldId="5309"/>
            <ac:spMk id="8" creationId="{040CA45E-8B1A-A305-CF54-44483CDBE72F}"/>
          </ac:spMkLst>
        </pc:spChg>
        <pc:spChg chg="add del mod ord">
          <ac:chgData name="Gootman, Kaylyn (she/her/hers)" userId="ded9e175-2e4e-41e6-9124-f8f8d87d69f3" providerId="ADAL" clId="{F3A89BD7-5681-432B-B941-A5EF29D29F43}" dt="2024-09-30T17:20:10.466" v="2079" actId="700"/>
          <ac:spMkLst>
            <pc:docMk/>
            <pc:sldMk cId="1407301948" sldId="5309"/>
            <ac:spMk id="9" creationId="{10AE5B51-80BE-D14D-4527-7C2B083A96C9}"/>
          </ac:spMkLst>
        </pc:spChg>
        <pc:spChg chg="add del mod ord">
          <ac:chgData name="Gootman, Kaylyn (she/her/hers)" userId="ded9e175-2e4e-41e6-9124-f8f8d87d69f3" providerId="ADAL" clId="{F3A89BD7-5681-432B-B941-A5EF29D29F43}" dt="2024-09-30T17:23:04.338" v="2172" actId="700"/>
          <ac:spMkLst>
            <pc:docMk/>
            <pc:sldMk cId="1407301948" sldId="5309"/>
            <ac:spMk id="10" creationId="{86DA8982-2674-5370-7B77-5454DA506993}"/>
          </ac:spMkLst>
        </pc:spChg>
        <pc:spChg chg="add del mod ord">
          <ac:chgData name="Gootman, Kaylyn (she/her/hers)" userId="ded9e175-2e4e-41e6-9124-f8f8d87d69f3" providerId="ADAL" clId="{F3A89BD7-5681-432B-B941-A5EF29D29F43}" dt="2024-09-30T17:23:04.338" v="2172" actId="700"/>
          <ac:spMkLst>
            <pc:docMk/>
            <pc:sldMk cId="1407301948" sldId="5309"/>
            <ac:spMk id="11" creationId="{99681930-2E83-AB0E-A049-A28760C05388}"/>
          </ac:spMkLst>
        </pc:spChg>
        <pc:spChg chg="add del mod ord">
          <ac:chgData name="Gootman, Kaylyn (she/her/hers)" userId="ded9e175-2e4e-41e6-9124-f8f8d87d69f3" providerId="ADAL" clId="{F3A89BD7-5681-432B-B941-A5EF29D29F43}" dt="2024-09-30T17:23:04.338" v="2172" actId="700"/>
          <ac:spMkLst>
            <pc:docMk/>
            <pc:sldMk cId="1407301948" sldId="5309"/>
            <ac:spMk id="12" creationId="{A357AA36-BABE-B8DD-94E2-33B49B831C1E}"/>
          </ac:spMkLst>
        </pc:spChg>
        <pc:spChg chg="add del mod ord">
          <ac:chgData name="Gootman, Kaylyn (she/her/hers)" userId="ded9e175-2e4e-41e6-9124-f8f8d87d69f3" providerId="ADAL" clId="{F3A89BD7-5681-432B-B941-A5EF29D29F43}" dt="2024-09-30T17:23:04.338" v="2172" actId="700"/>
          <ac:spMkLst>
            <pc:docMk/>
            <pc:sldMk cId="1407301948" sldId="5309"/>
            <ac:spMk id="13" creationId="{31B71F38-D218-0508-F768-6EAC84CAA29E}"/>
          </ac:spMkLst>
        </pc:spChg>
        <pc:spChg chg="add del mod ord">
          <ac:chgData name="Gootman, Kaylyn (she/her/hers)" userId="ded9e175-2e4e-41e6-9124-f8f8d87d69f3" providerId="ADAL" clId="{F3A89BD7-5681-432B-B941-A5EF29D29F43}" dt="2024-09-30T17:23:04.338" v="2172" actId="700"/>
          <ac:spMkLst>
            <pc:docMk/>
            <pc:sldMk cId="1407301948" sldId="5309"/>
            <ac:spMk id="14" creationId="{56FEB288-BFD8-F7E0-A379-1BB01A71C002}"/>
          </ac:spMkLst>
        </pc:spChg>
        <pc:spChg chg="add del mod ord">
          <ac:chgData name="Gootman, Kaylyn (she/her/hers)" userId="ded9e175-2e4e-41e6-9124-f8f8d87d69f3" providerId="ADAL" clId="{F3A89BD7-5681-432B-B941-A5EF29D29F43}" dt="2024-09-30T17:23:04.338" v="2172" actId="700"/>
          <ac:spMkLst>
            <pc:docMk/>
            <pc:sldMk cId="1407301948" sldId="5309"/>
            <ac:spMk id="15" creationId="{34612883-EF6F-9841-2361-F79B5F51B85C}"/>
          </ac:spMkLst>
        </pc:spChg>
        <pc:spChg chg="add mod ord">
          <ac:chgData name="Gootman, Kaylyn (she/her/hers)" userId="ded9e175-2e4e-41e6-9124-f8f8d87d69f3" providerId="ADAL" clId="{F3A89BD7-5681-432B-B941-A5EF29D29F43}" dt="2024-10-01T17:37:42.376" v="4149" actId="20577"/>
          <ac:spMkLst>
            <pc:docMk/>
            <pc:sldMk cId="1407301948" sldId="5309"/>
            <ac:spMk id="16" creationId="{FEF1E57B-21F6-16DD-2967-8EA72FB82724}"/>
          </ac:spMkLst>
        </pc:spChg>
        <pc:spChg chg="add del mod ord">
          <ac:chgData name="Gootman, Kaylyn (she/her/hers)" userId="ded9e175-2e4e-41e6-9124-f8f8d87d69f3" providerId="ADAL" clId="{F3A89BD7-5681-432B-B941-A5EF29D29F43}" dt="2024-09-30T17:24:22.984" v="2232"/>
          <ac:spMkLst>
            <pc:docMk/>
            <pc:sldMk cId="1407301948" sldId="5309"/>
            <ac:spMk id="17" creationId="{A3E2B809-4B7E-AD74-CF7B-7B927A49DB9B}"/>
          </ac:spMkLst>
        </pc:spChg>
        <pc:picChg chg="add mod">
          <ac:chgData name="Gootman, Kaylyn (she/her/hers)" userId="ded9e175-2e4e-41e6-9124-f8f8d87d69f3" providerId="ADAL" clId="{F3A89BD7-5681-432B-B941-A5EF29D29F43}" dt="2024-09-30T17:26:46.843" v="2384" actId="1036"/>
          <ac:picMkLst>
            <pc:docMk/>
            <pc:sldMk cId="1407301948" sldId="5309"/>
            <ac:picMk id="18" creationId="{DEF4FD43-2EA4-2368-C085-A5E7374AE036}"/>
          </ac:picMkLst>
        </pc:picChg>
        <pc:picChg chg="add mod">
          <ac:chgData name="Gootman, Kaylyn (she/her/hers)" userId="ded9e175-2e4e-41e6-9124-f8f8d87d69f3" providerId="ADAL" clId="{F3A89BD7-5681-432B-B941-A5EF29D29F43}" dt="2024-09-30T17:38:53.244" v="2399" actId="1076"/>
          <ac:picMkLst>
            <pc:docMk/>
            <pc:sldMk cId="1407301948" sldId="5309"/>
            <ac:picMk id="1026" creationId="{3D9C96C0-066D-E874-B312-D56A5A39C311}"/>
          </ac:picMkLst>
        </pc:picChg>
        <pc:picChg chg="add mod">
          <ac:chgData name="Gootman, Kaylyn (she/her/hers)" userId="ded9e175-2e4e-41e6-9124-f8f8d87d69f3" providerId="ADAL" clId="{F3A89BD7-5681-432B-B941-A5EF29D29F43}" dt="2024-09-30T17:38:57.615" v="2400" actId="1076"/>
          <ac:picMkLst>
            <pc:docMk/>
            <pc:sldMk cId="1407301948" sldId="5309"/>
            <ac:picMk id="1028" creationId="{45F83907-157F-D98C-61F2-9626A17F5938}"/>
          </ac:picMkLst>
        </pc:picChg>
      </pc:sldChg>
      <pc:sldChg chg="addSp delSp modSp mod modClrScheme delCm chgLayout">
        <pc:chgData name="Gootman, Kaylyn (she/her/hers)" userId="ded9e175-2e4e-41e6-9124-f8f8d87d69f3" providerId="ADAL" clId="{F3A89BD7-5681-432B-B941-A5EF29D29F43}" dt="2024-10-03T19:18:11.911" v="4259"/>
        <pc:sldMkLst>
          <pc:docMk/>
          <pc:sldMk cId="38335267" sldId="5310"/>
        </pc:sldMkLst>
        <pc:spChg chg="mod ord">
          <ac:chgData name="Gootman, Kaylyn (she/her/hers)" userId="ded9e175-2e4e-41e6-9124-f8f8d87d69f3" providerId="ADAL" clId="{F3A89BD7-5681-432B-B941-A5EF29D29F43}" dt="2024-10-01T17:14:17.468" v="3220" actId="20577"/>
          <ac:spMkLst>
            <pc:docMk/>
            <pc:sldMk cId="38335267" sldId="5310"/>
            <ac:spMk id="2" creationId="{5EED0900-51EB-89AA-E4AE-5C20E288D8AD}"/>
          </ac:spMkLst>
        </pc:spChg>
        <pc:spChg chg="del mod ord">
          <ac:chgData name="Gootman, Kaylyn (she/her/hers)" userId="ded9e175-2e4e-41e6-9124-f8f8d87d69f3" providerId="ADAL" clId="{F3A89BD7-5681-432B-B941-A5EF29D29F43}" dt="2024-09-30T11:59:45.013" v="59" actId="700"/>
          <ac:spMkLst>
            <pc:docMk/>
            <pc:sldMk cId="38335267" sldId="5310"/>
            <ac:spMk id="3" creationId="{BBB61A9F-CFB0-5D9D-F4D2-6B57688C1B68}"/>
          </ac:spMkLst>
        </pc:spChg>
        <pc:spChg chg="add mod ord">
          <ac:chgData name="Gootman, Kaylyn (she/her/hers)" userId="ded9e175-2e4e-41e6-9124-f8f8d87d69f3" providerId="ADAL" clId="{F3A89BD7-5681-432B-B941-A5EF29D29F43}" dt="2024-09-30T12:00:04.756" v="65" actId="12"/>
          <ac:spMkLst>
            <pc:docMk/>
            <pc:sldMk cId="38335267" sldId="5310"/>
            <ac:spMk id="4" creationId="{F022A522-2F85-ADC6-5185-6E09AED4E2C6}"/>
          </ac:spMkLst>
        </pc:spChg>
        <pc:spChg chg="add del mod ord">
          <ac:chgData name="Gootman, Kaylyn (she/her/hers)" userId="ded9e175-2e4e-41e6-9124-f8f8d87d69f3" providerId="ADAL" clId="{F3A89BD7-5681-432B-B941-A5EF29D29F43}" dt="2024-09-30T11:59:58.370" v="63" actId="478"/>
          <ac:spMkLst>
            <pc:docMk/>
            <pc:sldMk cId="38335267" sldId="5310"/>
            <ac:spMk id="5" creationId="{D3FF1AFC-4E1E-728D-9C73-1DB19A7907B4}"/>
          </ac:spMkLst>
        </pc:spChg>
        <pc:extLst>
          <p:ext xmlns:p="http://schemas.openxmlformats.org/presentationml/2006/main" uri="{D6D511B9-2390-475A-947B-AFAB55BFBCF1}">
            <pc226:cmChg xmlns:pc226="http://schemas.microsoft.com/office/powerpoint/2022/06/main/command" chg="del">
              <pc226:chgData name="Gootman, Kaylyn (she/her/hers)" userId="ded9e175-2e4e-41e6-9124-f8f8d87d69f3" providerId="ADAL" clId="{F3A89BD7-5681-432B-B941-A5EF29D29F43}" dt="2024-10-03T19:18:11.911" v="4259"/>
              <pc2:cmMkLst xmlns:pc2="http://schemas.microsoft.com/office/powerpoint/2019/9/main/command">
                <pc:docMk/>
                <pc:sldMk cId="38335267" sldId="5310"/>
                <pc2:cmMk id="{737BFF0C-4BCE-4C82-9918-A612C87F8C9C}"/>
              </pc2:cmMkLst>
            </pc226:cmChg>
          </p:ext>
        </pc:extLst>
      </pc:sldChg>
      <pc:sldChg chg="delSp modSp mod delCm">
        <pc:chgData name="Gootman, Kaylyn (she/her/hers)" userId="ded9e175-2e4e-41e6-9124-f8f8d87d69f3" providerId="ADAL" clId="{F3A89BD7-5681-432B-B941-A5EF29D29F43}" dt="2024-10-01T17:34:55.592" v="4071" actId="20577"/>
        <pc:sldMkLst>
          <pc:docMk/>
          <pc:sldMk cId="972984368" sldId="5311"/>
        </pc:sldMkLst>
        <pc:spChg chg="del">
          <ac:chgData name="Gootman, Kaylyn (she/her/hers)" userId="ded9e175-2e4e-41e6-9124-f8f8d87d69f3" providerId="ADAL" clId="{F3A89BD7-5681-432B-B941-A5EF29D29F43}" dt="2024-09-30T11:57:47.319" v="16" actId="478"/>
          <ac:spMkLst>
            <pc:docMk/>
            <pc:sldMk cId="972984368" sldId="5311"/>
            <ac:spMk id="5" creationId="{1FFEC206-4A35-327B-8BD9-2BC96E88B284}"/>
          </ac:spMkLst>
        </pc:spChg>
        <pc:spChg chg="mod">
          <ac:chgData name="Gootman, Kaylyn (she/her/hers)" userId="ded9e175-2e4e-41e6-9124-f8f8d87d69f3" providerId="ADAL" clId="{F3A89BD7-5681-432B-B941-A5EF29D29F43}" dt="2024-09-30T18:26:31.621" v="3155" actId="20577"/>
          <ac:spMkLst>
            <pc:docMk/>
            <pc:sldMk cId="972984368" sldId="5311"/>
            <ac:spMk id="6" creationId="{8ABF4AC5-67E1-498D-1782-EB7C9AA539A3}"/>
          </ac:spMkLst>
        </pc:spChg>
        <pc:spChg chg="del">
          <ac:chgData name="Gootman, Kaylyn (she/her/hers)" userId="ded9e175-2e4e-41e6-9124-f8f8d87d69f3" providerId="ADAL" clId="{F3A89BD7-5681-432B-B941-A5EF29D29F43}" dt="2024-09-30T11:57:50.443" v="17" actId="478"/>
          <ac:spMkLst>
            <pc:docMk/>
            <pc:sldMk cId="972984368" sldId="5311"/>
            <ac:spMk id="7" creationId="{2BD96492-0F5D-9DB3-7E51-B4E05A5FC75E}"/>
          </ac:spMkLst>
        </pc:spChg>
        <pc:spChg chg="mod">
          <ac:chgData name="Gootman, Kaylyn (she/her/hers)" userId="ded9e175-2e4e-41e6-9124-f8f8d87d69f3" providerId="ADAL" clId="{F3A89BD7-5681-432B-B941-A5EF29D29F43}" dt="2024-10-01T17:34:55.592" v="4071" actId="20577"/>
          <ac:spMkLst>
            <pc:docMk/>
            <pc:sldMk cId="972984368" sldId="5311"/>
            <ac:spMk id="8" creationId="{E91586AA-62AE-C7C7-E0A7-46C5135F938B}"/>
          </ac:spMkLst>
        </pc:spChg>
        <pc:spChg chg="del">
          <ac:chgData name="Gootman, Kaylyn (she/her/hers)" userId="ded9e175-2e4e-41e6-9124-f8f8d87d69f3" providerId="ADAL" clId="{F3A89BD7-5681-432B-B941-A5EF29D29F43}" dt="2024-09-30T11:58:02.006" v="27" actId="478"/>
          <ac:spMkLst>
            <pc:docMk/>
            <pc:sldMk cId="972984368" sldId="5311"/>
            <ac:spMk id="9" creationId="{A05CD3D6-A7E1-93D2-F48A-D3347596EB9C}"/>
          </ac:spMkLst>
        </pc:spChg>
        <pc:spChg chg="mod">
          <ac:chgData name="Gootman, Kaylyn (she/her/hers)" userId="ded9e175-2e4e-41e6-9124-f8f8d87d69f3" providerId="ADAL" clId="{F3A89BD7-5681-432B-B941-A5EF29D29F43}" dt="2024-09-30T11:58:33.335" v="51" actId="20577"/>
          <ac:spMkLst>
            <pc:docMk/>
            <pc:sldMk cId="972984368" sldId="5311"/>
            <ac:spMk id="10" creationId="{D27AD657-ADEB-458E-761C-8A0A847BA953}"/>
          </ac:spMkLst>
        </pc:spChg>
        <pc:spChg chg="del">
          <ac:chgData name="Gootman, Kaylyn (she/her/hers)" userId="ded9e175-2e4e-41e6-9124-f8f8d87d69f3" providerId="ADAL" clId="{F3A89BD7-5681-432B-B941-A5EF29D29F43}" dt="2024-09-30T11:58:06.347" v="28" actId="478"/>
          <ac:spMkLst>
            <pc:docMk/>
            <pc:sldMk cId="972984368" sldId="5311"/>
            <ac:spMk id="11" creationId="{9D46B1C1-A188-A44F-0668-45FD74D26B19}"/>
          </ac:spMkLst>
        </pc:spChg>
        <pc:spChg chg="del">
          <ac:chgData name="Gootman, Kaylyn (she/her/hers)" userId="ded9e175-2e4e-41e6-9124-f8f8d87d69f3" providerId="ADAL" clId="{F3A89BD7-5681-432B-B941-A5EF29D29F43}" dt="2024-09-30T11:58:15.692" v="38" actId="478"/>
          <ac:spMkLst>
            <pc:docMk/>
            <pc:sldMk cId="972984368" sldId="5311"/>
            <ac:spMk id="13" creationId="{1B15E76A-B02C-0A79-4450-18EA04AE8B6A}"/>
          </ac:spMkLst>
        </pc:spChg>
        <pc:spChg chg="mod">
          <ac:chgData name="Gootman, Kaylyn (she/her/hers)" userId="ded9e175-2e4e-41e6-9124-f8f8d87d69f3" providerId="ADAL" clId="{F3A89BD7-5681-432B-B941-A5EF29D29F43}" dt="2024-09-30T18:26:23.109" v="3145" actId="20577"/>
          <ac:spMkLst>
            <pc:docMk/>
            <pc:sldMk cId="972984368" sldId="5311"/>
            <ac:spMk id="14" creationId="{DA73ADCC-5F19-025C-976C-562B6B215BB7}"/>
          </ac:spMkLst>
        </pc:spChg>
        <pc:spChg chg="del">
          <ac:chgData name="Gootman, Kaylyn (she/her/hers)" userId="ded9e175-2e4e-41e6-9124-f8f8d87d69f3" providerId="ADAL" clId="{F3A89BD7-5681-432B-B941-A5EF29D29F43}" dt="2024-09-30T11:58:28.334" v="49" actId="478"/>
          <ac:spMkLst>
            <pc:docMk/>
            <pc:sldMk cId="972984368" sldId="5311"/>
            <ac:spMk id="15" creationId="{E58026ED-492C-7373-1384-3AD4D5DF0F23}"/>
          </ac:spMkLst>
        </pc:spChg>
        <pc:extLst>
          <p:ext xmlns:p="http://schemas.openxmlformats.org/presentationml/2006/main" uri="{D6D511B9-2390-475A-947B-AFAB55BFBCF1}">
            <pc226:cmChg xmlns:pc226="http://schemas.microsoft.com/office/powerpoint/2022/06/main/command" chg="del">
              <pc226:chgData name="Gootman, Kaylyn (she/her/hers)" userId="ded9e175-2e4e-41e6-9124-f8f8d87d69f3" providerId="ADAL" clId="{F3A89BD7-5681-432B-B941-A5EF29D29F43}" dt="2024-09-30T11:58:38.569" v="52"/>
              <pc2:cmMkLst xmlns:pc2="http://schemas.microsoft.com/office/powerpoint/2019/9/main/command">
                <pc:docMk/>
                <pc:sldMk cId="972984368" sldId="5311"/>
                <pc2:cmMk id="{EDA12428-676E-470F-9E0B-2CB8E147DE6A}"/>
              </pc2:cmMkLst>
            </pc226:cmChg>
          </p:ext>
        </pc:extLst>
      </pc:sldChg>
      <pc:sldChg chg="addSp modSp mod">
        <pc:chgData name="Gootman, Kaylyn (she/her/hers)" userId="ded9e175-2e4e-41e6-9124-f8f8d87d69f3" providerId="ADAL" clId="{F3A89BD7-5681-432B-B941-A5EF29D29F43}" dt="2024-09-30T11:59:17.390" v="56" actId="20577"/>
        <pc:sldMkLst>
          <pc:docMk/>
          <pc:sldMk cId="3184868142" sldId="5313"/>
        </pc:sldMkLst>
        <pc:spChg chg="add mod">
          <ac:chgData name="Gootman, Kaylyn (she/her/hers)" userId="ded9e175-2e4e-41e6-9124-f8f8d87d69f3" providerId="ADAL" clId="{F3A89BD7-5681-432B-B941-A5EF29D29F43}" dt="2024-09-30T11:59:17.390" v="56" actId="20577"/>
          <ac:spMkLst>
            <pc:docMk/>
            <pc:sldMk cId="3184868142" sldId="5313"/>
            <ac:spMk id="2" creationId="{D859153F-5D83-7C9F-D0A8-434C254C294B}"/>
          </ac:spMkLst>
        </pc:spChg>
      </pc:sldChg>
      <pc:sldChg chg="addSp delSp modSp mod">
        <pc:chgData name="Gootman, Kaylyn (she/her/hers)" userId="ded9e175-2e4e-41e6-9124-f8f8d87d69f3" providerId="ADAL" clId="{F3A89BD7-5681-432B-B941-A5EF29D29F43}" dt="2024-10-01T17:43:24.040" v="4255" actId="20577"/>
        <pc:sldMkLst>
          <pc:docMk/>
          <pc:sldMk cId="256403571" sldId="5314"/>
        </pc:sldMkLst>
        <pc:spChg chg="add mod">
          <ac:chgData name="Gootman, Kaylyn (she/her/hers)" userId="ded9e175-2e4e-41e6-9124-f8f8d87d69f3" providerId="ADAL" clId="{F3A89BD7-5681-432B-B941-A5EF29D29F43}" dt="2024-09-30T18:06:49.546" v="2429" actId="1035"/>
          <ac:spMkLst>
            <pc:docMk/>
            <pc:sldMk cId="256403571" sldId="5314"/>
            <ac:spMk id="5" creationId="{7FDC877F-E5B6-1D84-CEB3-61CED7004FC1}"/>
          </ac:spMkLst>
        </pc:spChg>
        <pc:spChg chg="add mod">
          <ac:chgData name="Gootman, Kaylyn (she/her/hers)" userId="ded9e175-2e4e-41e6-9124-f8f8d87d69f3" providerId="ADAL" clId="{F3A89BD7-5681-432B-B941-A5EF29D29F43}" dt="2024-10-01T17:43:24.040" v="4255" actId="20577"/>
          <ac:spMkLst>
            <pc:docMk/>
            <pc:sldMk cId="256403571" sldId="5314"/>
            <ac:spMk id="6" creationId="{8D3F652C-EE28-3AE1-C966-D3183894000A}"/>
          </ac:spMkLst>
        </pc:spChg>
        <pc:spChg chg="del mod">
          <ac:chgData name="Gootman, Kaylyn (she/her/hers)" userId="ded9e175-2e4e-41e6-9124-f8f8d87d69f3" providerId="ADAL" clId="{F3A89BD7-5681-432B-B941-A5EF29D29F43}" dt="2024-09-30T12:31:49.374" v="1306" actId="478"/>
          <ac:spMkLst>
            <pc:docMk/>
            <pc:sldMk cId="256403571" sldId="5314"/>
            <ac:spMk id="12" creationId="{10F885DA-51E2-397C-E5FD-C4641E75467C}"/>
          </ac:spMkLst>
        </pc:spChg>
        <pc:picChg chg="add mod">
          <ac:chgData name="Gootman, Kaylyn (she/her/hers)" userId="ded9e175-2e4e-41e6-9124-f8f8d87d69f3" providerId="ADAL" clId="{F3A89BD7-5681-432B-B941-A5EF29D29F43}" dt="2024-09-30T12:34:17.052" v="1351" actId="14100"/>
          <ac:picMkLst>
            <pc:docMk/>
            <pc:sldMk cId="256403571" sldId="5314"/>
            <ac:picMk id="3" creationId="{7D6B457A-649A-3BA3-4A6D-A92097889072}"/>
          </ac:picMkLst>
        </pc:picChg>
        <pc:picChg chg="add del mod">
          <ac:chgData name="Gootman, Kaylyn (she/her/hers)" userId="ded9e175-2e4e-41e6-9124-f8f8d87d69f3" providerId="ADAL" clId="{F3A89BD7-5681-432B-B941-A5EF29D29F43}" dt="2024-09-30T12:31:40.706" v="1304" actId="478"/>
          <ac:picMkLst>
            <pc:docMk/>
            <pc:sldMk cId="256403571" sldId="5314"/>
            <ac:picMk id="4" creationId="{B70E058E-FFE0-1FD4-1BA2-4EEA0051B03A}"/>
          </ac:picMkLst>
        </pc:picChg>
      </pc:sldChg>
      <pc:sldChg chg="addSp delSp modSp mod">
        <pc:chgData name="Gootman, Kaylyn (she/her/hers)" userId="ded9e175-2e4e-41e6-9124-f8f8d87d69f3" providerId="ADAL" clId="{F3A89BD7-5681-432B-B941-A5EF29D29F43}" dt="2024-10-01T17:38:19.748" v="4151"/>
        <pc:sldMkLst>
          <pc:docMk/>
          <pc:sldMk cId="1824191692" sldId="5315"/>
        </pc:sldMkLst>
        <pc:spChg chg="mod">
          <ac:chgData name="Gootman, Kaylyn (she/her/hers)" userId="ded9e175-2e4e-41e6-9124-f8f8d87d69f3" providerId="ADAL" clId="{F3A89BD7-5681-432B-B941-A5EF29D29F43}" dt="2024-09-30T17:39:27.800" v="2401" actId="2711"/>
          <ac:spMkLst>
            <pc:docMk/>
            <pc:sldMk cId="1824191692" sldId="5315"/>
            <ac:spMk id="3" creationId="{049CFF44-C322-CFC8-B70B-EE303EF6B2AB}"/>
          </ac:spMkLst>
        </pc:spChg>
        <pc:picChg chg="del">
          <ac:chgData name="Gootman, Kaylyn (she/her/hers)" userId="ded9e175-2e4e-41e6-9124-f8f8d87d69f3" providerId="ADAL" clId="{F3A89BD7-5681-432B-B941-A5EF29D29F43}" dt="2024-10-01T17:38:16.151" v="4150" actId="478"/>
          <ac:picMkLst>
            <pc:docMk/>
            <pc:sldMk cId="1824191692" sldId="5315"/>
            <ac:picMk id="4" creationId="{CC55D85C-12A2-17E8-DA03-A1E0C23BAFF7}"/>
          </ac:picMkLst>
        </pc:picChg>
        <pc:picChg chg="add mod">
          <ac:chgData name="Gootman, Kaylyn (she/her/hers)" userId="ded9e175-2e4e-41e6-9124-f8f8d87d69f3" providerId="ADAL" clId="{F3A89BD7-5681-432B-B941-A5EF29D29F43}" dt="2024-10-01T17:38:19.748" v="4151"/>
          <ac:picMkLst>
            <pc:docMk/>
            <pc:sldMk cId="1824191692" sldId="5315"/>
            <ac:picMk id="5" creationId="{80DB0E93-94A4-C669-2AB9-60C2F24E4A28}"/>
          </ac:picMkLst>
        </pc:picChg>
      </pc:sldChg>
      <pc:sldChg chg="addSp delSp modSp mod modClrScheme chgLayout">
        <pc:chgData name="Gootman, Kaylyn (she/her/hers)" userId="ded9e175-2e4e-41e6-9124-f8f8d87d69f3" providerId="ADAL" clId="{F3A89BD7-5681-432B-B941-A5EF29D29F43}" dt="2024-10-01T17:30:21.402" v="3940" actId="207"/>
        <pc:sldMkLst>
          <pc:docMk/>
          <pc:sldMk cId="933207284" sldId="5316"/>
        </pc:sldMkLst>
        <pc:spChg chg="mod ord">
          <ac:chgData name="Gootman, Kaylyn (she/her/hers)" userId="ded9e175-2e4e-41e6-9124-f8f8d87d69f3" providerId="ADAL" clId="{F3A89BD7-5681-432B-B941-A5EF29D29F43}" dt="2024-09-30T18:08:15.133" v="2520" actId="20577"/>
          <ac:spMkLst>
            <pc:docMk/>
            <pc:sldMk cId="933207284" sldId="5316"/>
            <ac:spMk id="2" creationId="{B52F3E0E-28BC-CF7A-7FAD-3C806D4C6362}"/>
          </ac:spMkLst>
        </pc:spChg>
        <pc:spChg chg="mod ord">
          <ac:chgData name="Gootman, Kaylyn (she/her/hers)" userId="ded9e175-2e4e-41e6-9124-f8f8d87d69f3" providerId="ADAL" clId="{F3A89BD7-5681-432B-B941-A5EF29D29F43}" dt="2024-09-30T18:09:02.155" v="2534" actId="20577"/>
          <ac:spMkLst>
            <pc:docMk/>
            <pc:sldMk cId="933207284" sldId="5316"/>
            <ac:spMk id="3" creationId="{CB4C14EF-7E10-C3E9-2CC1-73ABFB70AF8E}"/>
          </ac:spMkLst>
        </pc:spChg>
        <pc:spChg chg="add mod ord">
          <ac:chgData name="Gootman, Kaylyn (she/her/hers)" userId="ded9e175-2e4e-41e6-9124-f8f8d87d69f3" providerId="ADAL" clId="{F3A89BD7-5681-432B-B941-A5EF29D29F43}" dt="2024-09-30T18:07:20.126" v="2430" actId="700"/>
          <ac:spMkLst>
            <pc:docMk/>
            <pc:sldMk cId="933207284" sldId="5316"/>
            <ac:spMk id="4" creationId="{EB3B3B76-D7BB-8983-0F49-515D018C7456}"/>
          </ac:spMkLst>
        </pc:spChg>
        <pc:spChg chg="add del mod">
          <ac:chgData name="Gootman, Kaylyn (she/her/hers)" userId="ded9e175-2e4e-41e6-9124-f8f8d87d69f3" providerId="ADAL" clId="{F3A89BD7-5681-432B-B941-A5EF29D29F43}" dt="2024-09-30T18:08:42.431" v="2530"/>
          <ac:spMkLst>
            <pc:docMk/>
            <pc:sldMk cId="933207284" sldId="5316"/>
            <ac:spMk id="5" creationId="{23241F2E-3591-63BB-F56A-F74FD87DEAD9}"/>
          </ac:spMkLst>
        </pc:spChg>
        <pc:spChg chg="add mod">
          <ac:chgData name="Gootman, Kaylyn (she/her/hers)" userId="ded9e175-2e4e-41e6-9124-f8f8d87d69f3" providerId="ADAL" clId="{F3A89BD7-5681-432B-B941-A5EF29D29F43}" dt="2024-10-01T17:30:21.402" v="3940" actId="207"/>
          <ac:spMkLst>
            <pc:docMk/>
            <pc:sldMk cId="933207284" sldId="5316"/>
            <ac:spMk id="5" creationId="{6EBCC57B-ECF0-C892-41BC-89AC97928EA3}"/>
          </ac:spMkLst>
        </pc:spChg>
      </pc:sldChg>
      <pc:sldChg chg="modSp mod delCm">
        <pc:chgData name="Gootman, Kaylyn (she/her/hers)" userId="ded9e175-2e4e-41e6-9124-f8f8d87d69f3" providerId="ADAL" clId="{F3A89BD7-5681-432B-B941-A5EF29D29F43}" dt="2024-10-03T19:17:59.241" v="4258"/>
        <pc:sldMkLst>
          <pc:docMk/>
          <pc:sldMk cId="2745245994" sldId="5317"/>
        </pc:sldMkLst>
        <pc:spChg chg="mod">
          <ac:chgData name="Gootman, Kaylyn (she/her/hers)" userId="ded9e175-2e4e-41e6-9124-f8f8d87d69f3" providerId="ADAL" clId="{F3A89BD7-5681-432B-B941-A5EF29D29F43}" dt="2024-09-30T11:57:16.303" v="15" actId="20577"/>
          <ac:spMkLst>
            <pc:docMk/>
            <pc:sldMk cId="2745245994" sldId="5317"/>
            <ac:spMk id="4" creationId="{0EDD690A-4CA0-9241-8751-CEA55E908AA3}"/>
          </ac:spMkLst>
        </pc:spChg>
        <pc:spChg chg="mod">
          <ac:chgData name="Gootman, Kaylyn (she/her/hers)" userId="ded9e175-2e4e-41e6-9124-f8f8d87d69f3" providerId="ADAL" clId="{F3A89BD7-5681-432B-B941-A5EF29D29F43}" dt="2024-09-30T12:00:10.055" v="67" actId="20577"/>
          <ac:spMkLst>
            <pc:docMk/>
            <pc:sldMk cId="2745245994" sldId="5317"/>
            <ac:spMk id="5" creationId="{2379E30E-650F-98AC-9366-6A5C3B9C47AA}"/>
          </ac:spMkLst>
        </pc:spChg>
        <pc:extLst>
          <p:ext xmlns:p="http://schemas.openxmlformats.org/presentationml/2006/main" uri="{D6D511B9-2390-475A-947B-AFAB55BFBCF1}">
            <pc226:cmChg xmlns:pc226="http://schemas.microsoft.com/office/powerpoint/2022/06/main/command" chg="del">
              <pc226:chgData name="Gootman, Kaylyn (she/her/hers)" userId="ded9e175-2e4e-41e6-9124-f8f8d87d69f3" providerId="ADAL" clId="{F3A89BD7-5681-432B-B941-A5EF29D29F43}" dt="2024-10-03T19:17:59.241" v="4258"/>
              <pc2:cmMkLst xmlns:pc2="http://schemas.microsoft.com/office/powerpoint/2019/9/main/command">
                <pc:docMk/>
                <pc:sldMk cId="2745245994" sldId="5317"/>
                <pc2:cmMk id="{98404E76-2DDE-4498-A778-79187FA4D860}"/>
              </pc2:cmMkLst>
            </pc226:cmChg>
          </p:ext>
        </pc:extLst>
      </pc:sldChg>
      <pc:sldChg chg="modSp mod delCm">
        <pc:chgData name="Gootman, Kaylyn (she/her/hers)" userId="ded9e175-2e4e-41e6-9124-f8f8d87d69f3" providerId="ADAL" clId="{F3A89BD7-5681-432B-B941-A5EF29D29F43}" dt="2024-10-03T19:19:32.337" v="4261"/>
        <pc:sldMkLst>
          <pc:docMk/>
          <pc:sldMk cId="1779484925" sldId="5318"/>
        </pc:sldMkLst>
        <pc:spChg chg="mod">
          <ac:chgData name="Gootman, Kaylyn (she/her/hers)" userId="ded9e175-2e4e-41e6-9124-f8f8d87d69f3" providerId="ADAL" clId="{F3A89BD7-5681-432B-B941-A5EF29D29F43}" dt="2024-09-30T18:26:09.723" v="3132" actId="20577"/>
          <ac:spMkLst>
            <pc:docMk/>
            <pc:sldMk cId="1779484925" sldId="5318"/>
            <ac:spMk id="2" creationId="{D9BFF7AA-3C0F-7A97-FD49-FB6932C0F0C8}"/>
          </ac:spMkLst>
        </pc:spChg>
        <pc:spChg chg="mod">
          <ac:chgData name="Gootman, Kaylyn (she/her/hers)" userId="ded9e175-2e4e-41e6-9124-f8f8d87d69f3" providerId="ADAL" clId="{F3A89BD7-5681-432B-B941-A5EF29D29F43}" dt="2024-09-30T18:26:05.709" v="3130" actId="6549"/>
          <ac:spMkLst>
            <pc:docMk/>
            <pc:sldMk cId="1779484925" sldId="5318"/>
            <ac:spMk id="3" creationId="{9EA51E34-B3AD-6125-77E3-8975FDB0C084}"/>
          </ac:spMkLst>
        </pc:spChg>
        <pc:extLst>
          <p:ext xmlns:p="http://schemas.openxmlformats.org/presentationml/2006/main" uri="{D6D511B9-2390-475A-947B-AFAB55BFBCF1}">
            <pc226:cmChg xmlns:pc226="http://schemas.microsoft.com/office/powerpoint/2022/06/main/command" chg="del">
              <pc226:chgData name="Gootman, Kaylyn (she/her/hers)" userId="ded9e175-2e4e-41e6-9124-f8f8d87d69f3" providerId="ADAL" clId="{F3A89BD7-5681-432B-B941-A5EF29D29F43}" dt="2024-10-03T19:19:32.337" v="4261"/>
              <pc2:cmMkLst xmlns:pc2="http://schemas.microsoft.com/office/powerpoint/2019/9/main/command">
                <pc:docMk/>
                <pc:sldMk cId="1779484925" sldId="5318"/>
                <pc2:cmMk id="{23D6E087-F517-4E30-A7D1-E67DC3AF5908}"/>
              </pc2:cmMkLst>
            </pc226:cmChg>
          </p:ext>
        </pc:extLst>
      </pc:sldChg>
      <pc:sldChg chg="modSp mod">
        <pc:chgData name="Gootman, Kaylyn (she/her/hers)" userId="ded9e175-2e4e-41e6-9124-f8f8d87d69f3" providerId="ADAL" clId="{F3A89BD7-5681-432B-B941-A5EF29D29F43}" dt="2024-09-30T18:26:12.396" v="3134" actId="20577"/>
        <pc:sldMkLst>
          <pc:docMk/>
          <pc:sldMk cId="4072529876" sldId="5319"/>
        </pc:sldMkLst>
        <pc:spChg chg="mod">
          <ac:chgData name="Gootman, Kaylyn (she/her/hers)" userId="ded9e175-2e4e-41e6-9124-f8f8d87d69f3" providerId="ADAL" clId="{F3A89BD7-5681-432B-B941-A5EF29D29F43}" dt="2024-09-30T18:26:12.396" v="3134" actId="20577"/>
          <ac:spMkLst>
            <pc:docMk/>
            <pc:sldMk cId="4072529876" sldId="5319"/>
            <ac:spMk id="2" creationId="{003FE57E-FEB7-1A63-CBA6-396F287085A6}"/>
          </ac:spMkLst>
        </pc:spChg>
      </pc:sldChg>
      <pc:sldChg chg="modSp">
        <pc:chgData name="Gootman, Kaylyn (she/her/hers)" userId="ded9e175-2e4e-41e6-9124-f8f8d87d69f3" providerId="ADAL" clId="{F3A89BD7-5681-432B-B941-A5EF29D29F43}" dt="2024-09-30T17:39:35.416" v="2402" actId="2711"/>
        <pc:sldMkLst>
          <pc:docMk/>
          <pc:sldMk cId="1082899739" sldId="5320"/>
        </pc:sldMkLst>
        <pc:spChg chg="mod">
          <ac:chgData name="Gootman, Kaylyn (she/her/hers)" userId="ded9e175-2e4e-41e6-9124-f8f8d87d69f3" providerId="ADAL" clId="{F3A89BD7-5681-432B-B941-A5EF29D29F43}" dt="2024-09-30T17:39:35.416" v="2402" actId="2711"/>
          <ac:spMkLst>
            <pc:docMk/>
            <pc:sldMk cId="1082899739" sldId="5320"/>
            <ac:spMk id="3" creationId="{049CFF44-C322-CFC8-B70B-EE303EF6B2AB}"/>
          </ac:spMkLst>
        </pc:spChg>
      </pc:sldChg>
      <pc:sldChg chg="modSp mod">
        <pc:chgData name="Gootman, Kaylyn (she/her/hers)" userId="ded9e175-2e4e-41e6-9124-f8f8d87d69f3" providerId="ADAL" clId="{F3A89BD7-5681-432B-B941-A5EF29D29F43}" dt="2024-10-01T17:38:40.027" v="4169" actId="1036"/>
        <pc:sldMkLst>
          <pc:docMk/>
          <pc:sldMk cId="4143202291" sldId="5321"/>
        </pc:sldMkLst>
        <pc:spChg chg="mod">
          <ac:chgData name="Gootman, Kaylyn (she/her/hers)" userId="ded9e175-2e4e-41e6-9124-f8f8d87d69f3" providerId="ADAL" clId="{F3A89BD7-5681-432B-B941-A5EF29D29F43}" dt="2024-10-01T17:38:40.027" v="4169" actId="1036"/>
          <ac:spMkLst>
            <pc:docMk/>
            <pc:sldMk cId="4143202291" sldId="5321"/>
            <ac:spMk id="3" creationId="{049CFF44-C322-CFC8-B70B-EE303EF6B2AB}"/>
          </ac:spMkLst>
        </pc:spChg>
      </pc:sldChg>
      <pc:sldChg chg="delSp mod">
        <pc:chgData name="Gootman, Kaylyn (she/her/hers)" userId="ded9e175-2e4e-41e6-9124-f8f8d87d69f3" providerId="ADAL" clId="{F3A89BD7-5681-432B-B941-A5EF29D29F43}" dt="2024-09-30T17:45:32.543" v="2404" actId="478"/>
        <pc:sldMkLst>
          <pc:docMk/>
          <pc:sldMk cId="2334607270" sldId="5325"/>
        </pc:sldMkLst>
        <pc:spChg chg="del">
          <ac:chgData name="Gootman, Kaylyn (she/her/hers)" userId="ded9e175-2e4e-41e6-9124-f8f8d87d69f3" providerId="ADAL" clId="{F3A89BD7-5681-432B-B941-A5EF29D29F43}" dt="2024-09-30T17:45:32.543" v="2404" actId="478"/>
          <ac:spMkLst>
            <pc:docMk/>
            <pc:sldMk cId="2334607270" sldId="5325"/>
            <ac:spMk id="4" creationId="{72CE0BD0-D8A9-9054-2514-1F2298CEA642}"/>
          </ac:spMkLst>
        </pc:spChg>
      </pc:sldChg>
      <pc:sldChg chg="modSp mod">
        <pc:chgData name="Gootman, Kaylyn (she/her/hers)" userId="ded9e175-2e4e-41e6-9124-f8f8d87d69f3" providerId="ADAL" clId="{F3A89BD7-5681-432B-B941-A5EF29D29F43}" dt="2024-10-03T15:52:36.849" v="4256" actId="20577"/>
        <pc:sldMkLst>
          <pc:docMk/>
          <pc:sldMk cId="3107799905" sldId="5326"/>
        </pc:sldMkLst>
        <pc:spChg chg="mod">
          <ac:chgData name="Gootman, Kaylyn (she/her/hers)" userId="ded9e175-2e4e-41e6-9124-f8f8d87d69f3" providerId="ADAL" clId="{F3A89BD7-5681-432B-B941-A5EF29D29F43}" dt="2024-10-03T15:52:36.849" v="4256" actId="20577"/>
          <ac:spMkLst>
            <pc:docMk/>
            <pc:sldMk cId="3107799905" sldId="5326"/>
            <ac:spMk id="2" creationId="{5B62AA58-1424-A978-9865-C00441178347}"/>
          </ac:spMkLst>
        </pc:spChg>
        <pc:spChg chg="mod">
          <ac:chgData name="Gootman, Kaylyn (she/her/hers)" userId="ded9e175-2e4e-41e6-9124-f8f8d87d69f3" providerId="ADAL" clId="{F3A89BD7-5681-432B-B941-A5EF29D29F43}" dt="2024-10-01T17:41:18.053" v="4206" actId="20577"/>
          <ac:spMkLst>
            <pc:docMk/>
            <pc:sldMk cId="3107799905" sldId="5326"/>
            <ac:spMk id="3" creationId="{0B63FC81-8404-5920-456C-E26DD6BE57EF}"/>
          </ac:spMkLst>
        </pc:spChg>
      </pc:sldChg>
      <pc:sldChg chg="modSp mod">
        <pc:chgData name="Gootman, Kaylyn (she/her/hers)" userId="ded9e175-2e4e-41e6-9124-f8f8d87d69f3" providerId="ADAL" clId="{F3A89BD7-5681-432B-B941-A5EF29D29F43}" dt="2024-10-01T17:41:21.141" v="4207" actId="6549"/>
        <pc:sldMkLst>
          <pc:docMk/>
          <pc:sldMk cId="2590226501" sldId="5327"/>
        </pc:sldMkLst>
        <pc:spChg chg="mod">
          <ac:chgData name="Gootman, Kaylyn (she/her/hers)" userId="ded9e175-2e4e-41e6-9124-f8f8d87d69f3" providerId="ADAL" clId="{F3A89BD7-5681-432B-B941-A5EF29D29F43}" dt="2024-10-01T17:41:21.141" v="4207" actId="6549"/>
          <ac:spMkLst>
            <pc:docMk/>
            <pc:sldMk cId="2590226501" sldId="5327"/>
            <ac:spMk id="3" creationId="{0B63FC81-8404-5920-456C-E26DD6BE57EF}"/>
          </ac:spMkLst>
        </pc:spChg>
      </pc:sldChg>
      <pc:sldChg chg="modSp mod">
        <pc:chgData name="Gootman, Kaylyn (she/her/hers)" userId="ded9e175-2e4e-41e6-9124-f8f8d87d69f3" providerId="ADAL" clId="{F3A89BD7-5681-432B-B941-A5EF29D29F43}" dt="2024-09-30T11:54:03.647" v="7" actId="13926"/>
        <pc:sldMkLst>
          <pc:docMk/>
          <pc:sldMk cId="3648725828" sldId="5330"/>
        </pc:sldMkLst>
        <pc:spChg chg="mod">
          <ac:chgData name="Gootman, Kaylyn (she/her/hers)" userId="ded9e175-2e4e-41e6-9124-f8f8d87d69f3" providerId="ADAL" clId="{F3A89BD7-5681-432B-B941-A5EF29D29F43}" dt="2024-09-30T11:54:03.647" v="7" actId="13926"/>
          <ac:spMkLst>
            <pc:docMk/>
            <pc:sldMk cId="3648725828" sldId="5330"/>
            <ac:spMk id="3" creationId="{78846CA0-B4E8-1F2D-F1E2-900CDA4C6C32}"/>
          </ac:spMkLst>
        </pc:spChg>
      </pc:sldChg>
      <pc:sldChg chg="addSp delSp modSp new mod setBg">
        <pc:chgData name="Gootman, Kaylyn (she/her/hers)" userId="ded9e175-2e4e-41e6-9124-f8f8d87d69f3" providerId="ADAL" clId="{F3A89BD7-5681-432B-B941-A5EF29D29F43}" dt="2024-09-30T11:52:56.562" v="5" actId="27614"/>
        <pc:sldMkLst>
          <pc:docMk/>
          <pc:sldMk cId="2116600245" sldId="5331"/>
        </pc:sldMkLst>
        <pc:spChg chg="add del">
          <ac:chgData name="Gootman, Kaylyn (she/her/hers)" userId="ded9e175-2e4e-41e6-9124-f8f8d87d69f3" providerId="ADAL" clId="{F3A89BD7-5681-432B-B941-A5EF29D29F43}" dt="2024-09-30T11:52:53.461" v="4" actId="26606"/>
          <ac:spMkLst>
            <pc:docMk/>
            <pc:sldMk cId="2116600245" sldId="5331"/>
            <ac:spMk id="2" creationId="{0BAF67E0-E18D-7C1D-82D8-287AFEBFCB52}"/>
          </ac:spMkLst>
        </pc:spChg>
        <pc:spChg chg="del">
          <ac:chgData name="Gootman, Kaylyn (she/her/hers)" userId="ded9e175-2e4e-41e6-9124-f8f8d87d69f3" providerId="ADAL" clId="{F3A89BD7-5681-432B-B941-A5EF29D29F43}" dt="2024-09-30T11:52:48.765" v="1"/>
          <ac:spMkLst>
            <pc:docMk/>
            <pc:sldMk cId="2116600245" sldId="5331"/>
            <ac:spMk id="3" creationId="{AFE58906-EC07-36EE-7890-84EF8BBEC598}"/>
          </ac:spMkLst>
        </pc:spChg>
        <pc:spChg chg="add del">
          <ac:chgData name="Gootman, Kaylyn (she/her/hers)" userId="ded9e175-2e4e-41e6-9124-f8f8d87d69f3" providerId="ADAL" clId="{F3A89BD7-5681-432B-B941-A5EF29D29F43}" dt="2024-09-30T11:52:53.460" v="3" actId="26606"/>
          <ac:spMkLst>
            <pc:docMk/>
            <pc:sldMk cId="2116600245" sldId="5331"/>
            <ac:spMk id="9" creationId="{42A4FC2C-047E-45A5-965D-8E1E3BF09BC6}"/>
          </ac:spMkLst>
        </pc:spChg>
        <pc:picChg chg="add mod">
          <ac:chgData name="Gootman, Kaylyn (she/her/hers)" userId="ded9e175-2e4e-41e6-9124-f8f8d87d69f3" providerId="ADAL" clId="{F3A89BD7-5681-432B-B941-A5EF29D29F43}" dt="2024-09-30T11:52:56.562" v="5" actId="27614"/>
          <ac:picMkLst>
            <pc:docMk/>
            <pc:sldMk cId="2116600245" sldId="5331"/>
            <ac:picMk id="4" creationId="{953B7EC8-942D-9CB4-2738-5CB6821E1FE4}"/>
          </ac:picMkLst>
        </pc:picChg>
      </pc:sldChg>
      <pc:sldChg chg="modSp add mod">
        <pc:chgData name="Gootman, Kaylyn (she/her/hers)" userId="ded9e175-2e4e-41e6-9124-f8f8d87d69f3" providerId="ADAL" clId="{F3A89BD7-5681-432B-B941-A5EF29D29F43}" dt="2024-09-30T12:00:37.208" v="101" actId="20577"/>
        <pc:sldMkLst>
          <pc:docMk/>
          <pc:sldMk cId="3031548457" sldId="5332"/>
        </pc:sldMkLst>
        <pc:spChg chg="mod">
          <ac:chgData name="Gootman, Kaylyn (she/her/hers)" userId="ded9e175-2e4e-41e6-9124-f8f8d87d69f3" providerId="ADAL" clId="{F3A89BD7-5681-432B-B941-A5EF29D29F43}" dt="2024-09-30T12:00:37.208" v="101" actId="20577"/>
          <ac:spMkLst>
            <pc:docMk/>
            <pc:sldMk cId="3031548457" sldId="5332"/>
            <ac:spMk id="2" creationId="{5EED0900-51EB-89AA-E4AE-5C20E288D8AD}"/>
          </ac:spMkLst>
        </pc:spChg>
        <pc:spChg chg="mod">
          <ac:chgData name="Gootman, Kaylyn (she/her/hers)" userId="ded9e175-2e4e-41e6-9124-f8f8d87d69f3" providerId="ADAL" clId="{F3A89BD7-5681-432B-B941-A5EF29D29F43}" dt="2024-09-30T12:00:22.016" v="70" actId="20577"/>
          <ac:spMkLst>
            <pc:docMk/>
            <pc:sldMk cId="3031548457" sldId="5332"/>
            <ac:spMk id="4" creationId="{F022A522-2F85-ADC6-5185-6E09AED4E2C6}"/>
          </ac:spMkLst>
        </pc:spChg>
      </pc:sldChg>
      <pc:sldChg chg="addSp delSp modSp new mod ord modClrScheme chgLayout">
        <pc:chgData name="Gootman, Kaylyn (she/her/hers)" userId="ded9e175-2e4e-41e6-9124-f8f8d87d69f3" providerId="ADAL" clId="{F3A89BD7-5681-432B-B941-A5EF29D29F43}" dt="2024-10-01T17:34:21.721" v="4056" actId="20577"/>
        <pc:sldMkLst>
          <pc:docMk/>
          <pc:sldMk cId="2767841047" sldId="5333"/>
        </pc:sldMkLst>
        <pc:spChg chg="del">
          <ac:chgData name="Gootman, Kaylyn (she/her/hers)" userId="ded9e175-2e4e-41e6-9124-f8f8d87d69f3" providerId="ADAL" clId="{F3A89BD7-5681-432B-B941-A5EF29D29F43}" dt="2024-09-30T12:04:43.109" v="105" actId="700"/>
          <ac:spMkLst>
            <pc:docMk/>
            <pc:sldMk cId="2767841047" sldId="5333"/>
            <ac:spMk id="2" creationId="{4AA58B6A-F834-3BE0-C736-2BCE18573633}"/>
          </ac:spMkLst>
        </pc:spChg>
        <pc:spChg chg="del">
          <ac:chgData name="Gootman, Kaylyn (she/her/hers)" userId="ded9e175-2e4e-41e6-9124-f8f8d87d69f3" providerId="ADAL" clId="{F3A89BD7-5681-432B-B941-A5EF29D29F43}" dt="2024-09-30T12:04:43.109" v="105" actId="700"/>
          <ac:spMkLst>
            <pc:docMk/>
            <pc:sldMk cId="2767841047" sldId="5333"/>
            <ac:spMk id="3" creationId="{7A283B4F-1192-BD4D-ADC2-1E5F367D10D0}"/>
          </ac:spMkLst>
        </pc:spChg>
        <pc:spChg chg="del">
          <ac:chgData name="Gootman, Kaylyn (she/her/hers)" userId="ded9e175-2e4e-41e6-9124-f8f8d87d69f3" providerId="ADAL" clId="{F3A89BD7-5681-432B-B941-A5EF29D29F43}" dt="2024-09-30T12:04:43.109" v="105" actId="700"/>
          <ac:spMkLst>
            <pc:docMk/>
            <pc:sldMk cId="2767841047" sldId="5333"/>
            <ac:spMk id="4" creationId="{43256F7D-6169-93DA-6CB3-FFA0D681C8C6}"/>
          </ac:spMkLst>
        </pc:spChg>
        <pc:spChg chg="add del mod ord">
          <ac:chgData name="Gootman, Kaylyn (she/her/hers)" userId="ded9e175-2e4e-41e6-9124-f8f8d87d69f3" providerId="ADAL" clId="{F3A89BD7-5681-432B-B941-A5EF29D29F43}" dt="2024-09-30T12:04:54.913" v="106" actId="700"/>
          <ac:spMkLst>
            <pc:docMk/>
            <pc:sldMk cId="2767841047" sldId="5333"/>
            <ac:spMk id="5" creationId="{F62DA9F9-C586-7E23-9BC4-A7FBF9131E25}"/>
          </ac:spMkLst>
        </pc:spChg>
        <pc:spChg chg="add del mod">
          <ac:chgData name="Gootman, Kaylyn (she/her/hers)" userId="ded9e175-2e4e-41e6-9124-f8f8d87d69f3" providerId="ADAL" clId="{F3A89BD7-5681-432B-B941-A5EF29D29F43}" dt="2024-09-30T12:04:54.913" v="106" actId="700"/>
          <ac:spMkLst>
            <pc:docMk/>
            <pc:sldMk cId="2767841047" sldId="5333"/>
            <ac:spMk id="6" creationId="{94CD66FE-BBCF-A8D9-57A1-7B49B85CC984}"/>
          </ac:spMkLst>
        </pc:spChg>
        <pc:spChg chg="add del mod">
          <ac:chgData name="Gootman, Kaylyn (she/her/hers)" userId="ded9e175-2e4e-41e6-9124-f8f8d87d69f3" providerId="ADAL" clId="{F3A89BD7-5681-432B-B941-A5EF29D29F43}" dt="2024-09-30T12:04:54.913" v="106" actId="700"/>
          <ac:spMkLst>
            <pc:docMk/>
            <pc:sldMk cId="2767841047" sldId="5333"/>
            <ac:spMk id="7" creationId="{AAACB7DE-C440-0D2C-1656-6DFB404C7498}"/>
          </ac:spMkLst>
        </pc:spChg>
        <pc:spChg chg="add del mod">
          <ac:chgData name="Gootman, Kaylyn (she/her/hers)" userId="ded9e175-2e4e-41e6-9124-f8f8d87d69f3" providerId="ADAL" clId="{F3A89BD7-5681-432B-B941-A5EF29D29F43}" dt="2024-09-30T12:04:54.913" v="106" actId="700"/>
          <ac:spMkLst>
            <pc:docMk/>
            <pc:sldMk cId="2767841047" sldId="5333"/>
            <ac:spMk id="8" creationId="{B31FAD36-4505-40D2-F445-99A4936C2468}"/>
          </ac:spMkLst>
        </pc:spChg>
        <pc:spChg chg="add del mod">
          <ac:chgData name="Gootman, Kaylyn (she/her/hers)" userId="ded9e175-2e4e-41e6-9124-f8f8d87d69f3" providerId="ADAL" clId="{F3A89BD7-5681-432B-B941-A5EF29D29F43}" dt="2024-09-30T12:04:54.913" v="106" actId="700"/>
          <ac:spMkLst>
            <pc:docMk/>
            <pc:sldMk cId="2767841047" sldId="5333"/>
            <ac:spMk id="9" creationId="{749FDC02-B80A-E9EF-F272-840E4DD238B9}"/>
          </ac:spMkLst>
        </pc:spChg>
        <pc:spChg chg="add del mod">
          <ac:chgData name="Gootman, Kaylyn (she/her/hers)" userId="ded9e175-2e4e-41e6-9124-f8f8d87d69f3" providerId="ADAL" clId="{F3A89BD7-5681-432B-B941-A5EF29D29F43}" dt="2024-09-30T12:04:54.913" v="106" actId="700"/>
          <ac:spMkLst>
            <pc:docMk/>
            <pc:sldMk cId="2767841047" sldId="5333"/>
            <ac:spMk id="10" creationId="{9CFD7DD4-ECF4-77E4-3B46-D601E5DA7867}"/>
          </ac:spMkLst>
        </pc:spChg>
        <pc:spChg chg="add del mod">
          <ac:chgData name="Gootman, Kaylyn (she/her/hers)" userId="ded9e175-2e4e-41e6-9124-f8f8d87d69f3" providerId="ADAL" clId="{F3A89BD7-5681-432B-B941-A5EF29D29F43}" dt="2024-09-30T12:04:54.913" v="106" actId="700"/>
          <ac:spMkLst>
            <pc:docMk/>
            <pc:sldMk cId="2767841047" sldId="5333"/>
            <ac:spMk id="11" creationId="{A6EFEF1D-63DC-C15E-E743-DF8CA53552DC}"/>
          </ac:spMkLst>
        </pc:spChg>
        <pc:spChg chg="add del mod">
          <ac:chgData name="Gootman, Kaylyn (she/her/hers)" userId="ded9e175-2e4e-41e6-9124-f8f8d87d69f3" providerId="ADAL" clId="{F3A89BD7-5681-432B-B941-A5EF29D29F43}" dt="2024-09-30T12:04:54.913" v="106" actId="700"/>
          <ac:spMkLst>
            <pc:docMk/>
            <pc:sldMk cId="2767841047" sldId="5333"/>
            <ac:spMk id="12" creationId="{E52AA4B4-F0B6-8FE4-225F-D5CAFBB24A06}"/>
          </ac:spMkLst>
        </pc:spChg>
        <pc:spChg chg="add del mod">
          <ac:chgData name="Gootman, Kaylyn (she/her/hers)" userId="ded9e175-2e4e-41e6-9124-f8f8d87d69f3" providerId="ADAL" clId="{F3A89BD7-5681-432B-B941-A5EF29D29F43}" dt="2024-09-30T12:04:54.913" v="106" actId="700"/>
          <ac:spMkLst>
            <pc:docMk/>
            <pc:sldMk cId="2767841047" sldId="5333"/>
            <ac:spMk id="13" creationId="{276DE3C5-4503-7CE0-E0D0-57749237C20F}"/>
          </ac:spMkLst>
        </pc:spChg>
        <pc:spChg chg="add mod ord">
          <ac:chgData name="Gootman, Kaylyn (she/her/hers)" userId="ded9e175-2e4e-41e6-9124-f8f8d87d69f3" providerId="ADAL" clId="{F3A89BD7-5681-432B-B941-A5EF29D29F43}" dt="2024-09-30T12:05:14.387" v="184" actId="20577"/>
          <ac:spMkLst>
            <pc:docMk/>
            <pc:sldMk cId="2767841047" sldId="5333"/>
            <ac:spMk id="14" creationId="{31B9EAC8-282E-88A0-78FA-ECC69353D9AE}"/>
          </ac:spMkLst>
        </pc:spChg>
        <pc:spChg chg="add mod ord">
          <ac:chgData name="Gootman, Kaylyn (she/her/hers)" userId="ded9e175-2e4e-41e6-9124-f8f8d87d69f3" providerId="ADAL" clId="{F3A89BD7-5681-432B-B941-A5EF29D29F43}" dt="2024-10-01T17:34:21.721" v="4056" actId="20577"/>
          <ac:spMkLst>
            <pc:docMk/>
            <pc:sldMk cId="2767841047" sldId="5333"/>
            <ac:spMk id="15" creationId="{E8E34AAF-4423-53CD-8785-6BFA49D10E15}"/>
          </ac:spMkLst>
        </pc:spChg>
        <pc:spChg chg="add del mod ord">
          <ac:chgData name="Gootman, Kaylyn (she/her/hers)" userId="ded9e175-2e4e-41e6-9124-f8f8d87d69f3" providerId="ADAL" clId="{F3A89BD7-5681-432B-B941-A5EF29D29F43}" dt="2024-09-30T12:17:48.708" v="860" actId="931"/>
          <ac:spMkLst>
            <pc:docMk/>
            <pc:sldMk cId="2767841047" sldId="5333"/>
            <ac:spMk id="16" creationId="{E6E12713-D3B9-499E-1356-533DD08B1400}"/>
          </ac:spMkLst>
        </pc:spChg>
        <pc:spChg chg="add mod">
          <ac:chgData name="Gootman, Kaylyn (she/her/hers)" userId="ded9e175-2e4e-41e6-9124-f8f8d87d69f3" providerId="ADAL" clId="{F3A89BD7-5681-432B-B941-A5EF29D29F43}" dt="2024-09-30T12:15:11.698" v="859" actId="1076"/>
          <ac:spMkLst>
            <pc:docMk/>
            <pc:sldMk cId="2767841047" sldId="5333"/>
            <ac:spMk id="17" creationId="{E7A11C0A-6833-A79C-3A4B-02C6553AA075}"/>
          </ac:spMkLst>
        </pc:spChg>
        <pc:spChg chg="add mod">
          <ac:chgData name="Gootman, Kaylyn (she/her/hers)" userId="ded9e175-2e4e-41e6-9124-f8f8d87d69f3" providerId="ADAL" clId="{F3A89BD7-5681-432B-B941-A5EF29D29F43}" dt="2024-09-30T12:18:26.731" v="870" actId="1076"/>
          <ac:spMkLst>
            <pc:docMk/>
            <pc:sldMk cId="2767841047" sldId="5333"/>
            <ac:spMk id="20" creationId="{DF2C44BB-6C48-4EE8-101E-093E39C1A94C}"/>
          </ac:spMkLst>
        </pc:spChg>
        <pc:picChg chg="add mod">
          <ac:chgData name="Gootman, Kaylyn (she/her/hers)" userId="ded9e175-2e4e-41e6-9124-f8f8d87d69f3" providerId="ADAL" clId="{F3A89BD7-5681-432B-B941-A5EF29D29F43}" dt="2024-09-30T12:17:50.471" v="861" actId="27614"/>
          <ac:picMkLst>
            <pc:docMk/>
            <pc:sldMk cId="2767841047" sldId="5333"/>
            <ac:picMk id="19" creationId="{14C482B8-9B16-CE23-0E93-61EBFB2AE352}"/>
          </ac:picMkLst>
        </pc:picChg>
      </pc:sldChg>
      <pc:sldChg chg="addSp delSp modSp new mod modClrScheme chgLayout">
        <pc:chgData name="Gootman, Kaylyn (she/her/hers)" userId="ded9e175-2e4e-41e6-9124-f8f8d87d69f3" providerId="ADAL" clId="{F3A89BD7-5681-432B-B941-A5EF29D29F43}" dt="2024-09-30T12:34:44.620" v="1372" actId="1076"/>
        <pc:sldMkLst>
          <pc:docMk/>
          <pc:sldMk cId="1125684431" sldId="5334"/>
        </pc:sldMkLst>
        <pc:spChg chg="mod ord">
          <ac:chgData name="Gootman, Kaylyn (she/her/hers)" userId="ded9e175-2e4e-41e6-9124-f8f8d87d69f3" providerId="ADAL" clId="{F3A89BD7-5681-432B-B941-A5EF29D29F43}" dt="2024-09-30T12:34:41.461" v="1371" actId="20577"/>
          <ac:spMkLst>
            <pc:docMk/>
            <pc:sldMk cId="1125684431" sldId="5334"/>
            <ac:spMk id="2" creationId="{C4623E17-00AE-4000-067D-52F9E730BB68}"/>
          </ac:spMkLst>
        </pc:spChg>
        <pc:spChg chg="del mod ord">
          <ac:chgData name="Gootman, Kaylyn (she/her/hers)" userId="ded9e175-2e4e-41e6-9124-f8f8d87d69f3" providerId="ADAL" clId="{F3A89BD7-5681-432B-B941-A5EF29D29F43}" dt="2024-09-30T12:10:51.964" v="313" actId="700"/>
          <ac:spMkLst>
            <pc:docMk/>
            <pc:sldMk cId="1125684431" sldId="5334"/>
            <ac:spMk id="3" creationId="{65EED70A-03AC-AF1A-6D41-6859E4C1DCBC}"/>
          </ac:spMkLst>
        </pc:spChg>
        <pc:spChg chg="del">
          <ac:chgData name="Gootman, Kaylyn (she/her/hers)" userId="ded9e175-2e4e-41e6-9124-f8f8d87d69f3" providerId="ADAL" clId="{F3A89BD7-5681-432B-B941-A5EF29D29F43}" dt="2024-09-30T12:10:51.964" v="313" actId="700"/>
          <ac:spMkLst>
            <pc:docMk/>
            <pc:sldMk cId="1125684431" sldId="5334"/>
            <ac:spMk id="4" creationId="{C9D7544E-89FE-F478-D2EA-2CAFB3E909AF}"/>
          </ac:spMkLst>
        </pc:spChg>
        <pc:spChg chg="add mod ord">
          <ac:chgData name="Gootman, Kaylyn (she/her/hers)" userId="ded9e175-2e4e-41e6-9124-f8f8d87d69f3" providerId="ADAL" clId="{F3A89BD7-5681-432B-B941-A5EF29D29F43}" dt="2024-09-30T12:21:15.897" v="1259" actId="404"/>
          <ac:spMkLst>
            <pc:docMk/>
            <pc:sldMk cId="1125684431" sldId="5334"/>
            <ac:spMk id="5" creationId="{9DDA4333-E8B2-C49B-712E-B324AABD8273}"/>
          </ac:spMkLst>
        </pc:spChg>
        <pc:spChg chg="add mod">
          <ac:chgData name="Gootman, Kaylyn (she/her/hers)" userId="ded9e175-2e4e-41e6-9124-f8f8d87d69f3" providerId="ADAL" clId="{F3A89BD7-5681-432B-B941-A5EF29D29F43}" dt="2024-09-30T12:34:44.620" v="1372" actId="1076"/>
          <ac:spMkLst>
            <pc:docMk/>
            <pc:sldMk cId="1125684431" sldId="5334"/>
            <ac:spMk id="6" creationId="{6CD259A1-4B65-F0A9-C51B-E6838FD524FE}"/>
          </ac:spMkLst>
        </pc:spChg>
      </pc:sldChg>
      <pc:sldChg chg="addSp delSp modSp new mod ord modClrScheme chgLayout">
        <pc:chgData name="Gootman, Kaylyn (she/her/hers)" userId="ded9e175-2e4e-41e6-9124-f8f8d87d69f3" providerId="ADAL" clId="{F3A89BD7-5681-432B-B941-A5EF29D29F43}" dt="2024-10-01T17:35:56.697" v="4080" actId="14100"/>
        <pc:sldMkLst>
          <pc:docMk/>
          <pc:sldMk cId="1589471087" sldId="5335"/>
        </pc:sldMkLst>
        <pc:spChg chg="mod ord">
          <ac:chgData name="Gootman, Kaylyn (she/her/hers)" userId="ded9e175-2e4e-41e6-9124-f8f8d87d69f3" providerId="ADAL" clId="{F3A89BD7-5681-432B-B941-A5EF29D29F43}" dt="2024-09-30T17:05:31.295" v="2058" actId="20577"/>
          <ac:spMkLst>
            <pc:docMk/>
            <pc:sldMk cId="1589471087" sldId="5335"/>
            <ac:spMk id="2" creationId="{6940998A-8190-1C1B-DF67-C29C7F6B5F49}"/>
          </ac:spMkLst>
        </pc:spChg>
        <pc:spChg chg="del mod ord">
          <ac:chgData name="Gootman, Kaylyn (she/her/hers)" userId="ded9e175-2e4e-41e6-9124-f8f8d87d69f3" providerId="ADAL" clId="{F3A89BD7-5681-432B-B941-A5EF29D29F43}" dt="2024-09-30T12:49:21.685" v="1436" actId="700"/>
          <ac:spMkLst>
            <pc:docMk/>
            <pc:sldMk cId="1589471087" sldId="5335"/>
            <ac:spMk id="3" creationId="{2B42BC48-1A73-6EAC-51D1-084048FF88CF}"/>
          </ac:spMkLst>
        </pc:spChg>
        <pc:spChg chg="add mod">
          <ac:chgData name="Gootman, Kaylyn (she/her/hers)" userId="ded9e175-2e4e-41e6-9124-f8f8d87d69f3" providerId="ADAL" clId="{F3A89BD7-5681-432B-B941-A5EF29D29F43}" dt="2024-10-01T17:35:56.697" v="4080" actId="14100"/>
          <ac:spMkLst>
            <pc:docMk/>
            <pc:sldMk cId="1589471087" sldId="5335"/>
            <ac:spMk id="3" creationId="{D50B8435-F08E-DD32-1B24-A940C11D5A34}"/>
          </ac:spMkLst>
        </pc:spChg>
        <pc:spChg chg="add mod ord">
          <ac:chgData name="Gootman, Kaylyn (she/her/hers)" userId="ded9e175-2e4e-41e6-9124-f8f8d87d69f3" providerId="ADAL" clId="{F3A89BD7-5681-432B-B941-A5EF29D29F43}" dt="2024-09-30T12:51:53.311" v="1596" actId="20577"/>
          <ac:spMkLst>
            <pc:docMk/>
            <pc:sldMk cId="1589471087" sldId="5335"/>
            <ac:spMk id="4" creationId="{5D633CC1-C12B-37B7-9493-6CD2ACB9DBFA}"/>
          </ac:spMkLst>
        </pc:spChg>
        <pc:spChg chg="add del mod ord">
          <ac:chgData name="Gootman, Kaylyn (she/her/hers)" userId="ded9e175-2e4e-41e6-9124-f8f8d87d69f3" providerId="ADAL" clId="{F3A89BD7-5681-432B-B941-A5EF29D29F43}" dt="2024-09-30T13:54:40.745" v="1609"/>
          <ac:spMkLst>
            <pc:docMk/>
            <pc:sldMk cId="1589471087" sldId="5335"/>
            <ac:spMk id="5" creationId="{BC7C66A1-4670-1115-D7BD-28046390AC00}"/>
          </ac:spMkLst>
        </pc:spChg>
        <pc:spChg chg="add del mod ord">
          <ac:chgData name="Gootman, Kaylyn (she/her/hers)" userId="ded9e175-2e4e-41e6-9124-f8f8d87d69f3" providerId="ADAL" clId="{F3A89BD7-5681-432B-B941-A5EF29D29F43}" dt="2024-09-30T13:57:02.329" v="1610"/>
          <ac:spMkLst>
            <pc:docMk/>
            <pc:sldMk cId="1589471087" sldId="5335"/>
            <ac:spMk id="6" creationId="{8F8D78E4-5DB4-EE2E-68CD-460DBC349C50}"/>
          </ac:spMkLst>
        </pc:spChg>
        <pc:spChg chg="add mod ord">
          <ac:chgData name="Gootman, Kaylyn (she/her/hers)" userId="ded9e175-2e4e-41e6-9124-f8f8d87d69f3" providerId="ADAL" clId="{F3A89BD7-5681-432B-B941-A5EF29D29F43}" dt="2024-09-30T12:51:49.497" v="1595" actId="20577"/>
          <ac:spMkLst>
            <pc:docMk/>
            <pc:sldMk cId="1589471087" sldId="5335"/>
            <ac:spMk id="7" creationId="{3389E27A-5EA9-C005-8C51-129DAC4CF1B0}"/>
          </ac:spMkLst>
        </pc:spChg>
        <pc:spChg chg="add del mod">
          <ac:chgData name="Gootman, Kaylyn (she/her/hers)" userId="ded9e175-2e4e-41e6-9124-f8f8d87d69f3" providerId="ADAL" clId="{F3A89BD7-5681-432B-B941-A5EF29D29F43}" dt="2024-09-30T15:04:26.477" v="1649" actId="478"/>
          <ac:spMkLst>
            <pc:docMk/>
            <pc:sldMk cId="1589471087" sldId="5335"/>
            <ac:spMk id="10" creationId="{F5CD3BBB-2D1C-FE18-670A-67F5DFA87918}"/>
          </ac:spMkLst>
        </pc:spChg>
        <pc:spChg chg="add del mod">
          <ac:chgData name="Gootman, Kaylyn (she/her/hers)" userId="ded9e175-2e4e-41e6-9124-f8f8d87d69f3" providerId="ADAL" clId="{F3A89BD7-5681-432B-B941-A5EF29D29F43}" dt="2024-09-30T17:03:20.253" v="2048" actId="478"/>
          <ac:spMkLst>
            <pc:docMk/>
            <pc:sldMk cId="1589471087" sldId="5335"/>
            <ac:spMk id="11" creationId="{63F8A494-5D76-E254-37FD-3239DBE2F348}"/>
          </ac:spMkLst>
        </pc:spChg>
        <pc:spChg chg="add del mod">
          <ac:chgData name="Gootman, Kaylyn (she/her/hers)" userId="ded9e175-2e4e-41e6-9124-f8f8d87d69f3" providerId="ADAL" clId="{F3A89BD7-5681-432B-B941-A5EF29D29F43}" dt="2024-09-30T16:56:58.959" v="1796"/>
          <ac:spMkLst>
            <pc:docMk/>
            <pc:sldMk cId="1589471087" sldId="5335"/>
            <ac:spMk id="13" creationId="{3A3DEAF0-980C-3334-0BCD-824480235029}"/>
          </ac:spMkLst>
        </pc:spChg>
        <pc:spChg chg="add mod">
          <ac:chgData name="Gootman, Kaylyn (she/her/hers)" userId="ded9e175-2e4e-41e6-9124-f8f8d87d69f3" providerId="ADAL" clId="{F3A89BD7-5681-432B-B941-A5EF29D29F43}" dt="2024-10-01T17:12:42.937" v="3185" actId="20577"/>
          <ac:spMkLst>
            <pc:docMk/>
            <pc:sldMk cId="1589471087" sldId="5335"/>
            <ac:spMk id="15" creationId="{22800622-34C9-2A47-B59A-F1A9E807902F}"/>
          </ac:spMkLst>
        </pc:spChg>
        <pc:spChg chg="add mod">
          <ac:chgData name="Gootman, Kaylyn (she/her/hers)" userId="ded9e175-2e4e-41e6-9124-f8f8d87d69f3" providerId="ADAL" clId="{F3A89BD7-5681-432B-B941-A5EF29D29F43}" dt="2024-09-30T17:19:01.831" v="2077" actId="255"/>
          <ac:spMkLst>
            <pc:docMk/>
            <pc:sldMk cId="1589471087" sldId="5335"/>
            <ac:spMk id="16" creationId="{1D55FBE0-D141-B480-D48E-D5C212EFBBB0}"/>
          </ac:spMkLst>
        </pc:spChg>
        <pc:spChg chg="add mod">
          <ac:chgData name="Gootman, Kaylyn (she/her/hers)" userId="ded9e175-2e4e-41e6-9124-f8f8d87d69f3" providerId="ADAL" clId="{F3A89BD7-5681-432B-B941-A5EF29D29F43}" dt="2024-09-30T18:25:12.171" v="3123" actId="20577"/>
          <ac:spMkLst>
            <pc:docMk/>
            <pc:sldMk cId="1589471087" sldId="5335"/>
            <ac:spMk id="17" creationId="{2DFC1AF6-68E8-DA2A-8F0E-5063CDA08005}"/>
          </ac:spMkLst>
        </pc:spChg>
        <pc:picChg chg="add mod">
          <ac:chgData name="Gootman, Kaylyn (she/her/hers)" userId="ded9e175-2e4e-41e6-9124-f8f8d87d69f3" providerId="ADAL" clId="{F3A89BD7-5681-432B-B941-A5EF29D29F43}" dt="2024-10-01T17:35:20.973" v="4072" actId="208"/>
          <ac:picMkLst>
            <pc:docMk/>
            <pc:sldMk cId="1589471087" sldId="5335"/>
            <ac:picMk id="8" creationId="{DDA546B5-EE9A-7B42-4A81-B5544FD71DE7}"/>
          </ac:picMkLst>
        </pc:picChg>
        <pc:picChg chg="add del mod">
          <ac:chgData name="Gootman, Kaylyn (she/her/hers)" userId="ded9e175-2e4e-41e6-9124-f8f8d87d69f3" providerId="ADAL" clId="{F3A89BD7-5681-432B-B941-A5EF29D29F43}" dt="2024-09-30T16:56:56.516" v="1795" actId="478"/>
          <ac:picMkLst>
            <pc:docMk/>
            <pc:sldMk cId="1589471087" sldId="5335"/>
            <ac:picMk id="9" creationId="{222D7E27-D63A-C3D8-3A15-4967E9014BDD}"/>
          </ac:picMkLst>
        </pc:picChg>
        <pc:picChg chg="add mod modCrop">
          <ac:chgData name="Gootman, Kaylyn (she/her/hers)" userId="ded9e175-2e4e-41e6-9124-f8f8d87d69f3" providerId="ADAL" clId="{F3A89BD7-5681-432B-B941-A5EF29D29F43}" dt="2024-10-01T17:35:36.561" v="4076" actId="208"/>
          <ac:picMkLst>
            <pc:docMk/>
            <pc:sldMk cId="1589471087" sldId="5335"/>
            <ac:picMk id="14" creationId="{87FC8181-DDA0-144F-2016-D268055810F2}"/>
          </ac:picMkLst>
        </pc:picChg>
      </pc:sldChg>
      <pc:sldChg chg="modSp add del mod">
        <pc:chgData name="Gootman, Kaylyn (she/her/hers)" userId="ded9e175-2e4e-41e6-9124-f8f8d87d69f3" providerId="ADAL" clId="{F3A89BD7-5681-432B-B941-A5EF29D29F43}" dt="2024-09-30T17:38:18.083" v="2396" actId="47"/>
        <pc:sldMkLst>
          <pc:docMk/>
          <pc:sldMk cId="1194339253" sldId="5336"/>
        </pc:sldMkLst>
        <pc:spChg chg="mod">
          <ac:chgData name="Gootman, Kaylyn (she/her/hers)" userId="ded9e175-2e4e-41e6-9124-f8f8d87d69f3" providerId="ADAL" clId="{F3A89BD7-5681-432B-B941-A5EF29D29F43}" dt="2024-09-30T17:22:52.105" v="2171" actId="20577"/>
          <ac:spMkLst>
            <pc:docMk/>
            <pc:sldMk cId="1194339253" sldId="5336"/>
            <ac:spMk id="10" creationId="{86DA8982-2674-5370-7B77-5454DA506993}"/>
          </ac:spMkLst>
        </pc:spChg>
        <pc:spChg chg="mod">
          <ac:chgData name="Gootman, Kaylyn (she/her/hers)" userId="ded9e175-2e4e-41e6-9124-f8f8d87d69f3" providerId="ADAL" clId="{F3A89BD7-5681-432B-B941-A5EF29D29F43}" dt="2024-09-30T17:22:18.914" v="2157" actId="6549"/>
          <ac:spMkLst>
            <pc:docMk/>
            <pc:sldMk cId="1194339253" sldId="5336"/>
            <ac:spMk id="14" creationId="{56FEB288-BFD8-F7E0-A379-1BB01A71C002}"/>
          </ac:spMkLst>
        </pc:spChg>
        <pc:spChg chg="mod">
          <ac:chgData name="Gootman, Kaylyn (she/her/hers)" userId="ded9e175-2e4e-41e6-9124-f8f8d87d69f3" providerId="ADAL" clId="{F3A89BD7-5681-432B-B941-A5EF29D29F43}" dt="2024-09-30T17:21:53.671" v="2150" actId="404"/>
          <ac:spMkLst>
            <pc:docMk/>
            <pc:sldMk cId="1194339253" sldId="5336"/>
            <ac:spMk id="15" creationId="{34612883-EF6F-9841-2361-F79B5F51B85C}"/>
          </ac:spMkLst>
        </pc:spChg>
      </pc:sldChg>
      <pc:sldChg chg="addSp delSp modSp new mod modClrScheme chgLayout modNotesTx">
        <pc:chgData name="Gootman, Kaylyn (she/her/hers)" userId="ded9e175-2e4e-41e6-9124-f8f8d87d69f3" providerId="ADAL" clId="{F3A89BD7-5681-432B-B941-A5EF29D29F43}" dt="2024-10-01T17:40:19.262" v="4189" actId="1035"/>
        <pc:sldMkLst>
          <pc:docMk/>
          <pc:sldMk cId="3476062740" sldId="5336"/>
        </pc:sldMkLst>
        <pc:spChg chg="del mod ord">
          <ac:chgData name="Gootman, Kaylyn (she/her/hers)" userId="ded9e175-2e4e-41e6-9124-f8f8d87d69f3" providerId="ADAL" clId="{F3A89BD7-5681-432B-B941-A5EF29D29F43}" dt="2024-09-30T18:09:15.862" v="2536" actId="700"/>
          <ac:spMkLst>
            <pc:docMk/>
            <pc:sldMk cId="3476062740" sldId="5336"/>
            <ac:spMk id="2" creationId="{30E71524-41AC-12E8-BC23-D15D0B190417}"/>
          </ac:spMkLst>
        </pc:spChg>
        <pc:spChg chg="add mod">
          <ac:chgData name="Gootman, Kaylyn (she/her/hers)" userId="ded9e175-2e4e-41e6-9124-f8f8d87d69f3" providerId="ADAL" clId="{F3A89BD7-5681-432B-B941-A5EF29D29F43}" dt="2024-10-01T17:39:36.329" v="4175" actId="2085"/>
          <ac:spMkLst>
            <pc:docMk/>
            <pc:sldMk cId="3476062740" sldId="5336"/>
            <ac:spMk id="2" creationId="{C88D8645-9685-4A7D-972D-72466588AC21}"/>
          </ac:spMkLst>
        </pc:spChg>
        <pc:spChg chg="add mod">
          <ac:chgData name="Gootman, Kaylyn (she/her/hers)" userId="ded9e175-2e4e-41e6-9124-f8f8d87d69f3" providerId="ADAL" clId="{F3A89BD7-5681-432B-B941-A5EF29D29F43}" dt="2024-10-01T17:40:19.262" v="4189" actId="1035"/>
          <ac:spMkLst>
            <pc:docMk/>
            <pc:sldMk cId="3476062740" sldId="5336"/>
            <ac:spMk id="3" creationId="{7B85F693-1A24-605D-3F26-B13CE641A727}"/>
          </ac:spMkLst>
        </pc:spChg>
        <pc:spChg chg="del mod ord">
          <ac:chgData name="Gootman, Kaylyn (she/her/hers)" userId="ded9e175-2e4e-41e6-9124-f8f8d87d69f3" providerId="ADAL" clId="{F3A89BD7-5681-432B-B941-A5EF29D29F43}" dt="2024-09-30T18:09:15.862" v="2536" actId="700"/>
          <ac:spMkLst>
            <pc:docMk/>
            <pc:sldMk cId="3476062740" sldId="5336"/>
            <ac:spMk id="3" creationId="{D6C4712E-3753-010F-B97D-24B291A56BD3}"/>
          </ac:spMkLst>
        </pc:spChg>
        <pc:spChg chg="add mod">
          <ac:chgData name="Gootman, Kaylyn (she/her/hers)" userId="ded9e175-2e4e-41e6-9124-f8f8d87d69f3" providerId="ADAL" clId="{F3A89BD7-5681-432B-B941-A5EF29D29F43}" dt="2024-10-01T17:40:13.614" v="4186" actId="1076"/>
          <ac:spMkLst>
            <pc:docMk/>
            <pc:sldMk cId="3476062740" sldId="5336"/>
            <ac:spMk id="4" creationId="{8A644014-5AB7-EEC8-949A-6F5D66C9DC2B}"/>
          </ac:spMkLst>
        </pc:spChg>
        <pc:spChg chg="del">
          <ac:chgData name="Gootman, Kaylyn (she/her/hers)" userId="ded9e175-2e4e-41e6-9124-f8f8d87d69f3" providerId="ADAL" clId="{F3A89BD7-5681-432B-B941-A5EF29D29F43}" dt="2024-09-30T18:09:15.862" v="2536" actId="700"/>
          <ac:spMkLst>
            <pc:docMk/>
            <pc:sldMk cId="3476062740" sldId="5336"/>
            <ac:spMk id="4" creationId="{F178F637-9395-C614-B0EC-5F93D9EFB733}"/>
          </ac:spMkLst>
        </pc:spChg>
        <pc:spChg chg="add mod ord">
          <ac:chgData name="Gootman, Kaylyn (she/her/hers)" userId="ded9e175-2e4e-41e6-9124-f8f8d87d69f3" providerId="ADAL" clId="{F3A89BD7-5681-432B-B941-A5EF29D29F43}" dt="2024-09-30T18:14:42.950" v="2894" actId="6549"/>
          <ac:spMkLst>
            <pc:docMk/>
            <pc:sldMk cId="3476062740" sldId="5336"/>
            <ac:spMk id="5" creationId="{889BBA1F-1549-B2D9-771A-F05AA85175F9}"/>
          </ac:spMkLst>
        </pc:spChg>
        <pc:spChg chg="add del mod ord">
          <ac:chgData name="Gootman, Kaylyn (she/her/hers)" userId="ded9e175-2e4e-41e6-9124-f8f8d87d69f3" providerId="ADAL" clId="{F3A89BD7-5681-432B-B941-A5EF29D29F43}" dt="2024-09-30T18:10:33.210" v="2631" actId="478"/>
          <ac:spMkLst>
            <pc:docMk/>
            <pc:sldMk cId="3476062740" sldId="5336"/>
            <ac:spMk id="6" creationId="{0C2BB189-9EC2-0FD4-E9DF-CFAE90EEAFE0}"/>
          </ac:spMkLst>
        </pc:spChg>
        <pc:spChg chg="add del mod">
          <ac:chgData name="Gootman, Kaylyn (she/her/hers)" userId="ded9e175-2e4e-41e6-9124-f8f8d87d69f3" providerId="ADAL" clId="{F3A89BD7-5681-432B-B941-A5EF29D29F43}" dt="2024-09-30T18:21:21.264" v="3103" actId="478"/>
          <ac:spMkLst>
            <pc:docMk/>
            <pc:sldMk cId="3476062740" sldId="5336"/>
            <ac:spMk id="8" creationId="{D9D3CA32-6C91-CBBC-CC51-C0C9081BCDE2}"/>
          </ac:spMkLst>
        </pc:spChg>
        <pc:graphicFrameChg chg="add mod modGraphic">
          <ac:chgData name="Gootman, Kaylyn (she/her/hers)" userId="ded9e175-2e4e-41e6-9124-f8f8d87d69f3" providerId="ADAL" clId="{F3A89BD7-5681-432B-B941-A5EF29D29F43}" dt="2024-10-01T17:31:42.419" v="4044" actId="20577"/>
          <ac:graphicFrameMkLst>
            <pc:docMk/>
            <pc:sldMk cId="3476062740" sldId="5336"/>
            <ac:graphicFrameMk id="7" creationId="{444BB089-CB29-6A59-9996-710856BEB6CD}"/>
          </ac:graphicFrameMkLst>
        </pc:graphicFrameChg>
      </pc:sldChg>
      <pc:sldChg chg="modSp add mod ord delCm modCm">
        <pc:chgData name="Gootman, Kaylyn (she/her/hers)" userId="ded9e175-2e4e-41e6-9124-f8f8d87d69f3" providerId="ADAL" clId="{F3A89BD7-5681-432B-B941-A5EF29D29F43}" dt="2024-10-03T19:19:26.499" v="4260"/>
        <pc:sldMkLst>
          <pc:docMk/>
          <pc:sldMk cId="3746885290" sldId="5337"/>
        </pc:sldMkLst>
        <pc:spChg chg="mod">
          <ac:chgData name="Gootman, Kaylyn (she/her/hers)" userId="ded9e175-2e4e-41e6-9124-f8f8d87d69f3" providerId="ADAL" clId="{F3A89BD7-5681-432B-B941-A5EF29D29F43}" dt="2024-09-30T18:25:59.925" v="3127" actId="6549"/>
          <ac:spMkLst>
            <pc:docMk/>
            <pc:sldMk cId="3746885290" sldId="5337"/>
            <ac:spMk id="3" creationId="{9EA51E34-B3AD-6125-77E3-8975FDB0C084}"/>
          </ac:spMkLst>
        </pc:spChg>
        <pc:extLst>
          <p:ext xmlns:p="http://schemas.openxmlformats.org/presentationml/2006/main" uri="{D6D511B9-2390-475A-947B-AFAB55BFBCF1}">
            <pc226:cmChg xmlns:pc226="http://schemas.microsoft.com/office/powerpoint/2022/06/main/command" chg="del">
              <pc226:chgData name="Gootman, Kaylyn (she/her/hers)" userId="ded9e175-2e4e-41e6-9124-f8f8d87d69f3" providerId="ADAL" clId="{F3A89BD7-5681-432B-B941-A5EF29D29F43}" dt="2024-10-03T19:19:26.499" v="4260"/>
              <pc2:cmMkLst xmlns:pc2="http://schemas.microsoft.com/office/powerpoint/2019/9/main/command">
                <pc:docMk/>
                <pc:sldMk cId="3746885290" sldId="5337"/>
                <pc2:cmMk id="{74ABAF14-5A7E-4800-A268-01E34CCD1DF3}"/>
              </pc2:cmMkLst>
              <pc226:cmRplyChg chg="add">
                <pc226:chgData name="Gootman, Kaylyn (she/her/hers)" userId="ded9e175-2e4e-41e6-9124-f8f8d87d69f3" providerId="ADAL" clId="{F3A89BD7-5681-432B-B941-A5EF29D29F43}" dt="2024-10-03T15:56:55.070" v="4257"/>
                <pc2:cmRplyMkLst xmlns:pc2="http://schemas.microsoft.com/office/powerpoint/2019/9/main/command">
                  <pc:docMk/>
                  <pc:sldMk cId="3746885290" sldId="5337"/>
                  <pc2:cmMk id="{74ABAF14-5A7E-4800-A268-01E34CCD1DF3}"/>
                  <pc2:cmRplyMk id="{78C06457-DEAE-4147-81A1-48EB34C6D33B}"/>
                </pc2:cmRplyMkLst>
              </pc226:cmRplyChg>
            </pc226:cmChg>
          </p:ext>
        </pc:extLst>
      </pc:sldChg>
      <pc:sldChg chg="addSp delSp modSp new mod modClrScheme chgLayout">
        <pc:chgData name="Gootman, Kaylyn (she/her/hers)" userId="ded9e175-2e4e-41e6-9124-f8f8d87d69f3" providerId="ADAL" clId="{F3A89BD7-5681-432B-B941-A5EF29D29F43}" dt="2024-10-01T17:18:21.093" v="3356" actId="14100"/>
        <pc:sldMkLst>
          <pc:docMk/>
          <pc:sldMk cId="3166603562" sldId="5338"/>
        </pc:sldMkLst>
        <pc:spChg chg="del mod ord">
          <ac:chgData name="Gootman, Kaylyn (she/her/hers)" userId="ded9e175-2e4e-41e6-9124-f8f8d87d69f3" providerId="ADAL" clId="{F3A89BD7-5681-432B-B941-A5EF29D29F43}" dt="2024-10-01T17:13:41.872" v="3187" actId="700"/>
          <ac:spMkLst>
            <pc:docMk/>
            <pc:sldMk cId="3166603562" sldId="5338"/>
            <ac:spMk id="2" creationId="{6298D8CF-95D0-B8DA-43B0-250660E941B0}"/>
          </ac:spMkLst>
        </pc:spChg>
        <pc:spChg chg="del mod ord">
          <ac:chgData name="Gootman, Kaylyn (she/her/hers)" userId="ded9e175-2e4e-41e6-9124-f8f8d87d69f3" providerId="ADAL" clId="{F3A89BD7-5681-432B-B941-A5EF29D29F43}" dt="2024-10-01T17:13:41.872" v="3187" actId="700"/>
          <ac:spMkLst>
            <pc:docMk/>
            <pc:sldMk cId="3166603562" sldId="5338"/>
            <ac:spMk id="3" creationId="{C2B33059-1ED4-FBE8-FA66-08F60DFBF4BE}"/>
          </ac:spMkLst>
        </pc:spChg>
        <pc:spChg chg="del">
          <ac:chgData name="Gootman, Kaylyn (she/her/hers)" userId="ded9e175-2e4e-41e6-9124-f8f8d87d69f3" providerId="ADAL" clId="{F3A89BD7-5681-432B-B941-A5EF29D29F43}" dt="2024-10-01T17:13:41.872" v="3187" actId="700"/>
          <ac:spMkLst>
            <pc:docMk/>
            <pc:sldMk cId="3166603562" sldId="5338"/>
            <ac:spMk id="4" creationId="{90A82B97-4958-CE8A-2BFA-7865145ECD16}"/>
          </ac:spMkLst>
        </pc:spChg>
        <pc:spChg chg="add mod ord">
          <ac:chgData name="Gootman, Kaylyn (she/her/hers)" userId="ded9e175-2e4e-41e6-9124-f8f8d87d69f3" providerId="ADAL" clId="{F3A89BD7-5681-432B-B941-A5EF29D29F43}" dt="2024-10-01T17:18:07.846" v="3353" actId="1038"/>
          <ac:spMkLst>
            <pc:docMk/>
            <pc:sldMk cId="3166603562" sldId="5338"/>
            <ac:spMk id="5" creationId="{E7F9557E-5E36-A057-2020-3F20DF46E20D}"/>
          </ac:spMkLst>
        </pc:spChg>
        <pc:spChg chg="add mod ord">
          <ac:chgData name="Gootman, Kaylyn (she/her/hers)" userId="ded9e175-2e4e-41e6-9124-f8f8d87d69f3" providerId="ADAL" clId="{F3A89BD7-5681-432B-B941-A5EF29D29F43}" dt="2024-10-01T17:16:20.354" v="3294" actId="1038"/>
          <ac:spMkLst>
            <pc:docMk/>
            <pc:sldMk cId="3166603562" sldId="5338"/>
            <ac:spMk id="6" creationId="{C042BC0B-E28F-7BD7-A749-50C8EA61E2B7}"/>
          </ac:spMkLst>
        </pc:spChg>
        <pc:picChg chg="add mod">
          <ac:chgData name="Gootman, Kaylyn (she/her/hers)" userId="ded9e175-2e4e-41e6-9124-f8f8d87d69f3" providerId="ADAL" clId="{F3A89BD7-5681-432B-B941-A5EF29D29F43}" dt="2024-10-01T17:18:21.093" v="3356" actId="14100"/>
          <ac:picMkLst>
            <pc:docMk/>
            <pc:sldMk cId="3166603562" sldId="5338"/>
            <ac:picMk id="7" creationId="{C3AEE18D-262C-C391-74A3-62F0576D9856}"/>
          </ac:picMkLst>
        </pc:picChg>
      </pc:sldChg>
      <pc:sldChg chg="addSp delSp modSp new mod">
        <pc:chgData name="Gootman, Kaylyn (she/her/hers)" userId="ded9e175-2e4e-41e6-9124-f8f8d87d69f3" providerId="ADAL" clId="{F3A89BD7-5681-432B-B941-A5EF29D29F43}" dt="2024-10-01T17:18:26.412" v="3357"/>
        <pc:sldMkLst>
          <pc:docMk/>
          <pc:sldMk cId="293196694" sldId="5339"/>
        </pc:sldMkLst>
        <pc:spChg chg="del">
          <ac:chgData name="Gootman, Kaylyn (she/her/hers)" userId="ded9e175-2e4e-41e6-9124-f8f8d87d69f3" providerId="ADAL" clId="{F3A89BD7-5681-432B-B941-A5EF29D29F43}" dt="2024-10-01T17:18:13.227" v="3354" actId="478"/>
          <ac:spMkLst>
            <pc:docMk/>
            <pc:sldMk cId="293196694" sldId="5339"/>
            <ac:spMk id="2" creationId="{1B50E30B-E12C-30D2-5C8F-466BDAAF71D1}"/>
          </ac:spMkLst>
        </pc:spChg>
        <pc:spChg chg="del">
          <ac:chgData name="Gootman, Kaylyn (she/her/hers)" userId="ded9e175-2e4e-41e6-9124-f8f8d87d69f3" providerId="ADAL" clId="{F3A89BD7-5681-432B-B941-A5EF29D29F43}" dt="2024-10-01T17:17:45.968" v="3296" actId="478"/>
          <ac:spMkLst>
            <pc:docMk/>
            <pc:sldMk cId="293196694" sldId="5339"/>
            <ac:spMk id="3" creationId="{401BEC58-B8D4-5640-21FC-F75EEBE76B06}"/>
          </ac:spMkLst>
        </pc:spChg>
        <pc:spChg chg="mod">
          <ac:chgData name="Gootman, Kaylyn (she/her/hers)" userId="ded9e175-2e4e-41e6-9124-f8f8d87d69f3" providerId="ADAL" clId="{F3A89BD7-5681-432B-B941-A5EF29D29F43}" dt="2024-10-01T17:17:47.744" v="3297"/>
          <ac:spMkLst>
            <pc:docMk/>
            <pc:sldMk cId="293196694" sldId="5339"/>
            <ac:spMk id="6" creationId="{D18D408B-26F0-AB6E-E1D9-7A2F433DF55A}"/>
          </ac:spMkLst>
        </pc:spChg>
        <pc:spChg chg="mod">
          <ac:chgData name="Gootman, Kaylyn (she/her/hers)" userId="ded9e175-2e4e-41e6-9124-f8f8d87d69f3" providerId="ADAL" clId="{F3A89BD7-5681-432B-B941-A5EF29D29F43}" dt="2024-10-01T17:17:47.744" v="3297"/>
          <ac:spMkLst>
            <pc:docMk/>
            <pc:sldMk cId="293196694" sldId="5339"/>
            <ac:spMk id="9" creationId="{E2B85700-9FD8-BEFC-B4C0-EA642E1B4CAD}"/>
          </ac:spMkLst>
        </pc:spChg>
        <pc:spChg chg="mod">
          <ac:chgData name="Gootman, Kaylyn (she/her/hers)" userId="ded9e175-2e4e-41e6-9124-f8f8d87d69f3" providerId="ADAL" clId="{F3A89BD7-5681-432B-B941-A5EF29D29F43}" dt="2024-10-01T17:17:47.744" v="3297"/>
          <ac:spMkLst>
            <pc:docMk/>
            <pc:sldMk cId="293196694" sldId="5339"/>
            <ac:spMk id="12" creationId="{6296A27C-E44B-9DEA-CF0C-EA10D3AEFE83}"/>
          </ac:spMkLst>
        </pc:spChg>
        <pc:spChg chg="mod">
          <ac:chgData name="Gootman, Kaylyn (she/her/hers)" userId="ded9e175-2e4e-41e6-9124-f8f8d87d69f3" providerId="ADAL" clId="{F3A89BD7-5681-432B-B941-A5EF29D29F43}" dt="2024-10-01T17:17:47.744" v="3297"/>
          <ac:spMkLst>
            <pc:docMk/>
            <pc:sldMk cId="293196694" sldId="5339"/>
            <ac:spMk id="17" creationId="{A08E708F-811E-3167-61BD-D48A6A6912D6}"/>
          </ac:spMkLst>
        </pc:spChg>
        <pc:spChg chg="add mod">
          <ac:chgData name="Gootman, Kaylyn (she/her/hers)" userId="ded9e175-2e4e-41e6-9124-f8f8d87d69f3" providerId="ADAL" clId="{F3A89BD7-5681-432B-B941-A5EF29D29F43}" dt="2024-10-01T17:18:26.412" v="3357"/>
          <ac:spMkLst>
            <pc:docMk/>
            <pc:sldMk cId="293196694" sldId="5339"/>
            <ac:spMk id="19" creationId="{B228DF17-6900-A343-B5D8-E42B1F02F43B}"/>
          </ac:spMkLst>
        </pc:spChg>
        <pc:grpChg chg="add mod">
          <ac:chgData name="Gootman, Kaylyn (she/her/hers)" userId="ded9e175-2e4e-41e6-9124-f8f8d87d69f3" providerId="ADAL" clId="{F3A89BD7-5681-432B-B941-A5EF29D29F43}" dt="2024-10-01T17:17:51.632" v="3322" actId="1035"/>
          <ac:grpSpMkLst>
            <pc:docMk/>
            <pc:sldMk cId="293196694" sldId="5339"/>
            <ac:grpSpMk id="4" creationId="{A184D69E-B84B-F74B-0CD3-D00C172A5F68}"/>
          </ac:grpSpMkLst>
        </pc:grpChg>
        <pc:grpChg chg="mod">
          <ac:chgData name="Gootman, Kaylyn (she/her/hers)" userId="ded9e175-2e4e-41e6-9124-f8f8d87d69f3" providerId="ADAL" clId="{F3A89BD7-5681-432B-B941-A5EF29D29F43}" dt="2024-10-01T17:17:47.744" v="3297"/>
          <ac:grpSpMkLst>
            <pc:docMk/>
            <pc:sldMk cId="293196694" sldId="5339"/>
            <ac:grpSpMk id="5" creationId="{0E41723A-37B8-D571-FE7C-E0C1021BC43C}"/>
          </ac:grpSpMkLst>
        </pc:grpChg>
        <pc:grpChg chg="add mod">
          <ac:chgData name="Gootman, Kaylyn (she/her/hers)" userId="ded9e175-2e4e-41e6-9124-f8f8d87d69f3" providerId="ADAL" clId="{F3A89BD7-5681-432B-B941-A5EF29D29F43}" dt="2024-10-01T17:17:51.632" v="3322" actId="1035"/>
          <ac:grpSpMkLst>
            <pc:docMk/>
            <pc:sldMk cId="293196694" sldId="5339"/>
            <ac:grpSpMk id="10" creationId="{A7EBDC08-CA11-A428-1D7B-D5373521E029}"/>
          </ac:grpSpMkLst>
        </pc:grpChg>
        <pc:grpChg chg="mod">
          <ac:chgData name="Gootman, Kaylyn (she/her/hers)" userId="ded9e175-2e4e-41e6-9124-f8f8d87d69f3" providerId="ADAL" clId="{F3A89BD7-5681-432B-B941-A5EF29D29F43}" dt="2024-10-01T17:17:47.744" v="3297"/>
          <ac:grpSpMkLst>
            <pc:docMk/>
            <pc:sldMk cId="293196694" sldId="5339"/>
            <ac:grpSpMk id="11" creationId="{90F952CA-D1B6-72B6-05FB-A893B12819D0}"/>
          </ac:grpSpMkLst>
        </pc:grpChg>
        <pc:grpChg chg="add mod">
          <ac:chgData name="Gootman, Kaylyn (she/her/hers)" userId="ded9e175-2e4e-41e6-9124-f8f8d87d69f3" providerId="ADAL" clId="{F3A89BD7-5681-432B-B941-A5EF29D29F43}" dt="2024-10-01T17:17:51.632" v="3322" actId="1035"/>
          <ac:grpSpMkLst>
            <pc:docMk/>
            <pc:sldMk cId="293196694" sldId="5339"/>
            <ac:grpSpMk id="15" creationId="{9E1CB79C-301B-4E64-0EDC-34CD65042BA9}"/>
          </ac:grpSpMkLst>
        </pc:grpChg>
        <pc:picChg chg="mod">
          <ac:chgData name="Gootman, Kaylyn (she/her/hers)" userId="ded9e175-2e4e-41e6-9124-f8f8d87d69f3" providerId="ADAL" clId="{F3A89BD7-5681-432B-B941-A5EF29D29F43}" dt="2024-10-01T17:17:47.744" v="3297"/>
          <ac:picMkLst>
            <pc:docMk/>
            <pc:sldMk cId="293196694" sldId="5339"/>
            <ac:picMk id="7" creationId="{9E64F088-A80E-6813-96D7-653D295602AF}"/>
          </ac:picMkLst>
        </pc:picChg>
        <pc:picChg chg="mod">
          <ac:chgData name="Gootman, Kaylyn (she/her/hers)" userId="ded9e175-2e4e-41e6-9124-f8f8d87d69f3" providerId="ADAL" clId="{F3A89BD7-5681-432B-B941-A5EF29D29F43}" dt="2024-10-01T17:17:47.744" v="3297"/>
          <ac:picMkLst>
            <pc:docMk/>
            <pc:sldMk cId="293196694" sldId="5339"/>
            <ac:picMk id="8" creationId="{530B3EB9-0F1E-7B31-F66A-5EEABFA23A3F}"/>
          </ac:picMkLst>
        </pc:picChg>
        <pc:picChg chg="mod">
          <ac:chgData name="Gootman, Kaylyn (she/her/hers)" userId="ded9e175-2e4e-41e6-9124-f8f8d87d69f3" providerId="ADAL" clId="{F3A89BD7-5681-432B-B941-A5EF29D29F43}" dt="2024-10-01T17:17:47.744" v="3297"/>
          <ac:picMkLst>
            <pc:docMk/>
            <pc:sldMk cId="293196694" sldId="5339"/>
            <ac:picMk id="13" creationId="{9BE5A5B7-BC94-C448-751C-90E1A4069381}"/>
          </ac:picMkLst>
        </pc:picChg>
        <pc:picChg chg="mod">
          <ac:chgData name="Gootman, Kaylyn (she/her/hers)" userId="ded9e175-2e4e-41e6-9124-f8f8d87d69f3" providerId="ADAL" clId="{F3A89BD7-5681-432B-B941-A5EF29D29F43}" dt="2024-10-01T17:17:47.744" v="3297"/>
          <ac:picMkLst>
            <pc:docMk/>
            <pc:sldMk cId="293196694" sldId="5339"/>
            <ac:picMk id="14" creationId="{FAA658B5-6EEE-E3E1-AB2F-AE40F6A67BE1}"/>
          </ac:picMkLst>
        </pc:picChg>
        <pc:picChg chg="mod">
          <ac:chgData name="Gootman, Kaylyn (she/her/hers)" userId="ded9e175-2e4e-41e6-9124-f8f8d87d69f3" providerId="ADAL" clId="{F3A89BD7-5681-432B-B941-A5EF29D29F43}" dt="2024-10-01T17:17:47.744" v="3297"/>
          <ac:picMkLst>
            <pc:docMk/>
            <pc:sldMk cId="293196694" sldId="5339"/>
            <ac:picMk id="16" creationId="{29448C3D-DF89-EB93-215E-A0729A2942E3}"/>
          </ac:picMkLst>
        </pc:picChg>
        <pc:picChg chg="mod">
          <ac:chgData name="Gootman, Kaylyn (she/her/hers)" userId="ded9e175-2e4e-41e6-9124-f8f8d87d69f3" providerId="ADAL" clId="{F3A89BD7-5681-432B-B941-A5EF29D29F43}" dt="2024-10-01T17:17:47.744" v="3297"/>
          <ac:picMkLst>
            <pc:docMk/>
            <pc:sldMk cId="293196694" sldId="5339"/>
            <ac:picMk id="18" creationId="{60145AAD-BE3D-74D7-617C-8AE4C8CDDA2B}"/>
          </ac:picMkLst>
        </pc:picChg>
      </pc:sldChg>
      <pc:sldChg chg="addSp delSp modSp new mod modClrScheme chgLayout">
        <pc:chgData name="Gootman, Kaylyn (she/her/hers)" userId="ded9e175-2e4e-41e6-9124-f8f8d87d69f3" providerId="ADAL" clId="{F3A89BD7-5681-432B-B941-A5EF29D29F43}" dt="2024-10-01T17:22:55.137" v="3392" actId="1076"/>
        <pc:sldMkLst>
          <pc:docMk/>
          <pc:sldMk cId="467712742" sldId="5340"/>
        </pc:sldMkLst>
        <pc:spChg chg="mod ord">
          <ac:chgData name="Gootman, Kaylyn (she/her/hers)" userId="ded9e175-2e4e-41e6-9124-f8f8d87d69f3" providerId="ADAL" clId="{F3A89BD7-5681-432B-B941-A5EF29D29F43}" dt="2024-10-01T17:21:57.842" v="3379" actId="700"/>
          <ac:spMkLst>
            <pc:docMk/>
            <pc:sldMk cId="467712742" sldId="5340"/>
            <ac:spMk id="2" creationId="{9B496313-7BAA-F69A-FA7F-D6884CEC5886}"/>
          </ac:spMkLst>
        </pc:spChg>
        <pc:spChg chg="del mod ord">
          <ac:chgData name="Gootman, Kaylyn (she/her/hers)" userId="ded9e175-2e4e-41e6-9124-f8f8d87d69f3" providerId="ADAL" clId="{F3A89BD7-5681-432B-B941-A5EF29D29F43}" dt="2024-10-01T17:21:57.842" v="3379" actId="700"/>
          <ac:spMkLst>
            <pc:docMk/>
            <pc:sldMk cId="467712742" sldId="5340"/>
            <ac:spMk id="3" creationId="{5BADFF9B-C00F-753F-03FD-057B8E2780A8}"/>
          </ac:spMkLst>
        </pc:spChg>
        <pc:spChg chg="add mod ord">
          <ac:chgData name="Gootman, Kaylyn (she/her/hers)" userId="ded9e175-2e4e-41e6-9124-f8f8d87d69f3" providerId="ADAL" clId="{F3A89BD7-5681-432B-B941-A5EF29D29F43}" dt="2024-10-01T17:22:51.550" v="3391" actId="14100"/>
          <ac:spMkLst>
            <pc:docMk/>
            <pc:sldMk cId="467712742" sldId="5340"/>
            <ac:spMk id="4" creationId="{4E09B20B-07CC-05DD-1599-5828847ADC7A}"/>
          </ac:spMkLst>
        </pc:spChg>
        <pc:spChg chg="add del mod ord">
          <ac:chgData name="Gootman, Kaylyn (she/her/hers)" userId="ded9e175-2e4e-41e6-9124-f8f8d87d69f3" providerId="ADAL" clId="{F3A89BD7-5681-432B-B941-A5EF29D29F43}" dt="2024-10-01T17:21:59.878" v="3380" actId="478"/>
          <ac:spMkLst>
            <pc:docMk/>
            <pc:sldMk cId="467712742" sldId="5340"/>
            <ac:spMk id="5" creationId="{77A63A42-D2C3-3432-2661-30B6B3B9AABC}"/>
          </ac:spMkLst>
        </pc:spChg>
        <pc:spChg chg="mod">
          <ac:chgData name="Gootman, Kaylyn (she/her/hers)" userId="ded9e175-2e4e-41e6-9124-f8f8d87d69f3" providerId="ADAL" clId="{F3A89BD7-5681-432B-B941-A5EF29D29F43}" dt="2024-10-01T17:22:38.257" v="3388"/>
          <ac:spMkLst>
            <pc:docMk/>
            <pc:sldMk cId="467712742" sldId="5340"/>
            <ac:spMk id="8" creationId="{3EB3BEB8-EDE6-1E29-F373-63D54FD15DE6}"/>
          </ac:spMkLst>
        </pc:spChg>
        <pc:spChg chg="mod">
          <ac:chgData name="Gootman, Kaylyn (she/her/hers)" userId="ded9e175-2e4e-41e6-9124-f8f8d87d69f3" providerId="ADAL" clId="{F3A89BD7-5681-432B-B941-A5EF29D29F43}" dt="2024-10-01T17:22:38.257" v="3388"/>
          <ac:spMkLst>
            <pc:docMk/>
            <pc:sldMk cId="467712742" sldId="5340"/>
            <ac:spMk id="9" creationId="{1D13C72C-399F-0AF2-92E1-A9ACAA41F979}"/>
          </ac:spMkLst>
        </pc:spChg>
        <pc:spChg chg="mod">
          <ac:chgData name="Gootman, Kaylyn (she/her/hers)" userId="ded9e175-2e4e-41e6-9124-f8f8d87d69f3" providerId="ADAL" clId="{F3A89BD7-5681-432B-B941-A5EF29D29F43}" dt="2024-10-01T17:22:38.257" v="3388"/>
          <ac:spMkLst>
            <pc:docMk/>
            <pc:sldMk cId="467712742" sldId="5340"/>
            <ac:spMk id="10" creationId="{46D8283C-2FA4-B502-489D-1EEB5D766F5B}"/>
          </ac:spMkLst>
        </pc:spChg>
        <pc:spChg chg="mod">
          <ac:chgData name="Gootman, Kaylyn (she/her/hers)" userId="ded9e175-2e4e-41e6-9124-f8f8d87d69f3" providerId="ADAL" clId="{F3A89BD7-5681-432B-B941-A5EF29D29F43}" dt="2024-10-01T17:22:38.257" v="3388"/>
          <ac:spMkLst>
            <pc:docMk/>
            <pc:sldMk cId="467712742" sldId="5340"/>
            <ac:spMk id="11" creationId="{FFE95CC2-1D08-AD8B-022F-A8A54900C983}"/>
          </ac:spMkLst>
        </pc:spChg>
        <pc:spChg chg="mod">
          <ac:chgData name="Gootman, Kaylyn (she/her/hers)" userId="ded9e175-2e4e-41e6-9124-f8f8d87d69f3" providerId="ADAL" clId="{F3A89BD7-5681-432B-B941-A5EF29D29F43}" dt="2024-10-01T17:22:38.257" v="3388"/>
          <ac:spMkLst>
            <pc:docMk/>
            <pc:sldMk cId="467712742" sldId="5340"/>
            <ac:spMk id="12" creationId="{DCE2524B-E9FA-462F-3A3E-EE3D560FF8E1}"/>
          </ac:spMkLst>
        </pc:spChg>
        <pc:spChg chg="mod">
          <ac:chgData name="Gootman, Kaylyn (she/her/hers)" userId="ded9e175-2e4e-41e6-9124-f8f8d87d69f3" providerId="ADAL" clId="{F3A89BD7-5681-432B-B941-A5EF29D29F43}" dt="2024-10-01T17:22:38.257" v="3388"/>
          <ac:spMkLst>
            <pc:docMk/>
            <pc:sldMk cId="467712742" sldId="5340"/>
            <ac:spMk id="13" creationId="{78570116-4825-80DC-2C2D-C2FC7B8171F4}"/>
          </ac:spMkLst>
        </pc:spChg>
        <pc:spChg chg="mod">
          <ac:chgData name="Gootman, Kaylyn (she/her/hers)" userId="ded9e175-2e4e-41e6-9124-f8f8d87d69f3" providerId="ADAL" clId="{F3A89BD7-5681-432B-B941-A5EF29D29F43}" dt="2024-10-01T17:22:38.257" v="3388"/>
          <ac:spMkLst>
            <pc:docMk/>
            <pc:sldMk cId="467712742" sldId="5340"/>
            <ac:spMk id="14" creationId="{DD096D0F-64EA-9A74-36E0-7DAEB143721E}"/>
          </ac:spMkLst>
        </pc:spChg>
        <pc:spChg chg="mod">
          <ac:chgData name="Gootman, Kaylyn (she/her/hers)" userId="ded9e175-2e4e-41e6-9124-f8f8d87d69f3" providerId="ADAL" clId="{F3A89BD7-5681-432B-B941-A5EF29D29F43}" dt="2024-10-01T17:22:38.257" v="3388"/>
          <ac:spMkLst>
            <pc:docMk/>
            <pc:sldMk cId="467712742" sldId="5340"/>
            <ac:spMk id="15" creationId="{750D0E72-C64C-5C3A-18C6-7023069A3651}"/>
          </ac:spMkLst>
        </pc:spChg>
        <pc:spChg chg="mod">
          <ac:chgData name="Gootman, Kaylyn (she/her/hers)" userId="ded9e175-2e4e-41e6-9124-f8f8d87d69f3" providerId="ADAL" clId="{F3A89BD7-5681-432B-B941-A5EF29D29F43}" dt="2024-10-01T17:22:38.257" v="3388"/>
          <ac:spMkLst>
            <pc:docMk/>
            <pc:sldMk cId="467712742" sldId="5340"/>
            <ac:spMk id="17" creationId="{C16CD6AC-D3AB-345D-CCFB-B296EB936AAD}"/>
          </ac:spMkLst>
        </pc:spChg>
        <pc:spChg chg="mod">
          <ac:chgData name="Gootman, Kaylyn (she/her/hers)" userId="ded9e175-2e4e-41e6-9124-f8f8d87d69f3" providerId="ADAL" clId="{F3A89BD7-5681-432B-B941-A5EF29D29F43}" dt="2024-10-01T17:22:38.257" v="3388"/>
          <ac:spMkLst>
            <pc:docMk/>
            <pc:sldMk cId="467712742" sldId="5340"/>
            <ac:spMk id="19" creationId="{D4C56DB6-2801-DA85-CC03-2BE3FBC9BF2A}"/>
          </ac:spMkLst>
        </pc:spChg>
        <pc:spChg chg="mod">
          <ac:chgData name="Gootman, Kaylyn (she/her/hers)" userId="ded9e175-2e4e-41e6-9124-f8f8d87d69f3" providerId="ADAL" clId="{F3A89BD7-5681-432B-B941-A5EF29D29F43}" dt="2024-10-01T17:22:38.257" v="3388"/>
          <ac:spMkLst>
            <pc:docMk/>
            <pc:sldMk cId="467712742" sldId="5340"/>
            <ac:spMk id="20" creationId="{D8D3B8C4-3799-0465-FCF7-3D4C234B359C}"/>
          </ac:spMkLst>
        </pc:spChg>
        <pc:spChg chg="mod">
          <ac:chgData name="Gootman, Kaylyn (she/her/hers)" userId="ded9e175-2e4e-41e6-9124-f8f8d87d69f3" providerId="ADAL" clId="{F3A89BD7-5681-432B-B941-A5EF29D29F43}" dt="2024-10-01T17:22:38.257" v="3388"/>
          <ac:spMkLst>
            <pc:docMk/>
            <pc:sldMk cId="467712742" sldId="5340"/>
            <ac:spMk id="21" creationId="{15A03006-2CEB-783E-EDB8-DA708641B279}"/>
          </ac:spMkLst>
        </pc:spChg>
        <pc:spChg chg="mod">
          <ac:chgData name="Gootman, Kaylyn (she/her/hers)" userId="ded9e175-2e4e-41e6-9124-f8f8d87d69f3" providerId="ADAL" clId="{F3A89BD7-5681-432B-B941-A5EF29D29F43}" dt="2024-10-01T17:22:38.257" v="3388"/>
          <ac:spMkLst>
            <pc:docMk/>
            <pc:sldMk cId="467712742" sldId="5340"/>
            <ac:spMk id="24" creationId="{565C824B-0C8E-B6BF-4E86-448095C6D64C}"/>
          </ac:spMkLst>
        </pc:spChg>
        <pc:spChg chg="mod">
          <ac:chgData name="Gootman, Kaylyn (she/her/hers)" userId="ded9e175-2e4e-41e6-9124-f8f8d87d69f3" providerId="ADAL" clId="{F3A89BD7-5681-432B-B941-A5EF29D29F43}" dt="2024-10-01T17:22:38.257" v="3388"/>
          <ac:spMkLst>
            <pc:docMk/>
            <pc:sldMk cId="467712742" sldId="5340"/>
            <ac:spMk id="25" creationId="{770A5DE1-9FC8-355C-5C1D-4BAADE7FD2DF}"/>
          </ac:spMkLst>
        </pc:spChg>
        <pc:spChg chg="mod">
          <ac:chgData name="Gootman, Kaylyn (she/her/hers)" userId="ded9e175-2e4e-41e6-9124-f8f8d87d69f3" providerId="ADAL" clId="{F3A89BD7-5681-432B-B941-A5EF29D29F43}" dt="2024-10-01T17:22:38.257" v="3388"/>
          <ac:spMkLst>
            <pc:docMk/>
            <pc:sldMk cId="467712742" sldId="5340"/>
            <ac:spMk id="26" creationId="{5339DF1C-3C69-92B6-4F5E-ADDAEE1EB553}"/>
          </ac:spMkLst>
        </pc:spChg>
        <pc:spChg chg="mod">
          <ac:chgData name="Gootman, Kaylyn (she/her/hers)" userId="ded9e175-2e4e-41e6-9124-f8f8d87d69f3" providerId="ADAL" clId="{F3A89BD7-5681-432B-B941-A5EF29D29F43}" dt="2024-10-01T17:22:38.257" v="3388"/>
          <ac:spMkLst>
            <pc:docMk/>
            <pc:sldMk cId="467712742" sldId="5340"/>
            <ac:spMk id="27" creationId="{54BFA353-3757-5882-0035-7597B8452879}"/>
          </ac:spMkLst>
        </pc:spChg>
        <pc:spChg chg="mod">
          <ac:chgData name="Gootman, Kaylyn (she/her/hers)" userId="ded9e175-2e4e-41e6-9124-f8f8d87d69f3" providerId="ADAL" clId="{F3A89BD7-5681-432B-B941-A5EF29D29F43}" dt="2024-10-01T17:22:38.257" v="3388"/>
          <ac:spMkLst>
            <pc:docMk/>
            <pc:sldMk cId="467712742" sldId="5340"/>
            <ac:spMk id="28" creationId="{3F67FED5-A00F-86CC-7C23-419F601B65DD}"/>
          </ac:spMkLst>
        </pc:spChg>
        <pc:spChg chg="mod">
          <ac:chgData name="Gootman, Kaylyn (she/her/hers)" userId="ded9e175-2e4e-41e6-9124-f8f8d87d69f3" providerId="ADAL" clId="{F3A89BD7-5681-432B-B941-A5EF29D29F43}" dt="2024-10-01T17:22:38.257" v="3388"/>
          <ac:spMkLst>
            <pc:docMk/>
            <pc:sldMk cId="467712742" sldId="5340"/>
            <ac:spMk id="29" creationId="{7FC88BC8-EBE7-A911-7BA9-05F11C89C777}"/>
          </ac:spMkLst>
        </pc:spChg>
        <pc:grpChg chg="add mod">
          <ac:chgData name="Gootman, Kaylyn (she/her/hers)" userId="ded9e175-2e4e-41e6-9124-f8f8d87d69f3" providerId="ADAL" clId="{F3A89BD7-5681-432B-B941-A5EF29D29F43}" dt="2024-10-01T17:22:38.257" v="3388"/>
          <ac:grpSpMkLst>
            <pc:docMk/>
            <pc:sldMk cId="467712742" sldId="5340"/>
            <ac:grpSpMk id="7" creationId="{0B4C29E9-F7F2-E8AB-86A7-730D4CF3EE1F}"/>
          </ac:grpSpMkLst>
        </pc:grpChg>
        <pc:grpChg chg="mod">
          <ac:chgData name="Gootman, Kaylyn (she/her/hers)" userId="ded9e175-2e4e-41e6-9124-f8f8d87d69f3" providerId="ADAL" clId="{F3A89BD7-5681-432B-B941-A5EF29D29F43}" dt="2024-10-01T17:22:38.257" v="3388"/>
          <ac:grpSpMkLst>
            <pc:docMk/>
            <pc:sldMk cId="467712742" sldId="5340"/>
            <ac:grpSpMk id="16" creationId="{7BFBAFFF-784A-C6F7-01BB-64CE296F568C}"/>
          </ac:grpSpMkLst>
        </pc:grpChg>
        <pc:grpChg chg="mod">
          <ac:chgData name="Gootman, Kaylyn (she/her/hers)" userId="ded9e175-2e4e-41e6-9124-f8f8d87d69f3" providerId="ADAL" clId="{F3A89BD7-5681-432B-B941-A5EF29D29F43}" dt="2024-10-01T17:22:38.257" v="3388"/>
          <ac:grpSpMkLst>
            <pc:docMk/>
            <pc:sldMk cId="467712742" sldId="5340"/>
            <ac:grpSpMk id="18" creationId="{5BB2A70E-D49D-821C-CB29-3CC53C05212D}"/>
          </ac:grpSpMkLst>
        </pc:grpChg>
        <pc:picChg chg="add mod">
          <ac:chgData name="Gootman, Kaylyn (she/her/hers)" userId="ded9e175-2e4e-41e6-9124-f8f8d87d69f3" providerId="ADAL" clId="{F3A89BD7-5681-432B-B941-A5EF29D29F43}" dt="2024-10-01T17:22:35.958" v="3387" actId="1076"/>
          <ac:picMkLst>
            <pc:docMk/>
            <pc:sldMk cId="467712742" sldId="5340"/>
            <ac:picMk id="6" creationId="{DAEF8F94-6611-CFC0-2F7D-F5B64AAA6FAD}"/>
          </ac:picMkLst>
        </pc:picChg>
        <pc:picChg chg="add mod">
          <ac:chgData name="Gootman, Kaylyn (she/her/hers)" userId="ded9e175-2e4e-41e6-9124-f8f8d87d69f3" providerId="ADAL" clId="{F3A89BD7-5681-432B-B941-A5EF29D29F43}" dt="2024-10-01T17:22:55.137" v="3392" actId="1076"/>
          <ac:picMkLst>
            <pc:docMk/>
            <pc:sldMk cId="467712742" sldId="5340"/>
            <ac:picMk id="30" creationId="{4E2C4809-6970-183D-C20B-43201EB19DE1}"/>
          </ac:picMkLst>
        </pc:picChg>
        <pc:cxnChg chg="mod">
          <ac:chgData name="Gootman, Kaylyn (she/her/hers)" userId="ded9e175-2e4e-41e6-9124-f8f8d87d69f3" providerId="ADAL" clId="{F3A89BD7-5681-432B-B941-A5EF29D29F43}" dt="2024-10-01T17:22:38.257" v="3388"/>
          <ac:cxnSpMkLst>
            <pc:docMk/>
            <pc:sldMk cId="467712742" sldId="5340"/>
            <ac:cxnSpMk id="22" creationId="{5C6D17D8-A2B8-4153-4021-FAE21BD534C3}"/>
          </ac:cxnSpMkLst>
        </pc:cxnChg>
        <pc:cxnChg chg="mod">
          <ac:chgData name="Gootman, Kaylyn (she/her/hers)" userId="ded9e175-2e4e-41e6-9124-f8f8d87d69f3" providerId="ADAL" clId="{F3A89BD7-5681-432B-B941-A5EF29D29F43}" dt="2024-10-01T17:22:38.257" v="3388"/>
          <ac:cxnSpMkLst>
            <pc:docMk/>
            <pc:sldMk cId="467712742" sldId="5340"/>
            <ac:cxnSpMk id="23" creationId="{5225E179-BC1F-49B7-3ADE-0F65EE99B48E}"/>
          </ac:cxnSpMkLst>
        </pc:cxnChg>
      </pc:sldChg>
      <pc:sldChg chg="addSp delSp modSp new mod modClrScheme chgLayout">
        <pc:chgData name="Gootman, Kaylyn (she/her/hers)" userId="ded9e175-2e4e-41e6-9124-f8f8d87d69f3" providerId="ADAL" clId="{F3A89BD7-5681-432B-B941-A5EF29D29F43}" dt="2024-10-01T17:26:21.805" v="3514" actId="478"/>
        <pc:sldMkLst>
          <pc:docMk/>
          <pc:sldMk cId="411288822" sldId="5341"/>
        </pc:sldMkLst>
        <pc:spChg chg="del mod ord">
          <ac:chgData name="Gootman, Kaylyn (she/her/hers)" userId="ded9e175-2e4e-41e6-9124-f8f8d87d69f3" providerId="ADAL" clId="{F3A89BD7-5681-432B-B941-A5EF29D29F43}" dt="2024-10-01T17:24:06.306" v="3394" actId="700"/>
          <ac:spMkLst>
            <pc:docMk/>
            <pc:sldMk cId="411288822" sldId="5341"/>
            <ac:spMk id="2" creationId="{36F5D3A2-B9F4-01BE-3081-99C9CEA416D7}"/>
          </ac:spMkLst>
        </pc:spChg>
        <pc:spChg chg="del mod ord">
          <ac:chgData name="Gootman, Kaylyn (she/her/hers)" userId="ded9e175-2e4e-41e6-9124-f8f8d87d69f3" providerId="ADAL" clId="{F3A89BD7-5681-432B-B941-A5EF29D29F43}" dt="2024-10-01T17:24:06.306" v="3394" actId="700"/>
          <ac:spMkLst>
            <pc:docMk/>
            <pc:sldMk cId="411288822" sldId="5341"/>
            <ac:spMk id="3" creationId="{D07F95B4-935B-BFC2-768F-D923AF6820C0}"/>
          </ac:spMkLst>
        </pc:spChg>
        <pc:spChg chg="del">
          <ac:chgData name="Gootman, Kaylyn (she/her/hers)" userId="ded9e175-2e4e-41e6-9124-f8f8d87d69f3" providerId="ADAL" clId="{F3A89BD7-5681-432B-B941-A5EF29D29F43}" dt="2024-10-01T17:24:06.306" v="3394" actId="700"/>
          <ac:spMkLst>
            <pc:docMk/>
            <pc:sldMk cId="411288822" sldId="5341"/>
            <ac:spMk id="4" creationId="{CB5987FA-5F7C-A478-10B0-0AA06565E15C}"/>
          </ac:spMkLst>
        </pc:spChg>
        <pc:spChg chg="add mod ord">
          <ac:chgData name="Gootman, Kaylyn (she/her/hers)" userId="ded9e175-2e4e-41e6-9124-f8f8d87d69f3" providerId="ADAL" clId="{F3A89BD7-5681-432B-B941-A5EF29D29F43}" dt="2024-10-01T17:24:12.342" v="3418" actId="20577"/>
          <ac:spMkLst>
            <pc:docMk/>
            <pc:sldMk cId="411288822" sldId="5341"/>
            <ac:spMk id="5" creationId="{F3656F39-2333-64BA-62CF-8373AE6CC4C5}"/>
          </ac:spMkLst>
        </pc:spChg>
        <pc:spChg chg="add mod ord">
          <ac:chgData name="Gootman, Kaylyn (she/her/hers)" userId="ded9e175-2e4e-41e6-9124-f8f8d87d69f3" providerId="ADAL" clId="{F3A89BD7-5681-432B-B941-A5EF29D29F43}" dt="2024-10-01T17:24:56.861" v="3432" actId="6549"/>
          <ac:spMkLst>
            <pc:docMk/>
            <pc:sldMk cId="411288822" sldId="5341"/>
            <ac:spMk id="6" creationId="{8CBA4DEF-5CDD-0D4A-D5EE-14FBAA8E0DE8}"/>
          </ac:spMkLst>
        </pc:spChg>
        <pc:spChg chg="mod">
          <ac:chgData name="Gootman, Kaylyn (she/her/hers)" userId="ded9e175-2e4e-41e6-9124-f8f8d87d69f3" providerId="ADAL" clId="{F3A89BD7-5681-432B-B941-A5EF29D29F43}" dt="2024-10-01T17:24:47.856" v="3430"/>
          <ac:spMkLst>
            <pc:docMk/>
            <pc:sldMk cId="411288822" sldId="5341"/>
            <ac:spMk id="8" creationId="{9093CE36-509E-17AB-FAB7-78853D2F60AA}"/>
          </ac:spMkLst>
        </pc:spChg>
        <pc:spChg chg="mod">
          <ac:chgData name="Gootman, Kaylyn (she/her/hers)" userId="ded9e175-2e4e-41e6-9124-f8f8d87d69f3" providerId="ADAL" clId="{F3A89BD7-5681-432B-B941-A5EF29D29F43}" dt="2024-10-01T17:24:47.856" v="3430"/>
          <ac:spMkLst>
            <pc:docMk/>
            <pc:sldMk cId="411288822" sldId="5341"/>
            <ac:spMk id="11" creationId="{7ADB73DC-EF73-9DF5-B848-4A491E299C6A}"/>
          </ac:spMkLst>
        </pc:spChg>
        <pc:spChg chg="mod">
          <ac:chgData name="Gootman, Kaylyn (she/her/hers)" userId="ded9e175-2e4e-41e6-9124-f8f8d87d69f3" providerId="ADAL" clId="{F3A89BD7-5681-432B-B941-A5EF29D29F43}" dt="2024-10-01T17:24:47.856" v="3430"/>
          <ac:spMkLst>
            <pc:docMk/>
            <pc:sldMk cId="411288822" sldId="5341"/>
            <ac:spMk id="12" creationId="{26D80B25-3369-949E-ED53-BEC0A7F9F12D}"/>
          </ac:spMkLst>
        </pc:spChg>
        <pc:spChg chg="mod">
          <ac:chgData name="Gootman, Kaylyn (she/her/hers)" userId="ded9e175-2e4e-41e6-9124-f8f8d87d69f3" providerId="ADAL" clId="{F3A89BD7-5681-432B-B941-A5EF29D29F43}" dt="2024-10-01T17:24:47.856" v="3430"/>
          <ac:spMkLst>
            <pc:docMk/>
            <pc:sldMk cId="411288822" sldId="5341"/>
            <ac:spMk id="13" creationId="{637C070B-5270-7069-5809-410A842D063D}"/>
          </ac:spMkLst>
        </pc:spChg>
        <pc:spChg chg="add del mod">
          <ac:chgData name="Gootman, Kaylyn (she/her/hers)" userId="ded9e175-2e4e-41e6-9124-f8f8d87d69f3" providerId="ADAL" clId="{F3A89BD7-5681-432B-B941-A5EF29D29F43}" dt="2024-10-01T17:26:21.805" v="3514" actId="478"/>
          <ac:spMkLst>
            <pc:docMk/>
            <pc:sldMk cId="411288822" sldId="5341"/>
            <ac:spMk id="18" creationId="{57BDDE55-31D2-5FB0-E5BF-8C2E80743E8A}"/>
          </ac:spMkLst>
        </pc:spChg>
        <pc:grpChg chg="add mod">
          <ac:chgData name="Gootman, Kaylyn (she/her/hers)" userId="ded9e175-2e4e-41e6-9124-f8f8d87d69f3" providerId="ADAL" clId="{F3A89BD7-5681-432B-B941-A5EF29D29F43}" dt="2024-10-01T17:25:04.442" v="3434" actId="14100"/>
          <ac:grpSpMkLst>
            <pc:docMk/>
            <pc:sldMk cId="411288822" sldId="5341"/>
            <ac:grpSpMk id="7" creationId="{1474FBC4-14F8-73CD-9AE2-DC5EE3E1864B}"/>
          </ac:grpSpMkLst>
        </pc:grpChg>
        <pc:picChg chg="mod">
          <ac:chgData name="Gootman, Kaylyn (she/her/hers)" userId="ded9e175-2e4e-41e6-9124-f8f8d87d69f3" providerId="ADAL" clId="{F3A89BD7-5681-432B-B941-A5EF29D29F43}" dt="2024-10-01T17:24:47.856" v="3430"/>
          <ac:picMkLst>
            <pc:docMk/>
            <pc:sldMk cId="411288822" sldId="5341"/>
            <ac:picMk id="9" creationId="{79B00B0C-9B67-AA6B-F53A-2AC767EF2FCB}"/>
          </ac:picMkLst>
        </pc:picChg>
        <pc:picChg chg="mod">
          <ac:chgData name="Gootman, Kaylyn (she/her/hers)" userId="ded9e175-2e4e-41e6-9124-f8f8d87d69f3" providerId="ADAL" clId="{F3A89BD7-5681-432B-B941-A5EF29D29F43}" dt="2024-10-01T17:24:47.856" v="3430"/>
          <ac:picMkLst>
            <pc:docMk/>
            <pc:sldMk cId="411288822" sldId="5341"/>
            <ac:picMk id="10" creationId="{EC793337-C5F9-3946-68C3-FD927202E23B}"/>
          </ac:picMkLst>
        </pc:picChg>
        <pc:picChg chg="mod">
          <ac:chgData name="Gootman, Kaylyn (she/her/hers)" userId="ded9e175-2e4e-41e6-9124-f8f8d87d69f3" providerId="ADAL" clId="{F3A89BD7-5681-432B-B941-A5EF29D29F43}" dt="2024-10-01T17:24:47.856" v="3430"/>
          <ac:picMkLst>
            <pc:docMk/>
            <pc:sldMk cId="411288822" sldId="5341"/>
            <ac:picMk id="14" creationId="{6B80186C-5B96-CB9B-7D9E-3EA8ECB39883}"/>
          </ac:picMkLst>
        </pc:picChg>
        <pc:picChg chg="mod">
          <ac:chgData name="Gootman, Kaylyn (she/her/hers)" userId="ded9e175-2e4e-41e6-9124-f8f8d87d69f3" providerId="ADAL" clId="{F3A89BD7-5681-432B-B941-A5EF29D29F43}" dt="2024-10-01T17:24:47.856" v="3430"/>
          <ac:picMkLst>
            <pc:docMk/>
            <pc:sldMk cId="411288822" sldId="5341"/>
            <ac:picMk id="15" creationId="{0785AC9D-65BE-B78D-8F7D-0FFF784F73F5}"/>
          </ac:picMkLst>
        </pc:picChg>
        <pc:picChg chg="mod">
          <ac:chgData name="Gootman, Kaylyn (she/her/hers)" userId="ded9e175-2e4e-41e6-9124-f8f8d87d69f3" providerId="ADAL" clId="{F3A89BD7-5681-432B-B941-A5EF29D29F43}" dt="2024-10-01T17:24:47.856" v="3430"/>
          <ac:picMkLst>
            <pc:docMk/>
            <pc:sldMk cId="411288822" sldId="5341"/>
            <ac:picMk id="16" creationId="{1FF08A84-6DAA-EBB9-C180-9AEE446D9B9D}"/>
          </ac:picMkLst>
        </pc:picChg>
        <pc:picChg chg="mod">
          <ac:chgData name="Gootman, Kaylyn (she/her/hers)" userId="ded9e175-2e4e-41e6-9124-f8f8d87d69f3" providerId="ADAL" clId="{F3A89BD7-5681-432B-B941-A5EF29D29F43}" dt="2024-10-01T17:24:47.856" v="3430"/>
          <ac:picMkLst>
            <pc:docMk/>
            <pc:sldMk cId="411288822" sldId="5341"/>
            <ac:picMk id="17" creationId="{27AB3999-82DD-1B71-B70C-06E50D8092E1}"/>
          </ac:picMkLst>
        </pc:picChg>
      </pc:sldChg>
      <pc:sldChg chg="new del">
        <pc:chgData name="Gootman, Kaylyn (she/her/hers)" userId="ded9e175-2e4e-41e6-9124-f8f8d87d69f3" providerId="ADAL" clId="{F3A89BD7-5681-432B-B941-A5EF29D29F43}" dt="2024-10-01T17:27:18.898" v="3516" actId="47"/>
        <pc:sldMkLst>
          <pc:docMk/>
          <pc:sldMk cId="1628132504" sldId="5342"/>
        </pc:sldMkLst>
      </pc:sldChg>
      <pc:sldChg chg="add del">
        <pc:chgData name="Gootman, Kaylyn (she/her/hers)" userId="ded9e175-2e4e-41e6-9124-f8f8d87d69f3" providerId="ADAL" clId="{F3A89BD7-5681-432B-B941-A5EF29D29F43}" dt="2024-10-01T17:27:24.903" v="3518"/>
        <pc:sldMkLst>
          <pc:docMk/>
          <pc:sldMk cId="3094374120" sldId="5342"/>
        </pc:sldMkLst>
      </pc:sldChg>
      <pc:sldChg chg="addSp delSp modSp add mod">
        <pc:chgData name="Gootman, Kaylyn (she/her/hers)" userId="ded9e175-2e4e-41e6-9124-f8f8d87d69f3" providerId="ADAL" clId="{F3A89BD7-5681-432B-B941-A5EF29D29F43}" dt="2024-10-01T17:28:18.552" v="3531" actId="14100"/>
        <pc:sldMkLst>
          <pc:docMk/>
          <pc:sldMk cId="3111880985" sldId="5342"/>
        </pc:sldMkLst>
        <pc:spChg chg="del">
          <ac:chgData name="Gootman, Kaylyn (she/her/hers)" userId="ded9e175-2e4e-41e6-9124-f8f8d87d69f3" providerId="ADAL" clId="{F3A89BD7-5681-432B-B941-A5EF29D29F43}" dt="2024-10-01T17:27:50.620" v="3523" actId="478"/>
          <ac:spMkLst>
            <pc:docMk/>
            <pc:sldMk cId="3111880985" sldId="5342"/>
            <ac:spMk id="6" creationId="{C042BC0B-E28F-7BD7-A749-50C8EA61E2B7}"/>
          </ac:spMkLst>
        </pc:spChg>
        <pc:spChg chg="add del mod">
          <ac:chgData name="Gootman, Kaylyn (she/her/hers)" userId="ded9e175-2e4e-41e6-9124-f8f8d87d69f3" providerId="ADAL" clId="{F3A89BD7-5681-432B-B941-A5EF29D29F43}" dt="2024-10-01T17:27:53.215" v="3524" actId="478"/>
          <ac:spMkLst>
            <pc:docMk/>
            <pc:sldMk cId="3111880985" sldId="5342"/>
            <ac:spMk id="8" creationId="{AE02876E-91C2-A401-9ACB-F4F74DE63748}"/>
          </ac:spMkLst>
        </pc:spChg>
        <pc:picChg chg="add mod">
          <ac:chgData name="Gootman, Kaylyn (she/her/hers)" userId="ded9e175-2e4e-41e6-9124-f8f8d87d69f3" providerId="ADAL" clId="{F3A89BD7-5681-432B-B941-A5EF29D29F43}" dt="2024-10-01T17:28:18.552" v="3531" actId="14100"/>
          <ac:picMkLst>
            <pc:docMk/>
            <pc:sldMk cId="3111880985" sldId="5342"/>
            <ac:picMk id="3" creationId="{4E3E88F1-4BB0-538D-9130-4E9813894755}"/>
          </ac:picMkLst>
        </pc:picChg>
        <pc:picChg chg="del">
          <ac:chgData name="Gootman, Kaylyn (she/her/hers)" userId="ded9e175-2e4e-41e6-9124-f8f8d87d69f3" providerId="ADAL" clId="{F3A89BD7-5681-432B-B941-A5EF29D29F43}" dt="2024-10-01T17:27:38.125" v="3520" actId="478"/>
          <ac:picMkLst>
            <pc:docMk/>
            <pc:sldMk cId="3111880985" sldId="5342"/>
            <ac:picMk id="7" creationId="{C3AEE18D-262C-C391-74A3-62F0576D9856}"/>
          </ac:picMkLst>
        </pc:picChg>
      </pc:sldChg>
      <pc:sldChg chg="addSp delSp modSp add mod setBg">
        <pc:chgData name="Gootman, Kaylyn (she/her/hers)" userId="ded9e175-2e4e-41e6-9124-f8f8d87d69f3" providerId="ADAL" clId="{F3A89BD7-5681-432B-B941-A5EF29D29F43}" dt="2024-10-01T17:37:25.381" v="4148" actId="478"/>
        <pc:sldMkLst>
          <pc:docMk/>
          <pc:sldMk cId="749733756" sldId="5343"/>
        </pc:sldMkLst>
        <pc:spChg chg="del">
          <ac:chgData name="Gootman, Kaylyn (she/her/hers)" userId="ded9e175-2e4e-41e6-9124-f8f8d87d69f3" providerId="ADAL" clId="{F3A89BD7-5681-432B-B941-A5EF29D29F43}" dt="2024-10-01T17:37:25.381" v="4148" actId="478"/>
          <ac:spMkLst>
            <pc:docMk/>
            <pc:sldMk cId="749733756" sldId="5343"/>
            <ac:spMk id="3" creationId="{5EAEB5D9-1C15-4111-A93D-AFF910BC44C9}"/>
          </ac:spMkLst>
        </pc:spChg>
        <pc:picChg chg="add mod">
          <ac:chgData name="Gootman, Kaylyn (she/her/hers)" userId="ded9e175-2e4e-41e6-9124-f8f8d87d69f3" providerId="ADAL" clId="{F3A89BD7-5681-432B-B941-A5EF29D29F43}" dt="2024-10-01T17:34:01.037" v="4049" actId="207"/>
          <ac:picMkLst>
            <pc:docMk/>
            <pc:sldMk cId="749733756" sldId="5343"/>
            <ac:picMk id="2" creationId="{88AEF6C2-B8F3-AB76-C48C-DD40FC2C6221}"/>
          </ac:picMkLst>
        </pc:picChg>
        <pc:picChg chg="mod">
          <ac:chgData name="Gootman, Kaylyn (she/her/hers)" userId="ded9e175-2e4e-41e6-9124-f8f8d87d69f3" providerId="ADAL" clId="{F3A89BD7-5681-432B-B941-A5EF29D29F43}" dt="2024-10-01T17:37:15.398" v="4147" actId="1035"/>
          <ac:picMkLst>
            <pc:docMk/>
            <pc:sldMk cId="749733756" sldId="5343"/>
            <ac:picMk id="11" creationId="{EAB727E6-86BC-4820-9E53-A811D05CCF8D}"/>
          </ac:picMkLst>
        </pc:picChg>
        <pc:picChg chg="del">
          <ac:chgData name="Gootman, Kaylyn (she/her/hers)" userId="ded9e175-2e4e-41e6-9124-f8f8d87d69f3" providerId="ADAL" clId="{F3A89BD7-5681-432B-B941-A5EF29D29F43}" dt="2024-10-01T17:33:51.882" v="4047" actId="478"/>
          <ac:picMkLst>
            <pc:docMk/>
            <pc:sldMk cId="749733756" sldId="5343"/>
            <ac:picMk id="12" creationId="{E3A8ADC1-B067-4347-89FD-45BE57FEC212}"/>
          </ac:picMkLst>
        </pc:picChg>
        <pc:picChg chg="mod">
          <ac:chgData name="Gootman, Kaylyn (she/her/hers)" userId="ded9e175-2e4e-41e6-9124-f8f8d87d69f3" providerId="ADAL" clId="{F3A89BD7-5681-432B-B941-A5EF29D29F43}" dt="2024-10-01T17:37:15.398" v="4147" actId="1035"/>
          <ac:picMkLst>
            <pc:docMk/>
            <pc:sldMk cId="749733756" sldId="5343"/>
            <ac:picMk id="15" creationId="{2BFFD864-D155-42CD-B15B-0CC263CF1864}"/>
          </ac:picMkLst>
        </pc:picChg>
      </pc:sldChg>
      <pc:sldChg chg="addSp modSp add mod">
        <pc:chgData name="Gootman, Kaylyn (she/her/hers)" userId="ded9e175-2e4e-41e6-9124-f8f8d87d69f3" providerId="ADAL" clId="{F3A89BD7-5681-432B-B941-A5EF29D29F43}" dt="2024-10-01T17:40:28.788" v="4192" actId="1076"/>
        <pc:sldMkLst>
          <pc:docMk/>
          <pc:sldMk cId="3008211589" sldId="5344"/>
        </pc:sldMkLst>
        <pc:spChg chg="add mod">
          <ac:chgData name="Gootman, Kaylyn (she/her/hers)" userId="ded9e175-2e4e-41e6-9124-f8f8d87d69f3" providerId="ADAL" clId="{F3A89BD7-5681-432B-B941-A5EF29D29F43}" dt="2024-10-01T17:40:28.788" v="4192" actId="1076"/>
          <ac:spMkLst>
            <pc:docMk/>
            <pc:sldMk cId="3008211589" sldId="5344"/>
            <ac:spMk id="2" creationId="{82AB513B-4C08-E420-9B1E-DBDFFBC63C23}"/>
          </ac:spMkLst>
        </pc:spChg>
        <pc:spChg chg="add mod">
          <ac:chgData name="Gootman, Kaylyn (she/her/hers)" userId="ded9e175-2e4e-41e6-9124-f8f8d87d69f3" providerId="ADAL" clId="{F3A89BD7-5681-432B-B941-A5EF29D29F43}" dt="2024-10-01T17:40:28.788" v="4192" actId="1076"/>
          <ac:spMkLst>
            <pc:docMk/>
            <pc:sldMk cId="3008211589" sldId="5344"/>
            <ac:spMk id="3" creationId="{7D5E2562-657A-D756-C1ED-40AEE16A26A0}"/>
          </ac:spMkLst>
        </pc:spChg>
      </pc:sldChg>
      <pc:sldChg chg="addSp modSp add">
        <pc:chgData name="Gootman, Kaylyn (she/her/hers)" userId="ded9e175-2e4e-41e6-9124-f8f8d87d69f3" providerId="ADAL" clId="{F3A89BD7-5681-432B-B941-A5EF29D29F43}" dt="2024-10-01T17:40:32.365" v="4193"/>
        <pc:sldMkLst>
          <pc:docMk/>
          <pc:sldMk cId="471645436" sldId="5345"/>
        </pc:sldMkLst>
        <pc:spChg chg="add mod">
          <ac:chgData name="Gootman, Kaylyn (she/her/hers)" userId="ded9e175-2e4e-41e6-9124-f8f8d87d69f3" providerId="ADAL" clId="{F3A89BD7-5681-432B-B941-A5EF29D29F43}" dt="2024-10-01T17:40:32.365" v="4193"/>
          <ac:spMkLst>
            <pc:docMk/>
            <pc:sldMk cId="471645436" sldId="5345"/>
            <ac:spMk id="2" creationId="{BE47692A-5F04-0137-13EA-E793F388604A}"/>
          </ac:spMkLst>
        </pc:spChg>
      </pc:sldChg>
      <pc:sldChg chg="add">
        <pc:chgData name="Gootman, Kaylyn (she/her/hers)" userId="ded9e175-2e4e-41e6-9124-f8f8d87d69f3" providerId="ADAL" clId="{F3A89BD7-5681-432B-B941-A5EF29D29F43}" dt="2024-10-01T17:39:09.969" v="4172"/>
        <pc:sldMkLst>
          <pc:docMk/>
          <pc:sldMk cId="1549085142" sldId="5346"/>
        </pc:sldMkLst>
      </pc:sldChg>
      <pc:sldChg chg="addSp delSp modSp new mod modClrScheme chgLayout">
        <pc:chgData name="Gootman, Kaylyn (she/her/hers)" userId="ded9e175-2e4e-41e6-9124-f8f8d87d69f3" providerId="ADAL" clId="{F3A89BD7-5681-432B-B941-A5EF29D29F43}" dt="2024-10-01T17:41:43.963" v="4223" actId="20577"/>
        <pc:sldMkLst>
          <pc:docMk/>
          <pc:sldMk cId="4077259742" sldId="5347"/>
        </pc:sldMkLst>
        <pc:spChg chg="del mod ord">
          <ac:chgData name="Gootman, Kaylyn (she/her/hers)" userId="ded9e175-2e4e-41e6-9124-f8f8d87d69f3" providerId="ADAL" clId="{F3A89BD7-5681-432B-B941-A5EF29D29F43}" dt="2024-10-01T17:41:32.559" v="4209" actId="700"/>
          <ac:spMkLst>
            <pc:docMk/>
            <pc:sldMk cId="4077259742" sldId="5347"/>
            <ac:spMk id="2" creationId="{7BA62B34-F370-B922-EBA7-9B588EB147DB}"/>
          </ac:spMkLst>
        </pc:spChg>
        <pc:spChg chg="del mod ord">
          <ac:chgData name="Gootman, Kaylyn (she/her/hers)" userId="ded9e175-2e4e-41e6-9124-f8f8d87d69f3" providerId="ADAL" clId="{F3A89BD7-5681-432B-B941-A5EF29D29F43}" dt="2024-10-01T17:41:32.559" v="4209" actId="700"/>
          <ac:spMkLst>
            <pc:docMk/>
            <pc:sldMk cId="4077259742" sldId="5347"/>
            <ac:spMk id="3" creationId="{FCEEB5AD-A02D-37D2-4E05-7173011553B5}"/>
          </ac:spMkLst>
        </pc:spChg>
        <pc:spChg chg="del">
          <ac:chgData name="Gootman, Kaylyn (she/her/hers)" userId="ded9e175-2e4e-41e6-9124-f8f8d87d69f3" providerId="ADAL" clId="{F3A89BD7-5681-432B-B941-A5EF29D29F43}" dt="2024-10-01T17:41:32.559" v="4209" actId="700"/>
          <ac:spMkLst>
            <pc:docMk/>
            <pc:sldMk cId="4077259742" sldId="5347"/>
            <ac:spMk id="4" creationId="{B5097946-0B10-AFE4-EE9B-BCC145E3F058}"/>
          </ac:spMkLst>
        </pc:spChg>
        <pc:spChg chg="add mod ord">
          <ac:chgData name="Gootman, Kaylyn (she/her/hers)" userId="ded9e175-2e4e-41e6-9124-f8f8d87d69f3" providerId="ADAL" clId="{F3A89BD7-5681-432B-B941-A5EF29D29F43}" dt="2024-10-01T17:41:43.963" v="4223" actId="20577"/>
          <ac:spMkLst>
            <pc:docMk/>
            <pc:sldMk cId="4077259742" sldId="5347"/>
            <ac:spMk id="5" creationId="{1C4A2AAF-1CCF-C052-935C-3A807B996ADE}"/>
          </ac:spMkLst>
        </pc:spChg>
        <pc:spChg chg="add mod ord">
          <ac:chgData name="Gootman, Kaylyn (she/her/hers)" userId="ded9e175-2e4e-41e6-9124-f8f8d87d69f3" providerId="ADAL" clId="{F3A89BD7-5681-432B-B941-A5EF29D29F43}" dt="2024-10-01T17:41:32.559" v="4209" actId="700"/>
          <ac:spMkLst>
            <pc:docMk/>
            <pc:sldMk cId="4077259742" sldId="5347"/>
            <ac:spMk id="6" creationId="{96C8C0CD-4730-E872-06CB-59A29755766D}"/>
          </ac:spMkLst>
        </pc:spChg>
      </pc:sldChg>
      <pc:sldChg chg="modSp add mod">
        <pc:chgData name="Gootman, Kaylyn (she/her/hers)" userId="ded9e175-2e4e-41e6-9124-f8f8d87d69f3" providerId="ADAL" clId="{F3A89BD7-5681-432B-B941-A5EF29D29F43}" dt="2024-10-01T17:41:50.080" v="4238" actId="20577"/>
        <pc:sldMkLst>
          <pc:docMk/>
          <pc:sldMk cId="482334419" sldId="5348"/>
        </pc:sldMkLst>
        <pc:spChg chg="mod">
          <ac:chgData name="Gootman, Kaylyn (she/her/hers)" userId="ded9e175-2e4e-41e6-9124-f8f8d87d69f3" providerId="ADAL" clId="{F3A89BD7-5681-432B-B941-A5EF29D29F43}" dt="2024-10-01T17:41:50.080" v="4238" actId="20577"/>
          <ac:spMkLst>
            <pc:docMk/>
            <pc:sldMk cId="482334419" sldId="5348"/>
            <ac:spMk id="5" creationId="{1C4A2AAF-1CCF-C052-935C-3A807B996ADE}"/>
          </ac:spMkLst>
        </pc:spChg>
      </pc:sldChg>
      <pc:sldMasterChg chg="delSldLayout">
        <pc:chgData name="Gootman, Kaylyn (she/her/hers)" userId="ded9e175-2e4e-41e6-9124-f8f8d87d69f3" providerId="ADAL" clId="{F3A89BD7-5681-432B-B941-A5EF29D29F43}" dt="2024-10-03T19:26:09.880" v="4505" actId="47"/>
        <pc:sldMasterMkLst>
          <pc:docMk/>
          <pc:sldMasterMk cId="744962652" sldId="2147483673"/>
        </pc:sldMasterMkLst>
        <pc:sldLayoutChg chg="del">
          <pc:chgData name="Gootman, Kaylyn (she/her/hers)" userId="ded9e175-2e4e-41e6-9124-f8f8d87d69f3" providerId="ADAL" clId="{F3A89BD7-5681-432B-B941-A5EF29D29F43}" dt="2024-10-03T19:26:09.880" v="4505" actId="47"/>
          <pc:sldLayoutMkLst>
            <pc:docMk/>
            <pc:sldMasterMk cId="744962652" sldId="2147483673"/>
            <pc:sldLayoutMk cId="3156861605" sldId="2147483683"/>
          </pc:sldLayoutMkLst>
        </pc:sldLayoutChg>
      </pc:sldMasterChg>
      <pc:sldMasterChg chg="delSldLayout">
        <pc:chgData name="Gootman, Kaylyn (she/her/hers)" userId="ded9e175-2e4e-41e6-9124-f8f8d87d69f3" providerId="ADAL" clId="{F3A89BD7-5681-432B-B941-A5EF29D29F43}" dt="2024-09-30T17:38:18.083" v="2396" actId="47"/>
        <pc:sldMasterMkLst>
          <pc:docMk/>
          <pc:sldMasterMk cId="1899555029" sldId="2147483692"/>
        </pc:sldMasterMkLst>
        <pc:sldLayoutChg chg="del">
          <pc:chgData name="Gootman, Kaylyn (she/her/hers)" userId="ded9e175-2e4e-41e6-9124-f8f8d87d69f3" providerId="ADAL" clId="{F3A89BD7-5681-432B-B941-A5EF29D29F43}" dt="2024-09-30T17:38:18.083" v="2396" actId="47"/>
          <pc:sldLayoutMkLst>
            <pc:docMk/>
            <pc:sldMasterMk cId="1899555029" sldId="2147483692"/>
            <pc:sldLayoutMk cId="325811148" sldId="2147483704"/>
          </pc:sldLayoutMkLst>
        </pc:sldLayoutChg>
      </pc:sldMasterChg>
    </pc:docChg>
  </pc:docChgLst>
  <pc:docChgLst>
    <pc:chgData name="Alex Gunnerson" userId="49d54dd2-b0cb-4b38-bdca-cd26007d962c" providerId="ADAL" clId="{08F2E9EF-5161-4F5D-9EFB-EE294E6A17AF}"/>
    <pc:docChg chg="undo redo custSel addSld delSld modSld sldOrd">
      <pc:chgData name="Alex Gunnerson" userId="49d54dd2-b0cb-4b38-bdca-cd26007d962c" providerId="ADAL" clId="{08F2E9EF-5161-4F5D-9EFB-EE294E6A17AF}" dt="2024-10-09T19:51:41.118" v="7137" actId="20577"/>
      <pc:docMkLst>
        <pc:docMk/>
      </pc:docMkLst>
      <pc:sldChg chg="modSp del mod">
        <pc:chgData name="Alex Gunnerson" userId="49d54dd2-b0cb-4b38-bdca-cd26007d962c" providerId="ADAL" clId="{08F2E9EF-5161-4F5D-9EFB-EE294E6A17AF}" dt="2024-10-03T19:18:28.942" v="3636" actId="2696"/>
        <pc:sldMkLst>
          <pc:docMk/>
          <pc:sldMk cId="109857222" sldId="256"/>
        </pc:sldMkLst>
        <pc:spChg chg="mod">
          <ac:chgData name="Alex Gunnerson" userId="49d54dd2-b0cb-4b38-bdca-cd26007d962c" providerId="ADAL" clId="{08F2E9EF-5161-4F5D-9EFB-EE294E6A17AF}" dt="2024-09-09T16:20:46.225" v="544" actId="20577"/>
          <ac:spMkLst>
            <pc:docMk/>
            <pc:sldMk cId="109857222" sldId="256"/>
            <ac:spMk id="4" creationId="{078C2593-0A21-2B73-FFBC-12773A6160C5}"/>
          </ac:spMkLst>
        </pc:spChg>
      </pc:sldChg>
      <pc:sldChg chg="addSp modSp mod">
        <pc:chgData name="Alex Gunnerson" userId="49d54dd2-b0cb-4b38-bdca-cd26007d962c" providerId="ADAL" clId="{08F2E9EF-5161-4F5D-9EFB-EE294E6A17AF}" dt="2024-10-09T19:31:13.874" v="6822" actId="207"/>
        <pc:sldMkLst>
          <pc:docMk/>
          <pc:sldMk cId="0" sldId="260"/>
        </pc:sldMkLst>
        <pc:spChg chg="add mod">
          <ac:chgData name="Alex Gunnerson" userId="49d54dd2-b0cb-4b38-bdca-cd26007d962c" providerId="ADAL" clId="{08F2E9EF-5161-4F5D-9EFB-EE294E6A17AF}" dt="2024-10-09T19:31:13.874" v="6822" actId="207"/>
          <ac:spMkLst>
            <pc:docMk/>
            <pc:sldMk cId="0" sldId="260"/>
            <ac:spMk id="2" creationId="{A797A2F4-6E40-33B3-1AB3-950EC8E51B6F}"/>
          </ac:spMkLst>
        </pc:spChg>
      </pc:sldChg>
      <pc:sldChg chg="addSp delSp modSp mod">
        <pc:chgData name="Alex Gunnerson" userId="49d54dd2-b0cb-4b38-bdca-cd26007d962c" providerId="ADAL" clId="{08F2E9EF-5161-4F5D-9EFB-EE294E6A17AF}" dt="2024-10-09T18:40:55.368" v="6592" actId="2711"/>
        <pc:sldMkLst>
          <pc:docMk/>
          <pc:sldMk cId="2975850678" sldId="284"/>
        </pc:sldMkLst>
        <pc:spChg chg="del">
          <ac:chgData name="Alex Gunnerson" userId="49d54dd2-b0cb-4b38-bdca-cd26007d962c" providerId="ADAL" clId="{08F2E9EF-5161-4F5D-9EFB-EE294E6A17AF}" dt="2024-10-09T18:40:03.705" v="6520" actId="478"/>
          <ac:spMkLst>
            <pc:docMk/>
            <pc:sldMk cId="2975850678" sldId="284"/>
            <ac:spMk id="3" creationId="{E7BBF373-AE04-8225-AD46-358AF22A1D1B}"/>
          </ac:spMkLst>
        </pc:spChg>
        <pc:spChg chg="add mod">
          <ac:chgData name="Alex Gunnerson" userId="49d54dd2-b0cb-4b38-bdca-cd26007d962c" providerId="ADAL" clId="{08F2E9EF-5161-4F5D-9EFB-EE294E6A17AF}" dt="2024-10-09T18:40:55.368" v="6592" actId="2711"/>
          <ac:spMkLst>
            <pc:docMk/>
            <pc:sldMk cId="2975850678" sldId="284"/>
            <ac:spMk id="8" creationId="{D8853E7C-4192-78F7-40C0-5BEF056FF285}"/>
          </ac:spMkLst>
        </pc:spChg>
        <pc:picChg chg="add mod">
          <ac:chgData name="Alex Gunnerson" userId="49d54dd2-b0cb-4b38-bdca-cd26007d962c" providerId="ADAL" clId="{08F2E9EF-5161-4F5D-9EFB-EE294E6A17AF}" dt="2024-10-09T18:40:11.315" v="6523" actId="1076"/>
          <ac:picMkLst>
            <pc:docMk/>
            <pc:sldMk cId="2975850678" sldId="284"/>
            <ac:picMk id="7" creationId="{424A8A03-A50E-9813-3FF2-B8AC29951C42}"/>
          </ac:picMkLst>
        </pc:picChg>
      </pc:sldChg>
      <pc:sldChg chg="modSp mod">
        <pc:chgData name="Alex Gunnerson" userId="49d54dd2-b0cb-4b38-bdca-cd26007d962c" providerId="ADAL" clId="{08F2E9EF-5161-4F5D-9EFB-EE294E6A17AF}" dt="2024-10-09T18:55:54.897" v="6657"/>
        <pc:sldMkLst>
          <pc:docMk/>
          <pc:sldMk cId="3513438991" sldId="5217"/>
        </pc:sldMkLst>
        <pc:spChg chg="mod">
          <ac:chgData name="Alex Gunnerson" userId="49d54dd2-b0cb-4b38-bdca-cd26007d962c" providerId="ADAL" clId="{08F2E9EF-5161-4F5D-9EFB-EE294E6A17AF}" dt="2024-10-09T18:55:45.218" v="6656" actId="20577"/>
          <ac:spMkLst>
            <pc:docMk/>
            <pc:sldMk cId="3513438991" sldId="5217"/>
            <ac:spMk id="19" creationId="{C679DFF0-AC50-4999-5FD2-841CC711AB3D}"/>
          </ac:spMkLst>
        </pc:spChg>
        <pc:spChg chg="mod">
          <ac:chgData name="Alex Gunnerson" userId="49d54dd2-b0cb-4b38-bdca-cd26007d962c" providerId="ADAL" clId="{08F2E9EF-5161-4F5D-9EFB-EE294E6A17AF}" dt="2024-10-09T18:55:54.897" v="6657"/>
          <ac:spMkLst>
            <pc:docMk/>
            <pc:sldMk cId="3513438991" sldId="5217"/>
            <ac:spMk id="21" creationId="{171E4332-68D4-329C-EEA3-8EB65DF36EA8}"/>
          </ac:spMkLst>
        </pc:spChg>
      </pc:sldChg>
      <pc:sldChg chg="addSp delSp modSp mod">
        <pc:chgData name="Alex Gunnerson" userId="49d54dd2-b0cb-4b38-bdca-cd26007d962c" providerId="ADAL" clId="{08F2E9EF-5161-4F5D-9EFB-EE294E6A17AF}" dt="2024-10-03T19:10:31.785" v="3635" actId="1076"/>
        <pc:sldMkLst>
          <pc:docMk/>
          <pc:sldMk cId="1407301948" sldId="5309"/>
        </pc:sldMkLst>
        <pc:spChg chg="add del mod">
          <ac:chgData name="Alex Gunnerson" userId="49d54dd2-b0cb-4b38-bdca-cd26007d962c" providerId="ADAL" clId="{08F2E9EF-5161-4F5D-9EFB-EE294E6A17AF}" dt="2024-10-03T19:10:28.984" v="3634" actId="478"/>
          <ac:spMkLst>
            <pc:docMk/>
            <pc:sldMk cId="1407301948" sldId="5309"/>
            <ac:spMk id="5" creationId="{82B50382-E9B6-FD24-EAEE-12FFEB029E50}"/>
          </ac:spMkLst>
        </pc:spChg>
        <pc:spChg chg="mod">
          <ac:chgData name="Alex Gunnerson" userId="49d54dd2-b0cb-4b38-bdca-cd26007d962c" providerId="ADAL" clId="{08F2E9EF-5161-4F5D-9EFB-EE294E6A17AF}" dt="2024-10-03T12:15:12.392" v="2699" actId="20577"/>
          <ac:spMkLst>
            <pc:docMk/>
            <pc:sldMk cId="1407301948" sldId="5309"/>
            <ac:spMk id="16" creationId="{FEF1E57B-21F6-16DD-2967-8EA72FB82724}"/>
          </ac:spMkLst>
        </pc:spChg>
        <pc:picChg chg="del">
          <ac:chgData name="Alex Gunnerson" userId="49d54dd2-b0cb-4b38-bdca-cd26007d962c" providerId="ADAL" clId="{08F2E9EF-5161-4F5D-9EFB-EE294E6A17AF}" dt="2024-10-03T19:10:23.629" v="3631" actId="478"/>
          <ac:picMkLst>
            <pc:docMk/>
            <pc:sldMk cId="1407301948" sldId="5309"/>
            <ac:picMk id="18" creationId="{DEF4FD43-2EA4-2368-C085-A5E7374AE036}"/>
          </ac:picMkLst>
        </pc:picChg>
        <pc:picChg chg="mod">
          <ac:chgData name="Alex Gunnerson" userId="49d54dd2-b0cb-4b38-bdca-cd26007d962c" providerId="ADAL" clId="{08F2E9EF-5161-4F5D-9EFB-EE294E6A17AF}" dt="2024-10-03T19:10:31.785" v="3635" actId="1076"/>
          <ac:picMkLst>
            <pc:docMk/>
            <pc:sldMk cId="1407301948" sldId="5309"/>
            <ac:picMk id="1026" creationId="{3D9C96C0-066D-E874-B312-D56A5A39C311}"/>
          </ac:picMkLst>
        </pc:picChg>
        <pc:picChg chg="del mod">
          <ac:chgData name="Alex Gunnerson" userId="49d54dd2-b0cb-4b38-bdca-cd26007d962c" providerId="ADAL" clId="{08F2E9EF-5161-4F5D-9EFB-EE294E6A17AF}" dt="2024-10-03T19:10:24.910" v="3632" actId="478"/>
          <ac:picMkLst>
            <pc:docMk/>
            <pc:sldMk cId="1407301948" sldId="5309"/>
            <ac:picMk id="1028" creationId="{45F83907-157F-D98C-61F2-9626A17F5938}"/>
          </ac:picMkLst>
        </pc:picChg>
      </pc:sldChg>
      <pc:sldChg chg="addSp delSp modSp mod">
        <pc:chgData name="Alex Gunnerson" userId="49d54dd2-b0cb-4b38-bdca-cd26007d962c" providerId="ADAL" clId="{08F2E9EF-5161-4F5D-9EFB-EE294E6A17AF}" dt="2024-10-09T19:32:05.536" v="6825" actId="478"/>
        <pc:sldMkLst>
          <pc:docMk/>
          <pc:sldMk cId="972984368" sldId="5311"/>
        </pc:sldMkLst>
        <pc:spChg chg="add del mod">
          <ac:chgData name="Alex Gunnerson" userId="49d54dd2-b0cb-4b38-bdca-cd26007d962c" providerId="ADAL" clId="{08F2E9EF-5161-4F5D-9EFB-EE294E6A17AF}" dt="2024-10-09T19:32:05.536" v="6825" actId="478"/>
          <ac:spMkLst>
            <pc:docMk/>
            <pc:sldMk cId="972984368" sldId="5311"/>
            <ac:spMk id="2" creationId="{0B1E4288-65EC-52EE-E33B-74A033423ECD}"/>
          </ac:spMkLst>
        </pc:spChg>
        <pc:spChg chg="mod">
          <ac:chgData name="Alex Gunnerson" userId="49d54dd2-b0cb-4b38-bdca-cd26007d962c" providerId="ADAL" clId="{08F2E9EF-5161-4F5D-9EFB-EE294E6A17AF}" dt="2024-10-09T17:46:12.286" v="5513" actId="20577"/>
          <ac:spMkLst>
            <pc:docMk/>
            <pc:sldMk cId="972984368" sldId="5311"/>
            <ac:spMk id="10" creationId="{D27AD657-ADEB-458E-761C-8A0A847BA953}"/>
          </ac:spMkLst>
        </pc:spChg>
      </pc:sldChg>
      <pc:sldChg chg="delSp mod modNotesTx">
        <pc:chgData name="Alex Gunnerson" userId="49d54dd2-b0cb-4b38-bdca-cd26007d962c" providerId="ADAL" clId="{08F2E9EF-5161-4F5D-9EFB-EE294E6A17AF}" dt="2024-10-09T18:27:27.139" v="6235" actId="20577"/>
        <pc:sldMkLst>
          <pc:docMk/>
          <pc:sldMk cId="256403571" sldId="5314"/>
        </pc:sldMkLst>
        <pc:spChg chg="del">
          <ac:chgData name="Alex Gunnerson" userId="49d54dd2-b0cb-4b38-bdca-cd26007d962c" providerId="ADAL" clId="{08F2E9EF-5161-4F5D-9EFB-EE294E6A17AF}" dt="2024-10-09T18:27:17.202" v="6197" actId="478"/>
          <ac:spMkLst>
            <pc:docMk/>
            <pc:sldMk cId="256403571" sldId="5314"/>
            <ac:spMk id="6" creationId="{8D3F652C-EE28-3AE1-C966-D3183894000A}"/>
          </ac:spMkLst>
        </pc:spChg>
      </pc:sldChg>
      <pc:sldChg chg="modSp mod">
        <pc:chgData name="Alex Gunnerson" userId="49d54dd2-b0cb-4b38-bdca-cd26007d962c" providerId="ADAL" clId="{08F2E9EF-5161-4F5D-9EFB-EE294E6A17AF}" dt="2024-10-09T17:49:44.035" v="5554" actId="20577"/>
        <pc:sldMkLst>
          <pc:docMk/>
          <pc:sldMk cId="1824191692" sldId="5315"/>
        </pc:sldMkLst>
        <pc:spChg chg="mod">
          <ac:chgData name="Alex Gunnerson" userId="49d54dd2-b0cb-4b38-bdca-cd26007d962c" providerId="ADAL" clId="{08F2E9EF-5161-4F5D-9EFB-EE294E6A17AF}" dt="2024-10-09T17:49:44.035" v="5554" actId="20577"/>
          <ac:spMkLst>
            <pc:docMk/>
            <pc:sldMk cId="1824191692" sldId="5315"/>
            <ac:spMk id="2" creationId="{4A22E83F-21E3-4992-6CB5-C819AE337B4A}"/>
          </ac:spMkLst>
        </pc:spChg>
      </pc:sldChg>
      <pc:sldChg chg="del modCm">
        <pc:chgData name="Alex Gunnerson" userId="49d54dd2-b0cb-4b38-bdca-cd26007d962c" providerId="ADAL" clId="{08F2E9EF-5161-4F5D-9EFB-EE294E6A17AF}" dt="2024-10-03T19:00:41.026" v="3610" actId="2696"/>
        <pc:sldMkLst>
          <pc:docMk/>
          <pc:sldMk cId="933207284" sldId="5316"/>
        </pc:sldMkLst>
        <pc:extLst>
          <p:ext xmlns:p="http://schemas.openxmlformats.org/presentationml/2006/main" uri="{D6D511B9-2390-475A-947B-AFAB55BFBCF1}">
            <pc226:cmChg xmlns:pc226="http://schemas.microsoft.com/office/powerpoint/2022/06/main/command" chg="">
              <pc226:chgData name="Alex Gunnerson" userId="49d54dd2-b0cb-4b38-bdca-cd26007d962c" providerId="ADAL" clId="{08F2E9EF-5161-4F5D-9EFB-EE294E6A17AF}" dt="2024-09-09T16:28:01.987" v="545"/>
              <pc2:cmMkLst xmlns:pc2="http://schemas.microsoft.com/office/powerpoint/2019/9/main/command">
                <pc:docMk/>
                <pc:sldMk cId="933207284" sldId="5316"/>
                <pc2:cmMk id="{B7190C61-4158-4398-B86F-3E5A871EF30A}"/>
              </pc2:cmMkLst>
              <pc226:cmRplyChg chg="add">
                <pc226:chgData name="Alex Gunnerson" userId="49d54dd2-b0cb-4b38-bdca-cd26007d962c" providerId="ADAL" clId="{08F2E9EF-5161-4F5D-9EFB-EE294E6A17AF}" dt="2024-09-09T16:28:01.987" v="545"/>
                <pc2:cmRplyMkLst xmlns:pc2="http://schemas.microsoft.com/office/powerpoint/2019/9/main/command">
                  <pc:docMk/>
                  <pc:sldMk cId="933207284" sldId="5316"/>
                  <pc2:cmMk id="{B7190C61-4158-4398-B86F-3E5A871EF30A}"/>
                  <pc2:cmRplyMk id="{F05BB603-9E86-47CC-A70B-A8F2721E4920}"/>
                </pc2:cmRplyMkLst>
              </pc226:cmRplyChg>
            </pc226:cmChg>
          </p:ext>
        </pc:extLst>
      </pc:sldChg>
      <pc:sldChg chg="modSp">
        <pc:chgData name="Alex Gunnerson" userId="49d54dd2-b0cb-4b38-bdca-cd26007d962c" providerId="ADAL" clId="{08F2E9EF-5161-4F5D-9EFB-EE294E6A17AF}" dt="2024-10-09T17:51:32.410" v="5607" actId="20577"/>
        <pc:sldMkLst>
          <pc:docMk/>
          <pc:sldMk cId="1082899739" sldId="5320"/>
        </pc:sldMkLst>
        <pc:spChg chg="mod">
          <ac:chgData name="Alex Gunnerson" userId="49d54dd2-b0cb-4b38-bdca-cd26007d962c" providerId="ADAL" clId="{08F2E9EF-5161-4F5D-9EFB-EE294E6A17AF}" dt="2024-10-09T17:51:32.410" v="5607" actId="20577"/>
          <ac:spMkLst>
            <pc:docMk/>
            <pc:sldMk cId="1082899739" sldId="5320"/>
            <ac:spMk id="3" creationId="{049CFF44-C322-CFC8-B70B-EE303EF6B2AB}"/>
          </ac:spMkLst>
        </pc:spChg>
      </pc:sldChg>
      <pc:sldChg chg="modSp mod modAnim modNotesTx">
        <pc:chgData name="Alex Gunnerson" userId="49d54dd2-b0cb-4b38-bdca-cd26007d962c" providerId="ADAL" clId="{08F2E9EF-5161-4F5D-9EFB-EE294E6A17AF}" dt="2024-10-09T18:26:13.795" v="6145" actId="20577"/>
        <pc:sldMkLst>
          <pc:docMk/>
          <pc:sldMk cId="4143202291" sldId="5321"/>
        </pc:sldMkLst>
        <pc:spChg chg="mod">
          <ac:chgData name="Alex Gunnerson" userId="49d54dd2-b0cb-4b38-bdca-cd26007d962c" providerId="ADAL" clId="{08F2E9EF-5161-4F5D-9EFB-EE294E6A17AF}" dt="2024-10-09T18:26:13.795" v="6145" actId="20577"/>
          <ac:spMkLst>
            <pc:docMk/>
            <pc:sldMk cId="4143202291" sldId="5321"/>
            <ac:spMk id="2" creationId="{4A22E83F-21E3-4992-6CB5-C819AE337B4A}"/>
          </ac:spMkLst>
        </pc:spChg>
        <pc:spChg chg="mod">
          <ac:chgData name="Alex Gunnerson" userId="49d54dd2-b0cb-4b38-bdca-cd26007d962c" providerId="ADAL" clId="{08F2E9EF-5161-4F5D-9EFB-EE294E6A17AF}" dt="2024-10-09T18:25:14.717" v="6021" actId="20577"/>
          <ac:spMkLst>
            <pc:docMk/>
            <pc:sldMk cId="4143202291" sldId="5321"/>
            <ac:spMk id="3" creationId="{049CFF44-C322-CFC8-B70B-EE303EF6B2AB}"/>
          </ac:spMkLst>
        </pc:spChg>
      </pc:sldChg>
      <pc:sldChg chg="addSp delSp modSp mod">
        <pc:chgData name="Alex Gunnerson" userId="49d54dd2-b0cb-4b38-bdca-cd26007d962c" providerId="ADAL" clId="{08F2E9EF-5161-4F5D-9EFB-EE294E6A17AF}" dt="2024-10-09T18:11:42.635" v="5680" actId="1076"/>
        <pc:sldMkLst>
          <pc:docMk/>
          <pc:sldMk cId="2112162909" sldId="5323"/>
        </pc:sldMkLst>
        <pc:spChg chg="add mod">
          <ac:chgData name="Alex Gunnerson" userId="49d54dd2-b0cb-4b38-bdca-cd26007d962c" providerId="ADAL" clId="{08F2E9EF-5161-4F5D-9EFB-EE294E6A17AF}" dt="2024-10-09T17:58:39.569" v="5652" actId="14100"/>
          <ac:spMkLst>
            <pc:docMk/>
            <pc:sldMk cId="2112162909" sldId="5323"/>
            <ac:spMk id="3" creationId="{ACB54147-F8D8-4C70-EA73-43DA8D10FC7F}"/>
          </ac:spMkLst>
        </pc:spChg>
        <pc:spChg chg="add">
          <ac:chgData name="Alex Gunnerson" userId="49d54dd2-b0cb-4b38-bdca-cd26007d962c" providerId="ADAL" clId="{08F2E9EF-5161-4F5D-9EFB-EE294E6A17AF}" dt="2024-10-09T17:58:46.523" v="5657"/>
          <ac:spMkLst>
            <pc:docMk/>
            <pc:sldMk cId="2112162909" sldId="5323"/>
            <ac:spMk id="4" creationId="{4F2EB9BB-492B-5ED1-1785-6B12AB793A26}"/>
          </ac:spMkLst>
        </pc:spChg>
        <pc:spChg chg="add del mod">
          <ac:chgData name="Alex Gunnerson" userId="49d54dd2-b0cb-4b38-bdca-cd26007d962c" providerId="ADAL" clId="{08F2E9EF-5161-4F5D-9EFB-EE294E6A17AF}" dt="2024-10-09T17:59:00.238" v="5661" actId="478"/>
          <ac:spMkLst>
            <pc:docMk/>
            <pc:sldMk cId="2112162909" sldId="5323"/>
            <ac:spMk id="5" creationId="{DC29367C-D122-CA2A-5AF7-C15ED2DB4EEB}"/>
          </ac:spMkLst>
        </pc:spChg>
        <pc:picChg chg="del mod modCrop">
          <ac:chgData name="Alex Gunnerson" userId="49d54dd2-b0cb-4b38-bdca-cd26007d962c" providerId="ADAL" clId="{08F2E9EF-5161-4F5D-9EFB-EE294E6A17AF}" dt="2024-10-09T18:07:32.364" v="5670" actId="478"/>
          <ac:picMkLst>
            <pc:docMk/>
            <pc:sldMk cId="2112162909" sldId="5323"/>
            <ac:picMk id="8" creationId="{196219BA-9ED9-3849-9482-8775ED9C57A2}"/>
          </ac:picMkLst>
        </pc:picChg>
        <pc:picChg chg="add mod">
          <ac:chgData name="Alex Gunnerson" userId="49d54dd2-b0cb-4b38-bdca-cd26007d962c" providerId="ADAL" clId="{08F2E9EF-5161-4F5D-9EFB-EE294E6A17AF}" dt="2024-10-09T18:11:29.103" v="5678" actId="1076"/>
          <ac:picMkLst>
            <pc:docMk/>
            <pc:sldMk cId="2112162909" sldId="5323"/>
            <ac:picMk id="1032" creationId="{6717CC34-C7EE-22C7-3544-E8C0551D5247}"/>
          </ac:picMkLst>
        </pc:picChg>
        <pc:picChg chg="add mod">
          <ac:chgData name="Alex Gunnerson" userId="49d54dd2-b0cb-4b38-bdca-cd26007d962c" providerId="ADAL" clId="{08F2E9EF-5161-4F5D-9EFB-EE294E6A17AF}" dt="2024-10-09T18:11:42.635" v="5680" actId="1076"/>
          <ac:picMkLst>
            <pc:docMk/>
            <pc:sldMk cId="2112162909" sldId="5323"/>
            <ac:picMk id="1034" creationId="{03A7F765-8834-55AA-A9C5-B4EF11F11611}"/>
          </ac:picMkLst>
        </pc:picChg>
      </pc:sldChg>
      <pc:sldChg chg="add del">
        <pc:chgData name="Alex Gunnerson" userId="49d54dd2-b0cb-4b38-bdca-cd26007d962c" providerId="ADAL" clId="{08F2E9EF-5161-4F5D-9EFB-EE294E6A17AF}" dt="2024-09-09T15:51:07.595" v="2" actId="47"/>
        <pc:sldMkLst>
          <pc:docMk/>
          <pc:sldMk cId="137175012" sldId="5326"/>
        </pc:sldMkLst>
      </pc:sldChg>
      <pc:sldChg chg="modSp new mod">
        <pc:chgData name="Alex Gunnerson" userId="49d54dd2-b0cb-4b38-bdca-cd26007d962c" providerId="ADAL" clId="{08F2E9EF-5161-4F5D-9EFB-EE294E6A17AF}" dt="2024-10-09T15:14:07.187" v="4964" actId="20577"/>
        <pc:sldMkLst>
          <pc:docMk/>
          <pc:sldMk cId="3107799905" sldId="5326"/>
        </pc:sldMkLst>
        <pc:spChg chg="mod">
          <ac:chgData name="Alex Gunnerson" userId="49d54dd2-b0cb-4b38-bdca-cd26007d962c" providerId="ADAL" clId="{08F2E9EF-5161-4F5D-9EFB-EE294E6A17AF}" dt="2024-10-09T14:47:49.962" v="4355" actId="20577"/>
          <ac:spMkLst>
            <pc:docMk/>
            <pc:sldMk cId="3107799905" sldId="5326"/>
            <ac:spMk id="2" creationId="{5B62AA58-1424-A978-9865-C00441178347}"/>
          </ac:spMkLst>
        </pc:spChg>
        <pc:spChg chg="mod">
          <ac:chgData name="Alex Gunnerson" userId="49d54dd2-b0cb-4b38-bdca-cd26007d962c" providerId="ADAL" clId="{08F2E9EF-5161-4F5D-9EFB-EE294E6A17AF}" dt="2024-10-09T15:14:07.187" v="4964" actId="20577"/>
          <ac:spMkLst>
            <pc:docMk/>
            <pc:sldMk cId="3107799905" sldId="5326"/>
            <ac:spMk id="3" creationId="{0B63FC81-8404-5920-456C-E26DD6BE57EF}"/>
          </ac:spMkLst>
        </pc:spChg>
      </pc:sldChg>
      <pc:sldChg chg="modSp add mod modNotesTx">
        <pc:chgData name="Alex Gunnerson" userId="49d54dd2-b0cb-4b38-bdca-cd26007d962c" providerId="ADAL" clId="{08F2E9EF-5161-4F5D-9EFB-EE294E6A17AF}" dt="2024-10-09T18:32:40.134" v="6362" actId="20577"/>
        <pc:sldMkLst>
          <pc:docMk/>
          <pc:sldMk cId="2590226501" sldId="5327"/>
        </pc:sldMkLst>
        <pc:spChg chg="mod">
          <ac:chgData name="Alex Gunnerson" userId="49d54dd2-b0cb-4b38-bdca-cd26007d962c" providerId="ADAL" clId="{08F2E9EF-5161-4F5D-9EFB-EE294E6A17AF}" dt="2024-10-09T15:14:29.755" v="4968"/>
          <ac:spMkLst>
            <pc:docMk/>
            <pc:sldMk cId="2590226501" sldId="5327"/>
            <ac:spMk id="2" creationId="{5B62AA58-1424-A978-9865-C00441178347}"/>
          </ac:spMkLst>
        </pc:spChg>
        <pc:spChg chg="mod">
          <ac:chgData name="Alex Gunnerson" userId="49d54dd2-b0cb-4b38-bdca-cd26007d962c" providerId="ADAL" clId="{08F2E9EF-5161-4F5D-9EFB-EE294E6A17AF}" dt="2024-10-09T18:32:40.134" v="6362" actId="20577"/>
          <ac:spMkLst>
            <pc:docMk/>
            <pc:sldMk cId="2590226501" sldId="5327"/>
            <ac:spMk id="3" creationId="{0B63FC81-8404-5920-456C-E26DD6BE57EF}"/>
          </ac:spMkLst>
        </pc:spChg>
      </pc:sldChg>
      <pc:sldChg chg="new del">
        <pc:chgData name="Alex Gunnerson" userId="49d54dd2-b0cb-4b38-bdca-cd26007d962c" providerId="ADAL" clId="{08F2E9EF-5161-4F5D-9EFB-EE294E6A17AF}" dt="2024-09-09T15:51:10.689" v="3" actId="47"/>
        <pc:sldMkLst>
          <pc:docMk/>
          <pc:sldMk cId="2762969790" sldId="5327"/>
        </pc:sldMkLst>
      </pc:sldChg>
      <pc:sldChg chg="modSp del mod">
        <pc:chgData name="Alex Gunnerson" userId="49d54dd2-b0cb-4b38-bdca-cd26007d962c" providerId="ADAL" clId="{08F2E9EF-5161-4F5D-9EFB-EE294E6A17AF}" dt="2024-10-03T19:23:06.011" v="3644" actId="2696"/>
        <pc:sldMkLst>
          <pc:docMk/>
          <pc:sldMk cId="536590607" sldId="5328"/>
        </pc:sldMkLst>
        <pc:spChg chg="mod">
          <ac:chgData name="Alex Gunnerson" userId="49d54dd2-b0cb-4b38-bdca-cd26007d962c" providerId="ADAL" clId="{08F2E9EF-5161-4F5D-9EFB-EE294E6A17AF}" dt="2024-09-11T16:57:13.777" v="2513" actId="20577"/>
          <ac:spMkLst>
            <pc:docMk/>
            <pc:sldMk cId="536590607" sldId="5328"/>
            <ac:spMk id="3" creationId="{F4B157E2-9EBB-2F50-3556-AF6A4900B5B7}"/>
          </ac:spMkLst>
        </pc:spChg>
        <pc:spChg chg="mod">
          <ac:chgData name="Alex Gunnerson" userId="49d54dd2-b0cb-4b38-bdca-cd26007d962c" providerId="ADAL" clId="{08F2E9EF-5161-4F5D-9EFB-EE294E6A17AF}" dt="2024-10-03T19:22:05.725" v="3643" actId="1076"/>
          <ac:spMkLst>
            <pc:docMk/>
            <pc:sldMk cId="536590607" sldId="5328"/>
            <ac:spMk id="4" creationId="{A7853F3D-677F-21B4-00E5-1C947A4C4458}"/>
          </ac:spMkLst>
        </pc:spChg>
        <pc:spChg chg="mod">
          <ac:chgData name="Alex Gunnerson" userId="49d54dd2-b0cb-4b38-bdca-cd26007d962c" providerId="ADAL" clId="{08F2E9EF-5161-4F5D-9EFB-EE294E6A17AF}" dt="2024-09-11T16:58:02.249" v="2664" actId="20577"/>
          <ac:spMkLst>
            <pc:docMk/>
            <pc:sldMk cId="536590607" sldId="5328"/>
            <ac:spMk id="5" creationId="{FC97C50E-1BFF-7DF6-930F-0F4F512E8784}"/>
          </ac:spMkLst>
        </pc:spChg>
        <pc:spChg chg="mod">
          <ac:chgData name="Alex Gunnerson" userId="49d54dd2-b0cb-4b38-bdca-cd26007d962c" providerId="ADAL" clId="{08F2E9EF-5161-4F5D-9EFB-EE294E6A17AF}" dt="2024-09-11T16:58:47.255" v="2678" actId="20577"/>
          <ac:spMkLst>
            <pc:docMk/>
            <pc:sldMk cId="536590607" sldId="5328"/>
            <ac:spMk id="6" creationId="{6C8AE347-DDD0-FEA3-6D7B-AAA577CA58B6}"/>
          </ac:spMkLst>
        </pc:spChg>
      </pc:sldChg>
      <pc:sldChg chg="add del">
        <pc:chgData name="Alex Gunnerson" userId="49d54dd2-b0cb-4b38-bdca-cd26007d962c" providerId="ADAL" clId="{08F2E9EF-5161-4F5D-9EFB-EE294E6A17AF}" dt="2024-09-09T15:59:12.527" v="474" actId="2696"/>
        <pc:sldMkLst>
          <pc:docMk/>
          <pc:sldMk cId="1254977633" sldId="5328"/>
        </pc:sldMkLst>
      </pc:sldChg>
      <pc:sldChg chg="addSp modSp new del mod modShow">
        <pc:chgData name="Alex Gunnerson" userId="49d54dd2-b0cb-4b38-bdca-cd26007d962c" providerId="ADAL" clId="{08F2E9EF-5161-4F5D-9EFB-EE294E6A17AF}" dt="2024-10-03T19:21:19.517" v="3641" actId="2696"/>
        <pc:sldMkLst>
          <pc:docMk/>
          <pc:sldMk cId="4093448477" sldId="5329"/>
        </pc:sldMkLst>
        <pc:spChg chg="mod">
          <ac:chgData name="Alex Gunnerson" userId="49d54dd2-b0cb-4b38-bdca-cd26007d962c" providerId="ADAL" clId="{08F2E9EF-5161-4F5D-9EFB-EE294E6A17AF}" dt="2024-10-03T19:19:38.443" v="3640" actId="1076"/>
          <ac:spMkLst>
            <pc:docMk/>
            <pc:sldMk cId="4093448477" sldId="5329"/>
            <ac:spMk id="2" creationId="{80C8E408-E20A-C142-5FD2-3AE253F52A93}"/>
          </ac:spMkLst>
        </pc:spChg>
        <pc:spChg chg="mod">
          <ac:chgData name="Alex Gunnerson" userId="49d54dd2-b0cb-4b38-bdca-cd26007d962c" providerId="ADAL" clId="{08F2E9EF-5161-4F5D-9EFB-EE294E6A17AF}" dt="2024-09-11T16:17:29.013" v="838" actId="20577"/>
          <ac:spMkLst>
            <pc:docMk/>
            <pc:sldMk cId="4093448477" sldId="5329"/>
            <ac:spMk id="3" creationId="{AF8117C1-0925-E9E6-251A-5D6DBE908A71}"/>
          </ac:spMkLst>
        </pc:spChg>
        <pc:picChg chg="add mod">
          <ac:chgData name="Alex Gunnerson" userId="49d54dd2-b0cb-4b38-bdca-cd26007d962c" providerId="ADAL" clId="{08F2E9EF-5161-4F5D-9EFB-EE294E6A17AF}" dt="2024-09-11T16:17:13.713" v="772" actId="1076"/>
          <ac:picMkLst>
            <pc:docMk/>
            <pc:sldMk cId="4093448477" sldId="5329"/>
            <ac:picMk id="5" creationId="{2D8F8BCE-C624-8DBC-DE2A-C46913CDE06B}"/>
          </ac:picMkLst>
        </pc:picChg>
      </pc:sldChg>
      <pc:sldChg chg="addSp delSp modSp new del mod">
        <pc:chgData name="Alex Gunnerson" userId="49d54dd2-b0cb-4b38-bdca-cd26007d962c" providerId="ADAL" clId="{08F2E9EF-5161-4F5D-9EFB-EE294E6A17AF}" dt="2024-10-03T19:21:56.976" v="3642" actId="2696"/>
        <pc:sldMkLst>
          <pc:docMk/>
          <pc:sldMk cId="3648725828" sldId="5330"/>
        </pc:sldMkLst>
        <pc:spChg chg="mod">
          <ac:chgData name="Alex Gunnerson" userId="49d54dd2-b0cb-4b38-bdca-cd26007d962c" providerId="ADAL" clId="{08F2E9EF-5161-4F5D-9EFB-EE294E6A17AF}" dt="2024-09-11T16:20:58.580" v="943" actId="20577"/>
          <ac:spMkLst>
            <pc:docMk/>
            <pc:sldMk cId="3648725828" sldId="5330"/>
            <ac:spMk id="2" creationId="{4C6256A2-627B-D815-8455-1354C1470681}"/>
          </ac:spMkLst>
        </pc:spChg>
        <pc:spChg chg="mod">
          <ac:chgData name="Alex Gunnerson" userId="49d54dd2-b0cb-4b38-bdca-cd26007d962c" providerId="ADAL" clId="{08F2E9EF-5161-4F5D-9EFB-EE294E6A17AF}" dt="2024-09-11T16:54:11.945" v="2220" actId="20577"/>
          <ac:spMkLst>
            <pc:docMk/>
            <pc:sldMk cId="3648725828" sldId="5330"/>
            <ac:spMk id="3" creationId="{78846CA0-B4E8-1F2D-F1E2-900CDA4C6C32}"/>
          </ac:spMkLst>
        </pc:spChg>
        <pc:spChg chg="add del mod">
          <ac:chgData name="Alex Gunnerson" userId="49d54dd2-b0cb-4b38-bdca-cd26007d962c" providerId="ADAL" clId="{08F2E9EF-5161-4F5D-9EFB-EE294E6A17AF}" dt="2024-09-11T16:26:39.776" v="1348" actId="478"/>
          <ac:spMkLst>
            <pc:docMk/>
            <pc:sldMk cId="3648725828" sldId="5330"/>
            <ac:spMk id="4" creationId="{37793583-D61F-FA11-421C-BD504F9F771A}"/>
          </ac:spMkLst>
        </pc:spChg>
        <pc:picChg chg="add mod">
          <ac:chgData name="Alex Gunnerson" userId="49d54dd2-b0cb-4b38-bdca-cd26007d962c" providerId="ADAL" clId="{08F2E9EF-5161-4F5D-9EFB-EE294E6A17AF}" dt="2024-09-11T16:39:19.965" v="1954" actId="1076"/>
          <ac:picMkLst>
            <pc:docMk/>
            <pc:sldMk cId="3648725828" sldId="5330"/>
            <ac:picMk id="6" creationId="{ED866E41-B8B2-2B15-B005-3E0A065B3814}"/>
          </ac:picMkLst>
        </pc:picChg>
      </pc:sldChg>
      <pc:sldChg chg="del">
        <pc:chgData name="Alex Gunnerson" userId="49d54dd2-b0cb-4b38-bdca-cd26007d962c" providerId="ADAL" clId="{08F2E9EF-5161-4F5D-9EFB-EE294E6A17AF}" dt="2024-10-03T19:18:45.286" v="3639" actId="2696"/>
        <pc:sldMkLst>
          <pc:docMk/>
          <pc:sldMk cId="2116600245" sldId="5331"/>
        </pc:sldMkLst>
      </pc:sldChg>
      <pc:sldChg chg="modSp mod">
        <pc:chgData name="Alex Gunnerson" userId="49d54dd2-b0cb-4b38-bdca-cd26007d962c" providerId="ADAL" clId="{08F2E9EF-5161-4F5D-9EFB-EE294E6A17AF}" dt="2024-10-09T17:49:36.045" v="5549" actId="20577"/>
        <pc:sldMkLst>
          <pc:docMk/>
          <pc:sldMk cId="3031548457" sldId="5332"/>
        </pc:sldMkLst>
        <pc:spChg chg="mod">
          <ac:chgData name="Alex Gunnerson" userId="49d54dd2-b0cb-4b38-bdca-cd26007d962c" providerId="ADAL" clId="{08F2E9EF-5161-4F5D-9EFB-EE294E6A17AF}" dt="2024-10-09T17:49:36.045" v="5549" actId="20577"/>
          <ac:spMkLst>
            <pc:docMk/>
            <pc:sldMk cId="3031548457" sldId="5332"/>
            <ac:spMk id="2" creationId="{5EED0900-51EB-89AA-E4AE-5C20E288D8AD}"/>
          </ac:spMkLst>
        </pc:spChg>
      </pc:sldChg>
      <pc:sldChg chg="addSp delSp modSp mod modNotesTx">
        <pc:chgData name="Alex Gunnerson" userId="49d54dd2-b0cb-4b38-bdca-cd26007d962c" providerId="ADAL" clId="{08F2E9EF-5161-4F5D-9EFB-EE294E6A17AF}" dt="2024-10-09T18:43:49.081" v="6603" actId="20577"/>
        <pc:sldMkLst>
          <pc:docMk/>
          <pc:sldMk cId="2767841047" sldId="5333"/>
        </pc:sldMkLst>
        <pc:spChg chg="mod">
          <ac:chgData name="Alex Gunnerson" userId="49d54dd2-b0cb-4b38-bdca-cd26007d962c" providerId="ADAL" clId="{08F2E9EF-5161-4F5D-9EFB-EE294E6A17AF}" dt="2024-10-09T17:21:32.710" v="5372" actId="20577"/>
          <ac:spMkLst>
            <pc:docMk/>
            <pc:sldMk cId="2767841047" sldId="5333"/>
            <ac:spMk id="14" creationId="{31B9EAC8-282E-88A0-78FA-ECC69353D9AE}"/>
          </ac:spMkLst>
        </pc:spChg>
        <pc:spChg chg="mod">
          <ac:chgData name="Alex Gunnerson" userId="49d54dd2-b0cb-4b38-bdca-cd26007d962c" providerId="ADAL" clId="{08F2E9EF-5161-4F5D-9EFB-EE294E6A17AF}" dt="2024-10-09T18:43:49.081" v="6603" actId="20577"/>
          <ac:spMkLst>
            <pc:docMk/>
            <pc:sldMk cId="2767841047" sldId="5333"/>
            <ac:spMk id="15" creationId="{E8E34AAF-4423-53CD-8785-6BFA49D10E15}"/>
          </ac:spMkLst>
        </pc:spChg>
        <pc:spChg chg="del mod">
          <ac:chgData name="Alex Gunnerson" userId="49d54dd2-b0cb-4b38-bdca-cd26007d962c" providerId="ADAL" clId="{08F2E9EF-5161-4F5D-9EFB-EE294E6A17AF}" dt="2024-10-09T17:42:50.579" v="5510" actId="478"/>
          <ac:spMkLst>
            <pc:docMk/>
            <pc:sldMk cId="2767841047" sldId="5333"/>
            <ac:spMk id="17" creationId="{E7A11C0A-6833-A79C-3A4B-02C6553AA075}"/>
          </ac:spMkLst>
        </pc:spChg>
        <pc:picChg chg="add del mod">
          <ac:chgData name="Alex Gunnerson" userId="49d54dd2-b0cb-4b38-bdca-cd26007d962c" providerId="ADAL" clId="{08F2E9EF-5161-4F5D-9EFB-EE294E6A17AF}" dt="2024-10-09T17:30:36.981" v="5377" actId="478"/>
          <ac:picMkLst>
            <pc:docMk/>
            <pc:sldMk cId="2767841047" sldId="5333"/>
            <ac:picMk id="3" creationId="{9FFE3283-09F7-5154-398F-6FC0CAB2C897}"/>
          </ac:picMkLst>
        </pc:picChg>
        <pc:picChg chg="add del mod">
          <ac:chgData name="Alex Gunnerson" userId="49d54dd2-b0cb-4b38-bdca-cd26007d962c" providerId="ADAL" clId="{08F2E9EF-5161-4F5D-9EFB-EE294E6A17AF}" dt="2024-10-09T17:34:20.325" v="5382" actId="478"/>
          <ac:picMkLst>
            <pc:docMk/>
            <pc:sldMk cId="2767841047" sldId="5333"/>
            <ac:picMk id="5" creationId="{8DFE951A-1569-2270-10D0-1CF780EC7547}"/>
          </ac:picMkLst>
        </pc:picChg>
      </pc:sldChg>
      <pc:sldChg chg="modSp del mod">
        <pc:chgData name="Alex Gunnerson" userId="49d54dd2-b0cb-4b38-bdca-cd26007d962c" providerId="ADAL" clId="{08F2E9EF-5161-4F5D-9EFB-EE294E6A17AF}" dt="2024-10-09T17:42:06.345" v="5502" actId="2696"/>
        <pc:sldMkLst>
          <pc:docMk/>
          <pc:sldMk cId="1125684431" sldId="5334"/>
        </pc:sldMkLst>
        <pc:spChg chg="mod">
          <ac:chgData name="Alex Gunnerson" userId="49d54dd2-b0cb-4b38-bdca-cd26007d962c" providerId="ADAL" clId="{08F2E9EF-5161-4F5D-9EFB-EE294E6A17AF}" dt="2024-10-09T17:41:31.719" v="5469" actId="20577"/>
          <ac:spMkLst>
            <pc:docMk/>
            <pc:sldMk cId="1125684431" sldId="5334"/>
            <ac:spMk id="5" creationId="{9DDA4333-E8B2-C49B-712E-B324AABD8273}"/>
          </ac:spMkLst>
        </pc:spChg>
        <pc:spChg chg="mod">
          <ac:chgData name="Alex Gunnerson" userId="49d54dd2-b0cb-4b38-bdca-cd26007d962c" providerId="ADAL" clId="{08F2E9EF-5161-4F5D-9EFB-EE294E6A17AF}" dt="2024-10-03T19:26:18.069" v="3683" actId="20577"/>
          <ac:spMkLst>
            <pc:docMk/>
            <pc:sldMk cId="1125684431" sldId="5334"/>
            <ac:spMk id="6" creationId="{6CD259A1-4B65-F0A9-C51B-E6838FD524FE}"/>
          </ac:spMkLst>
        </pc:spChg>
      </pc:sldChg>
      <pc:sldChg chg="modSp mod">
        <pc:chgData name="Alex Gunnerson" userId="49d54dd2-b0cb-4b38-bdca-cd26007d962c" providerId="ADAL" clId="{08F2E9EF-5161-4F5D-9EFB-EE294E6A17AF}" dt="2024-10-09T17:48:45.909" v="5544" actId="20577"/>
        <pc:sldMkLst>
          <pc:docMk/>
          <pc:sldMk cId="293196694" sldId="5339"/>
        </pc:sldMkLst>
        <pc:spChg chg="mod">
          <ac:chgData name="Alex Gunnerson" userId="49d54dd2-b0cb-4b38-bdca-cd26007d962c" providerId="ADAL" clId="{08F2E9EF-5161-4F5D-9EFB-EE294E6A17AF}" dt="2024-10-09T17:48:45.909" v="5544" actId="20577"/>
          <ac:spMkLst>
            <pc:docMk/>
            <pc:sldMk cId="293196694" sldId="5339"/>
            <ac:spMk id="12" creationId="{6296A27C-E44B-9DEA-CF0C-EA10D3AEFE83}"/>
          </ac:spMkLst>
        </pc:spChg>
      </pc:sldChg>
      <pc:sldChg chg="modSp del mod">
        <pc:chgData name="Alex Gunnerson" userId="49d54dd2-b0cb-4b38-bdca-cd26007d962c" providerId="ADAL" clId="{08F2E9EF-5161-4F5D-9EFB-EE294E6A17AF}" dt="2024-10-03T19:03:43.503" v="3614" actId="2696"/>
        <pc:sldMkLst>
          <pc:docMk/>
          <pc:sldMk cId="411288822" sldId="5341"/>
        </pc:sldMkLst>
        <pc:grpChg chg="mod">
          <ac:chgData name="Alex Gunnerson" userId="49d54dd2-b0cb-4b38-bdca-cd26007d962c" providerId="ADAL" clId="{08F2E9EF-5161-4F5D-9EFB-EE294E6A17AF}" dt="2024-10-03T19:03:02.159" v="3612" actId="1076"/>
          <ac:grpSpMkLst>
            <pc:docMk/>
            <pc:sldMk cId="411288822" sldId="5341"/>
            <ac:grpSpMk id="7" creationId="{1474FBC4-14F8-73CD-9AE2-DC5EE3E1864B}"/>
          </ac:grpSpMkLst>
        </pc:grpChg>
        <pc:picChg chg="mod">
          <ac:chgData name="Alex Gunnerson" userId="49d54dd2-b0cb-4b38-bdca-cd26007d962c" providerId="ADAL" clId="{08F2E9EF-5161-4F5D-9EFB-EE294E6A17AF}" dt="2024-10-03T19:03:08.925" v="3613" actId="1076"/>
          <ac:picMkLst>
            <pc:docMk/>
            <pc:sldMk cId="411288822" sldId="5341"/>
            <ac:picMk id="14" creationId="{6B80186C-5B96-CB9B-7D9E-3EA8ECB39883}"/>
          </ac:picMkLst>
        </pc:picChg>
        <pc:picChg chg="mod">
          <ac:chgData name="Alex Gunnerson" userId="49d54dd2-b0cb-4b38-bdca-cd26007d962c" providerId="ADAL" clId="{08F2E9EF-5161-4F5D-9EFB-EE294E6A17AF}" dt="2024-10-03T19:02:53.288" v="3611" actId="1076"/>
          <ac:picMkLst>
            <pc:docMk/>
            <pc:sldMk cId="411288822" sldId="5341"/>
            <ac:picMk id="15" creationId="{0785AC9D-65BE-B78D-8F7D-0FFF784F73F5}"/>
          </ac:picMkLst>
        </pc:picChg>
      </pc:sldChg>
      <pc:sldChg chg="modSp mod">
        <pc:chgData name="Alex Gunnerson" userId="49d54dd2-b0cb-4b38-bdca-cd26007d962c" providerId="ADAL" clId="{08F2E9EF-5161-4F5D-9EFB-EE294E6A17AF}" dt="2024-10-09T18:36:13.939" v="6515" actId="20577"/>
        <pc:sldMkLst>
          <pc:docMk/>
          <pc:sldMk cId="4077259742" sldId="5347"/>
        </pc:sldMkLst>
        <pc:spChg chg="mod">
          <ac:chgData name="Alex Gunnerson" userId="49d54dd2-b0cb-4b38-bdca-cd26007d962c" providerId="ADAL" clId="{08F2E9EF-5161-4F5D-9EFB-EE294E6A17AF}" dt="2024-10-09T18:34:51.093" v="6445" actId="20577"/>
          <ac:spMkLst>
            <pc:docMk/>
            <pc:sldMk cId="4077259742" sldId="5347"/>
            <ac:spMk id="5" creationId="{1C4A2AAF-1CCF-C052-935C-3A807B996ADE}"/>
          </ac:spMkLst>
        </pc:spChg>
        <pc:spChg chg="mod">
          <ac:chgData name="Alex Gunnerson" userId="49d54dd2-b0cb-4b38-bdca-cd26007d962c" providerId="ADAL" clId="{08F2E9EF-5161-4F5D-9EFB-EE294E6A17AF}" dt="2024-10-09T18:36:13.939" v="6515" actId="20577"/>
          <ac:spMkLst>
            <pc:docMk/>
            <pc:sldMk cId="4077259742" sldId="5347"/>
            <ac:spMk id="6" creationId="{96C8C0CD-4730-E872-06CB-59A29755766D}"/>
          </ac:spMkLst>
        </pc:spChg>
      </pc:sldChg>
      <pc:sldChg chg="modSp mod modNotesTx">
        <pc:chgData name="Alex Gunnerson" userId="49d54dd2-b0cb-4b38-bdca-cd26007d962c" providerId="ADAL" clId="{08F2E9EF-5161-4F5D-9EFB-EE294E6A17AF}" dt="2024-10-09T18:49:47.746" v="6606" actId="20577"/>
        <pc:sldMkLst>
          <pc:docMk/>
          <pc:sldMk cId="482334419" sldId="5348"/>
        </pc:sldMkLst>
        <pc:spChg chg="mod">
          <ac:chgData name="Alex Gunnerson" userId="49d54dd2-b0cb-4b38-bdca-cd26007d962c" providerId="ADAL" clId="{08F2E9EF-5161-4F5D-9EFB-EE294E6A17AF}" dt="2024-10-03T15:54:09.766" v="2923" actId="20577"/>
          <ac:spMkLst>
            <pc:docMk/>
            <pc:sldMk cId="482334419" sldId="5348"/>
            <ac:spMk id="5" creationId="{1C4A2AAF-1CCF-C052-935C-3A807B996ADE}"/>
          </ac:spMkLst>
        </pc:spChg>
        <pc:spChg chg="mod">
          <ac:chgData name="Alex Gunnerson" userId="49d54dd2-b0cb-4b38-bdca-cd26007d962c" providerId="ADAL" clId="{08F2E9EF-5161-4F5D-9EFB-EE294E6A17AF}" dt="2024-10-09T18:49:47.746" v="6606" actId="20577"/>
          <ac:spMkLst>
            <pc:docMk/>
            <pc:sldMk cId="482334419" sldId="5348"/>
            <ac:spMk id="6" creationId="{96C8C0CD-4730-E872-06CB-59A29755766D}"/>
          </ac:spMkLst>
        </pc:spChg>
      </pc:sldChg>
      <pc:sldChg chg="modSp add mod">
        <pc:chgData name="Alex Gunnerson" userId="49d54dd2-b0cb-4b38-bdca-cd26007d962c" providerId="ADAL" clId="{08F2E9EF-5161-4F5D-9EFB-EE294E6A17AF}" dt="2024-10-09T15:12:50.130" v="4898" actId="115"/>
        <pc:sldMkLst>
          <pc:docMk/>
          <pc:sldMk cId="273283376" sldId="5349"/>
        </pc:sldMkLst>
        <pc:spChg chg="mod">
          <ac:chgData name="Alex Gunnerson" userId="49d54dd2-b0cb-4b38-bdca-cd26007d962c" providerId="ADAL" clId="{08F2E9EF-5161-4F5D-9EFB-EE294E6A17AF}" dt="2024-10-09T14:26:01.083" v="4057" actId="20577"/>
          <ac:spMkLst>
            <pc:docMk/>
            <pc:sldMk cId="273283376" sldId="5349"/>
            <ac:spMk id="4" creationId="{0EDD690A-4CA0-9241-8751-CEA55E908AA3}"/>
          </ac:spMkLst>
        </pc:spChg>
        <pc:spChg chg="mod">
          <ac:chgData name="Alex Gunnerson" userId="49d54dd2-b0cb-4b38-bdca-cd26007d962c" providerId="ADAL" clId="{08F2E9EF-5161-4F5D-9EFB-EE294E6A17AF}" dt="2024-10-03T13:14:33.372" v="2701" actId="20577"/>
          <ac:spMkLst>
            <pc:docMk/>
            <pc:sldMk cId="273283376" sldId="5349"/>
            <ac:spMk id="5" creationId="{2379E30E-650F-98AC-9366-6A5C3B9C47AA}"/>
          </ac:spMkLst>
        </pc:spChg>
        <pc:spChg chg="mod">
          <ac:chgData name="Alex Gunnerson" userId="49d54dd2-b0cb-4b38-bdca-cd26007d962c" providerId="ADAL" clId="{08F2E9EF-5161-4F5D-9EFB-EE294E6A17AF}" dt="2024-10-09T15:12:50.130" v="4898" actId="115"/>
          <ac:spMkLst>
            <pc:docMk/>
            <pc:sldMk cId="273283376" sldId="5349"/>
            <ac:spMk id="6" creationId="{716E9C4B-E073-0C21-FCB1-A133673E148B}"/>
          </ac:spMkLst>
        </pc:spChg>
      </pc:sldChg>
      <pc:sldChg chg="modSp add del mod ord">
        <pc:chgData name="Alex Gunnerson" userId="49d54dd2-b0cb-4b38-bdca-cd26007d962c" providerId="ADAL" clId="{08F2E9EF-5161-4F5D-9EFB-EE294E6A17AF}" dt="2024-10-09T14:29:20.912" v="4140" actId="47"/>
        <pc:sldMkLst>
          <pc:docMk/>
          <pc:sldMk cId="1760149597" sldId="5350"/>
        </pc:sldMkLst>
        <pc:spChg chg="mod">
          <ac:chgData name="Alex Gunnerson" userId="49d54dd2-b0cb-4b38-bdca-cd26007d962c" providerId="ADAL" clId="{08F2E9EF-5161-4F5D-9EFB-EE294E6A17AF}" dt="2024-10-03T13:16:10.638" v="2797" actId="20577"/>
          <ac:spMkLst>
            <pc:docMk/>
            <pc:sldMk cId="1760149597" sldId="5350"/>
            <ac:spMk id="4" creationId="{0EDD690A-4CA0-9241-8751-CEA55E908AA3}"/>
          </ac:spMkLst>
        </pc:spChg>
        <pc:spChg chg="mod">
          <ac:chgData name="Alex Gunnerson" userId="49d54dd2-b0cb-4b38-bdca-cd26007d962c" providerId="ADAL" clId="{08F2E9EF-5161-4F5D-9EFB-EE294E6A17AF}" dt="2024-10-03T13:16:07.575" v="2795" actId="20577"/>
          <ac:spMkLst>
            <pc:docMk/>
            <pc:sldMk cId="1760149597" sldId="5350"/>
            <ac:spMk id="5" creationId="{2379E30E-650F-98AC-9366-6A5C3B9C47AA}"/>
          </ac:spMkLst>
        </pc:spChg>
        <pc:spChg chg="mod">
          <ac:chgData name="Alex Gunnerson" userId="49d54dd2-b0cb-4b38-bdca-cd26007d962c" providerId="ADAL" clId="{08F2E9EF-5161-4F5D-9EFB-EE294E6A17AF}" dt="2024-10-03T13:22:12.372" v="2906" actId="20577"/>
          <ac:spMkLst>
            <pc:docMk/>
            <pc:sldMk cId="1760149597" sldId="5350"/>
            <ac:spMk id="6" creationId="{716E9C4B-E073-0C21-FCB1-A133673E148B}"/>
          </ac:spMkLst>
        </pc:spChg>
      </pc:sldChg>
      <pc:sldChg chg="add del">
        <pc:chgData name="Alex Gunnerson" userId="49d54dd2-b0cb-4b38-bdca-cd26007d962c" providerId="ADAL" clId="{08F2E9EF-5161-4F5D-9EFB-EE294E6A17AF}" dt="2024-10-03T19:18:42.139" v="3638" actId="2696"/>
        <pc:sldMkLst>
          <pc:docMk/>
          <pc:sldMk cId="687142079" sldId="5351"/>
        </pc:sldMkLst>
      </pc:sldChg>
      <pc:sldChg chg="modSp add mod modNotesTx">
        <pc:chgData name="Alex Gunnerson" userId="49d54dd2-b0cb-4b38-bdca-cd26007d962c" providerId="ADAL" clId="{08F2E9EF-5161-4F5D-9EFB-EE294E6A17AF}" dt="2024-10-09T18:31:59.052" v="6333" actId="20577"/>
        <pc:sldMkLst>
          <pc:docMk/>
          <pc:sldMk cId="2604603400" sldId="5351"/>
        </pc:sldMkLst>
        <pc:spChg chg="mod">
          <ac:chgData name="Alex Gunnerson" userId="49d54dd2-b0cb-4b38-bdca-cd26007d962c" providerId="ADAL" clId="{08F2E9EF-5161-4F5D-9EFB-EE294E6A17AF}" dt="2024-10-09T15:03:53.620" v="4705"/>
          <ac:spMkLst>
            <pc:docMk/>
            <pc:sldMk cId="2604603400" sldId="5351"/>
            <ac:spMk id="2" creationId="{5B62AA58-1424-A978-9865-C00441178347}"/>
          </ac:spMkLst>
        </pc:spChg>
        <pc:spChg chg="mod">
          <ac:chgData name="Alex Gunnerson" userId="49d54dd2-b0cb-4b38-bdca-cd26007d962c" providerId="ADAL" clId="{08F2E9EF-5161-4F5D-9EFB-EE294E6A17AF}" dt="2024-10-09T18:31:59.052" v="6333" actId="20577"/>
          <ac:spMkLst>
            <pc:docMk/>
            <pc:sldMk cId="2604603400" sldId="5351"/>
            <ac:spMk id="3" creationId="{0B63FC81-8404-5920-456C-E26DD6BE57EF}"/>
          </ac:spMkLst>
        </pc:spChg>
      </pc:sldChg>
      <pc:sldChg chg="modSp add del mod">
        <pc:chgData name="Alex Gunnerson" userId="49d54dd2-b0cb-4b38-bdca-cd26007d962c" providerId="ADAL" clId="{08F2E9EF-5161-4F5D-9EFB-EE294E6A17AF}" dt="2024-10-09T14:15:36.550" v="4054" actId="2696"/>
        <pc:sldMkLst>
          <pc:docMk/>
          <pc:sldMk cId="961370922" sldId="5352"/>
        </pc:sldMkLst>
        <pc:spChg chg="mod">
          <ac:chgData name="Alex Gunnerson" userId="49d54dd2-b0cb-4b38-bdca-cd26007d962c" providerId="ADAL" clId="{08F2E9EF-5161-4F5D-9EFB-EE294E6A17AF}" dt="2024-10-08T12:02:22.444" v="4053" actId="20577"/>
          <ac:spMkLst>
            <pc:docMk/>
            <pc:sldMk cId="961370922" sldId="5352"/>
            <ac:spMk id="3" creationId="{0B63FC81-8404-5920-456C-E26DD6BE57EF}"/>
          </ac:spMkLst>
        </pc:spChg>
      </pc:sldChg>
      <pc:sldChg chg="modSp add del mod">
        <pc:chgData name="Alex Gunnerson" userId="49d54dd2-b0cb-4b38-bdca-cd26007d962c" providerId="ADAL" clId="{08F2E9EF-5161-4F5D-9EFB-EE294E6A17AF}" dt="2024-10-09T15:14:56.959" v="4973" actId="47"/>
        <pc:sldMkLst>
          <pc:docMk/>
          <pc:sldMk cId="418733744" sldId="5353"/>
        </pc:sldMkLst>
        <pc:spChg chg="mod">
          <ac:chgData name="Alex Gunnerson" userId="49d54dd2-b0cb-4b38-bdca-cd26007d962c" providerId="ADAL" clId="{08F2E9EF-5161-4F5D-9EFB-EE294E6A17AF}" dt="2024-10-08T11:57:43.490" v="3870"/>
          <ac:spMkLst>
            <pc:docMk/>
            <pc:sldMk cId="418733744" sldId="5353"/>
            <ac:spMk id="3" creationId="{0B63FC81-8404-5920-456C-E26DD6BE57EF}"/>
          </ac:spMkLst>
        </pc:spChg>
      </pc:sldChg>
      <pc:sldChg chg="modSp add mod">
        <pc:chgData name="Alex Gunnerson" userId="49d54dd2-b0cb-4b38-bdca-cd26007d962c" providerId="ADAL" clId="{08F2E9EF-5161-4F5D-9EFB-EE294E6A17AF}" dt="2024-10-09T19:51:41.118" v="7137" actId="20577"/>
        <pc:sldMkLst>
          <pc:docMk/>
          <pc:sldMk cId="3773044197" sldId="5354"/>
        </pc:sldMkLst>
        <pc:spChg chg="mod">
          <ac:chgData name="Alex Gunnerson" userId="49d54dd2-b0cb-4b38-bdca-cd26007d962c" providerId="ADAL" clId="{08F2E9EF-5161-4F5D-9EFB-EE294E6A17AF}" dt="2024-10-09T14:35:23.317" v="4193" actId="20577"/>
          <ac:spMkLst>
            <pc:docMk/>
            <pc:sldMk cId="3773044197" sldId="5354"/>
            <ac:spMk id="2" creationId="{5B62AA58-1424-A978-9865-C00441178347}"/>
          </ac:spMkLst>
        </pc:spChg>
        <pc:spChg chg="mod">
          <ac:chgData name="Alex Gunnerson" userId="49d54dd2-b0cb-4b38-bdca-cd26007d962c" providerId="ADAL" clId="{08F2E9EF-5161-4F5D-9EFB-EE294E6A17AF}" dt="2024-10-09T19:51:41.118" v="7137" actId="20577"/>
          <ac:spMkLst>
            <pc:docMk/>
            <pc:sldMk cId="3773044197" sldId="5354"/>
            <ac:spMk id="3" creationId="{0B63FC81-8404-5920-456C-E26DD6BE57EF}"/>
          </ac:spMkLst>
        </pc:spChg>
      </pc:sldChg>
      <pc:sldChg chg="modSp add mod ord">
        <pc:chgData name="Alex Gunnerson" userId="49d54dd2-b0cb-4b38-bdca-cd26007d962c" providerId="ADAL" clId="{08F2E9EF-5161-4F5D-9EFB-EE294E6A17AF}" dt="2024-10-09T15:12:54.263" v="4899" actId="115"/>
        <pc:sldMkLst>
          <pc:docMk/>
          <pc:sldMk cId="2020535953" sldId="5355"/>
        </pc:sldMkLst>
        <pc:spChg chg="mod">
          <ac:chgData name="Alex Gunnerson" userId="49d54dd2-b0cb-4b38-bdca-cd26007d962c" providerId="ADAL" clId="{08F2E9EF-5161-4F5D-9EFB-EE294E6A17AF}" dt="2024-10-09T14:28:13.741" v="4108" actId="20577"/>
          <ac:spMkLst>
            <pc:docMk/>
            <pc:sldMk cId="2020535953" sldId="5355"/>
            <ac:spMk id="5" creationId="{2379E30E-650F-98AC-9366-6A5C3B9C47AA}"/>
          </ac:spMkLst>
        </pc:spChg>
        <pc:spChg chg="mod">
          <ac:chgData name="Alex Gunnerson" userId="49d54dd2-b0cb-4b38-bdca-cd26007d962c" providerId="ADAL" clId="{08F2E9EF-5161-4F5D-9EFB-EE294E6A17AF}" dt="2024-10-09T15:12:54.263" v="4899" actId="115"/>
          <ac:spMkLst>
            <pc:docMk/>
            <pc:sldMk cId="2020535953" sldId="5355"/>
            <ac:spMk id="6" creationId="{716E9C4B-E073-0C21-FCB1-A133673E148B}"/>
          </ac:spMkLst>
        </pc:spChg>
      </pc:sldChg>
      <pc:sldChg chg="modSp add mod ord">
        <pc:chgData name="Alex Gunnerson" userId="49d54dd2-b0cb-4b38-bdca-cd26007d962c" providerId="ADAL" clId="{08F2E9EF-5161-4F5D-9EFB-EE294E6A17AF}" dt="2024-10-09T14:34:09.241" v="4155" actId="20577"/>
        <pc:sldMkLst>
          <pc:docMk/>
          <pc:sldMk cId="4004060610" sldId="5356"/>
        </pc:sldMkLst>
        <pc:spChg chg="mod">
          <ac:chgData name="Alex Gunnerson" userId="49d54dd2-b0cb-4b38-bdca-cd26007d962c" providerId="ADAL" clId="{08F2E9EF-5161-4F5D-9EFB-EE294E6A17AF}" dt="2024-10-09T14:32:03.935" v="4145" actId="20577"/>
          <ac:spMkLst>
            <pc:docMk/>
            <pc:sldMk cId="4004060610" sldId="5356"/>
            <ac:spMk id="5" creationId="{2379E30E-650F-98AC-9366-6A5C3B9C47AA}"/>
          </ac:spMkLst>
        </pc:spChg>
        <pc:spChg chg="mod">
          <ac:chgData name="Alex Gunnerson" userId="49d54dd2-b0cb-4b38-bdca-cd26007d962c" providerId="ADAL" clId="{08F2E9EF-5161-4F5D-9EFB-EE294E6A17AF}" dt="2024-10-09T14:34:09.241" v="4155" actId="20577"/>
          <ac:spMkLst>
            <pc:docMk/>
            <pc:sldMk cId="4004060610" sldId="5356"/>
            <ac:spMk id="6" creationId="{716E9C4B-E073-0C21-FCB1-A133673E148B}"/>
          </ac:spMkLst>
        </pc:spChg>
      </pc:sldChg>
      <pc:sldChg chg="modSp add mod ord">
        <pc:chgData name="Alex Gunnerson" userId="49d54dd2-b0cb-4b38-bdca-cd26007d962c" providerId="ADAL" clId="{08F2E9EF-5161-4F5D-9EFB-EE294E6A17AF}" dt="2024-10-09T15:14:35.551" v="4969" actId="1076"/>
        <pc:sldMkLst>
          <pc:docMk/>
          <pc:sldMk cId="1691294643" sldId="5357"/>
        </pc:sldMkLst>
        <pc:spChg chg="mod">
          <ac:chgData name="Alex Gunnerson" userId="49d54dd2-b0cb-4b38-bdca-cd26007d962c" providerId="ADAL" clId="{08F2E9EF-5161-4F5D-9EFB-EE294E6A17AF}" dt="2024-10-09T15:11:56.389" v="4897" actId="20577"/>
          <ac:spMkLst>
            <pc:docMk/>
            <pc:sldMk cId="1691294643" sldId="5357"/>
            <ac:spMk id="2" creationId="{5B62AA58-1424-A978-9865-C00441178347}"/>
          </ac:spMkLst>
        </pc:spChg>
        <pc:spChg chg="mod">
          <ac:chgData name="Alex Gunnerson" userId="49d54dd2-b0cb-4b38-bdca-cd26007d962c" providerId="ADAL" clId="{08F2E9EF-5161-4F5D-9EFB-EE294E6A17AF}" dt="2024-10-09T15:14:35.551" v="4969" actId="1076"/>
          <ac:spMkLst>
            <pc:docMk/>
            <pc:sldMk cId="1691294643" sldId="5357"/>
            <ac:spMk id="3" creationId="{0B63FC81-8404-5920-456C-E26DD6BE57EF}"/>
          </ac:spMkLst>
        </pc:spChg>
      </pc:sldChg>
      <pc:sldChg chg="addSp delSp modSp add mod">
        <pc:chgData name="Alex Gunnerson" userId="49d54dd2-b0cb-4b38-bdca-cd26007d962c" providerId="ADAL" clId="{08F2E9EF-5161-4F5D-9EFB-EE294E6A17AF}" dt="2024-10-09T19:09:51.244" v="6807" actId="5793"/>
        <pc:sldMkLst>
          <pc:docMk/>
          <pc:sldMk cId="807022739" sldId="5358"/>
        </pc:sldMkLst>
        <pc:spChg chg="del mod">
          <ac:chgData name="Alex Gunnerson" userId="49d54dd2-b0cb-4b38-bdca-cd26007d962c" providerId="ADAL" clId="{08F2E9EF-5161-4F5D-9EFB-EE294E6A17AF}" dt="2024-10-09T19:06:09.743" v="6662" actId="478"/>
          <ac:spMkLst>
            <pc:docMk/>
            <pc:sldMk cId="807022739" sldId="5358"/>
            <ac:spMk id="3" creationId="{0B63FC81-8404-5920-456C-E26DD6BE57EF}"/>
          </ac:spMkLst>
        </pc:spChg>
        <pc:spChg chg="add mod">
          <ac:chgData name="Alex Gunnerson" userId="49d54dd2-b0cb-4b38-bdca-cd26007d962c" providerId="ADAL" clId="{08F2E9EF-5161-4F5D-9EFB-EE294E6A17AF}" dt="2024-10-09T19:06:37.040" v="6686" actId="1076"/>
          <ac:spMkLst>
            <pc:docMk/>
            <pc:sldMk cId="807022739" sldId="5358"/>
            <ac:spMk id="4" creationId="{EA81AB67-0431-00CE-A8A7-C38B77D93F8B}"/>
          </ac:spMkLst>
        </pc:spChg>
        <pc:spChg chg="add del mod">
          <ac:chgData name="Alex Gunnerson" userId="49d54dd2-b0cb-4b38-bdca-cd26007d962c" providerId="ADAL" clId="{08F2E9EF-5161-4F5D-9EFB-EE294E6A17AF}" dt="2024-10-09T19:06:15.658" v="6663" actId="478"/>
          <ac:spMkLst>
            <pc:docMk/>
            <pc:sldMk cId="807022739" sldId="5358"/>
            <ac:spMk id="6" creationId="{25747922-94B4-C6E4-22C0-F980A3B0D9B0}"/>
          </ac:spMkLst>
        </pc:spChg>
        <pc:spChg chg="add mod">
          <ac:chgData name="Alex Gunnerson" userId="49d54dd2-b0cb-4b38-bdca-cd26007d962c" providerId="ADAL" clId="{08F2E9EF-5161-4F5D-9EFB-EE294E6A17AF}" dt="2024-10-09T19:09:51.244" v="6807" actId="5793"/>
          <ac:spMkLst>
            <pc:docMk/>
            <pc:sldMk cId="807022739" sldId="5358"/>
            <ac:spMk id="7" creationId="{323E48CF-8128-64AF-B5B5-42B0E7CF4474}"/>
          </ac:spMkLst>
        </pc:spChg>
      </pc:sldChg>
      <pc:sldChg chg="modSp add mod ord">
        <pc:chgData name="Alex Gunnerson" userId="49d54dd2-b0cb-4b38-bdca-cd26007d962c" providerId="ADAL" clId="{08F2E9EF-5161-4F5D-9EFB-EE294E6A17AF}" dt="2024-10-09T19:10:09.119" v="6811"/>
        <pc:sldMkLst>
          <pc:docMk/>
          <pc:sldMk cId="222263674" sldId="5359"/>
        </pc:sldMkLst>
        <pc:spChg chg="mod">
          <ac:chgData name="Alex Gunnerson" userId="49d54dd2-b0cb-4b38-bdca-cd26007d962c" providerId="ADAL" clId="{08F2E9EF-5161-4F5D-9EFB-EE294E6A17AF}" dt="2024-10-09T19:10:09.119" v="6811"/>
          <ac:spMkLst>
            <pc:docMk/>
            <pc:sldMk cId="222263674" sldId="5359"/>
            <ac:spMk id="2" creationId="{5B62AA58-1424-A978-9865-C00441178347}"/>
          </ac:spMkLst>
        </pc:spChg>
      </pc:sldChg>
    </pc:docChg>
  </pc:docChgLst>
  <pc:docChgLst>
    <pc:chgData name="Gootman, Kaylyn (she/her/hers)" userId="ded9e175-2e4e-41e6-9124-f8f8d87d69f3" providerId="ADAL" clId="{06DFC409-6981-424F-99A7-735E179C653A}"/>
    <pc:docChg chg="custSel addSld modSld">
      <pc:chgData name="Gootman, Kaylyn (she/her/hers)" userId="ded9e175-2e4e-41e6-9124-f8f8d87d69f3" providerId="ADAL" clId="{06DFC409-6981-424F-99A7-735E179C653A}" dt="2024-09-11T16:58:18.936" v="1289" actId="14100"/>
      <pc:docMkLst>
        <pc:docMk/>
      </pc:docMkLst>
      <pc:sldChg chg="modSp mod">
        <pc:chgData name="Gootman, Kaylyn (she/her/hers)" userId="ded9e175-2e4e-41e6-9124-f8f8d87d69f3" providerId="ADAL" clId="{06DFC409-6981-424F-99A7-735E179C653A}" dt="2024-09-09T16:20:08.214" v="2" actId="20577"/>
        <pc:sldMkLst>
          <pc:docMk/>
          <pc:sldMk cId="109857222" sldId="256"/>
        </pc:sldMkLst>
        <pc:spChg chg="mod">
          <ac:chgData name="Gootman, Kaylyn (she/her/hers)" userId="ded9e175-2e4e-41e6-9124-f8f8d87d69f3" providerId="ADAL" clId="{06DFC409-6981-424F-99A7-735E179C653A}" dt="2024-09-09T16:20:08.214" v="2" actId="20577"/>
          <ac:spMkLst>
            <pc:docMk/>
            <pc:sldMk cId="109857222" sldId="256"/>
            <ac:spMk id="4" creationId="{078C2593-0A21-2B73-FFBC-12773A6160C5}"/>
          </ac:spMkLst>
        </pc:spChg>
      </pc:sldChg>
      <pc:sldChg chg="addCm">
        <pc:chgData name="Gootman, Kaylyn (she/her/hers)" userId="ded9e175-2e4e-41e6-9124-f8f8d87d69f3" providerId="ADAL" clId="{06DFC409-6981-424F-99A7-735E179C653A}" dt="2024-09-09T16:27:31.619" v="294"/>
        <pc:sldMkLst>
          <pc:docMk/>
          <pc:sldMk cId="38335267" sldId="5310"/>
        </pc:sldMkLst>
        <pc:extLst>
          <p:ext xmlns:p="http://schemas.openxmlformats.org/presentationml/2006/main" uri="{D6D511B9-2390-475A-947B-AFAB55BFBCF1}">
            <pc226:cmChg xmlns:pc226="http://schemas.microsoft.com/office/powerpoint/2022/06/main/command" chg="add">
              <pc226:chgData name="Gootman, Kaylyn (she/her/hers)" userId="ded9e175-2e4e-41e6-9124-f8f8d87d69f3" providerId="ADAL" clId="{06DFC409-6981-424F-99A7-735E179C653A}" dt="2024-09-09T16:27:31.619" v="294"/>
              <pc2:cmMkLst xmlns:pc2="http://schemas.microsoft.com/office/powerpoint/2019/9/main/command">
                <pc:docMk/>
                <pc:sldMk cId="38335267" sldId="5310"/>
                <pc2:cmMk id="{737BFF0C-4BCE-4C82-9918-A612C87F8C9C}"/>
              </pc2:cmMkLst>
            </pc226:cmChg>
          </p:ext>
        </pc:extLst>
      </pc:sldChg>
      <pc:sldChg chg="addCm">
        <pc:chgData name="Gootman, Kaylyn (she/her/hers)" userId="ded9e175-2e4e-41e6-9124-f8f8d87d69f3" providerId="ADAL" clId="{06DFC409-6981-424F-99A7-735E179C653A}" dt="2024-09-09T16:30:39.161" v="298"/>
        <pc:sldMkLst>
          <pc:docMk/>
          <pc:sldMk cId="972984368" sldId="5311"/>
        </pc:sldMkLst>
        <pc:extLst>
          <p:ext xmlns:p="http://schemas.openxmlformats.org/presentationml/2006/main" uri="{D6D511B9-2390-475A-947B-AFAB55BFBCF1}">
            <pc226:cmChg xmlns:pc226="http://schemas.microsoft.com/office/powerpoint/2022/06/main/command" chg="add">
              <pc226:chgData name="Gootman, Kaylyn (she/her/hers)" userId="ded9e175-2e4e-41e6-9124-f8f8d87d69f3" providerId="ADAL" clId="{06DFC409-6981-424F-99A7-735E179C653A}" dt="2024-09-09T16:30:39.161" v="298"/>
              <pc2:cmMkLst xmlns:pc2="http://schemas.microsoft.com/office/powerpoint/2019/9/main/command">
                <pc:docMk/>
                <pc:sldMk cId="972984368" sldId="5311"/>
                <pc2:cmMk id="{EDA12428-676E-470F-9E0B-2CB8E147DE6A}"/>
              </pc2:cmMkLst>
            </pc226:cmChg>
          </p:ext>
        </pc:extLst>
      </pc:sldChg>
      <pc:sldChg chg="addCm modCm">
        <pc:chgData name="Gootman, Kaylyn (she/her/hers)" userId="ded9e175-2e4e-41e6-9124-f8f8d87d69f3" providerId="ADAL" clId="{06DFC409-6981-424F-99A7-735E179C653A}" dt="2024-09-09T16:28:00.185" v="295"/>
        <pc:sldMkLst>
          <pc:docMk/>
          <pc:sldMk cId="933207284" sldId="5316"/>
        </pc:sldMkLst>
        <pc:extLst>
          <p:ext xmlns:p="http://schemas.openxmlformats.org/presentationml/2006/main" uri="{D6D511B9-2390-475A-947B-AFAB55BFBCF1}">
            <pc226:cmChg xmlns:pc226="http://schemas.microsoft.com/office/powerpoint/2022/06/main/command" chg="add">
              <pc226:chgData name="Gootman, Kaylyn (she/her/hers)" userId="ded9e175-2e4e-41e6-9124-f8f8d87d69f3" providerId="ADAL" clId="{06DFC409-6981-424F-99A7-735E179C653A}" dt="2024-09-09T16:25:50.223" v="293"/>
              <pc2:cmMkLst xmlns:pc2="http://schemas.microsoft.com/office/powerpoint/2019/9/main/command">
                <pc:docMk/>
                <pc:sldMk cId="933207284" sldId="5316"/>
                <pc2:cmMk id="{B7190C61-4158-4398-B86F-3E5A871EF30A}"/>
              </pc2:cmMkLst>
              <pc226:cmRplyChg chg="add">
                <pc226:chgData name="Gootman, Kaylyn (she/her/hers)" userId="ded9e175-2e4e-41e6-9124-f8f8d87d69f3" providerId="ADAL" clId="{06DFC409-6981-424F-99A7-735E179C653A}" dt="2024-09-09T16:25:50.223" v="293"/>
                <pc2:cmRplyMkLst xmlns:pc2="http://schemas.microsoft.com/office/powerpoint/2019/9/main/command">
                  <pc:docMk/>
                  <pc:sldMk cId="933207284" sldId="5316"/>
                  <pc2:cmMk id="{B7190C61-4158-4398-B86F-3E5A871EF30A}"/>
                  <pc2:cmRplyMk id="{E7E97A99-C661-4FE5-9CB5-F711B8E5B03A}"/>
                </pc2:cmRplyMkLst>
              </pc226:cmRplyChg>
              <pc226:cmRplyChg chg="add">
                <pc226:chgData name="Gootman, Kaylyn (she/her/hers)" userId="ded9e175-2e4e-41e6-9124-f8f8d87d69f3" providerId="ADAL" clId="{06DFC409-6981-424F-99A7-735E179C653A}" dt="2024-09-09T16:24:35.674" v="292"/>
                <pc2:cmRplyMkLst xmlns:pc2="http://schemas.microsoft.com/office/powerpoint/2019/9/main/command">
                  <pc:docMk/>
                  <pc:sldMk cId="933207284" sldId="5316"/>
                  <pc2:cmMk id="{B7190C61-4158-4398-B86F-3E5A871EF30A}"/>
                  <pc2:cmRplyMk id="{8839FE9C-F712-4A0E-9895-FDEBF7037234}"/>
                </pc2:cmRplyMkLst>
              </pc226:cmRplyChg>
            </pc226:cmChg>
            <pc226:cmChg xmlns:pc226="http://schemas.microsoft.com/office/powerpoint/2022/06/main/command" chg="add">
              <pc226:chgData name="Gootman, Kaylyn (she/her/hers)" userId="ded9e175-2e4e-41e6-9124-f8f8d87d69f3" providerId="ADAL" clId="{06DFC409-6981-424F-99A7-735E179C653A}" dt="2024-09-09T16:28:00.185" v="295"/>
              <pc2:cmMkLst xmlns:pc2="http://schemas.microsoft.com/office/powerpoint/2019/9/main/command">
                <pc:docMk/>
                <pc:sldMk cId="933207284" sldId="5316"/>
                <pc2:cmMk id="{5958B778-FD28-4EB0-9E5A-77435553F7E1}"/>
              </pc2:cmMkLst>
            </pc226:cmChg>
          </p:ext>
        </pc:extLst>
      </pc:sldChg>
      <pc:sldChg chg="addCm modCm">
        <pc:chgData name="Gootman, Kaylyn (she/her/hers)" userId="ded9e175-2e4e-41e6-9124-f8f8d87d69f3" providerId="ADAL" clId="{06DFC409-6981-424F-99A7-735E179C653A}" dt="2024-09-09T16:28:56.077" v="297"/>
        <pc:sldMkLst>
          <pc:docMk/>
          <pc:sldMk cId="2745245994" sldId="5317"/>
        </pc:sldMkLst>
        <pc:extLst>
          <p:ext xmlns:p="http://schemas.openxmlformats.org/presentationml/2006/main" uri="{D6D511B9-2390-475A-947B-AFAB55BFBCF1}">
            <pc226:cmChg xmlns:pc226="http://schemas.microsoft.com/office/powerpoint/2022/06/main/command" chg="add">
              <pc226:chgData name="Gootman, Kaylyn (she/her/hers)" userId="ded9e175-2e4e-41e6-9124-f8f8d87d69f3" providerId="ADAL" clId="{06DFC409-6981-424F-99A7-735E179C653A}" dt="2024-09-09T16:28:56.077" v="297"/>
              <pc2:cmMkLst xmlns:pc2="http://schemas.microsoft.com/office/powerpoint/2019/9/main/command">
                <pc:docMk/>
                <pc:sldMk cId="2745245994" sldId="5317"/>
                <pc2:cmMk id="{98404E76-2DDE-4498-A778-79187FA4D860}"/>
              </pc2:cmMkLst>
              <pc226:cmRplyChg chg="add">
                <pc226:chgData name="Gootman, Kaylyn (she/her/hers)" userId="ded9e175-2e4e-41e6-9124-f8f8d87d69f3" providerId="ADAL" clId="{06DFC409-6981-424F-99A7-735E179C653A}" dt="2024-09-09T16:28:56.077" v="297"/>
                <pc2:cmRplyMkLst xmlns:pc2="http://schemas.microsoft.com/office/powerpoint/2019/9/main/command">
                  <pc:docMk/>
                  <pc:sldMk cId="2745245994" sldId="5317"/>
                  <pc2:cmMk id="{98404E76-2DDE-4498-A778-79187FA4D860}"/>
                  <pc2:cmRplyMk id="{957C2BDA-A7A5-4063-97AD-BBD15C37D077}"/>
                </pc2:cmRplyMkLst>
              </pc226:cmRplyChg>
            </pc226:cmChg>
          </p:ext>
        </pc:extLst>
      </pc:sldChg>
      <pc:sldChg chg="addSp modSp new mod">
        <pc:chgData name="Gootman, Kaylyn (she/her/hers)" userId="ded9e175-2e4e-41e6-9124-f8f8d87d69f3" providerId="ADAL" clId="{06DFC409-6981-424F-99A7-735E179C653A}" dt="2024-09-11T16:58:18.936" v="1289" actId="14100"/>
        <pc:sldMkLst>
          <pc:docMk/>
          <pc:sldMk cId="536590607" sldId="5328"/>
        </pc:sldMkLst>
        <pc:spChg chg="mod">
          <ac:chgData name="Gootman, Kaylyn (she/her/hers)" userId="ded9e175-2e4e-41e6-9124-f8f8d87d69f3" providerId="ADAL" clId="{06DFC409-6981-424F-99A7-735E179C653A}" dt="2024-09-09T16:20:15.705" v="28" actId="20577"/>
          <ac:spMkLst>
            <pc:docMk/>
            <pc:sldMk cId="536590607" sldId="5328"/>
            <ac:spMk id="2" creationId="{67CD16A7-17CA-4E64-78B5-6557FEF47CA3}"/>
          </ac:spMkLst>
        </pc:spChg>
        <pc:spChg chg="mod">
          <ac:chgData name="Gootman, Kaylyn (she/her/hers)" userId="ded9e175-2e4e-41e6-9124-f8f8d87d69f3" providerId="ADAL" clId="{06DFC409-6981-424F-99A7-735E179C653A}" dt="2024-09-11T16:08:41.561" v="299" actId="20577"/>
          <ac:spMkLst>
            <pc:docMk/>
            <pc:sldMk cId="536590607" sldId="5328"/>
            <ac:spMk id="3" creationId="{F4B157E2-9EBB-2F50-3556-AF6A4900B5B7}"/>
          </ac:spMkLst>
        </pc:spChg>
        <pc:spChg chg="add mod">
          <ac:chgData name="Gootman, Kaylyn (she/her/hers)" userId="ded9e175-2e4e-41e6-9124-f8f8d87d69f3" providerId="ADAL" clId="{06DFC409-6981-424F-99A7-735E179C653A}" dt="2024-09-11T16:56:16.720" v="1132" actId="20577"/>
          <ac:spMkLst>
            <pc:docMk/>
            <pc:sldMk cId="536590607" sldId="5328"/>
            <ac:spMk id="4" creationId="{A7853F3D-677F-21B4-00E5-1C947A4C4458}"/>
          </ac:spMkLst>
        </pc:spChg>
        <pc:spChg chg="add mod">
          <ac:chgData name="Gootman, Kaylyn (she/her/hers)" userId="ded9e175-2e4e-41e6-9124-f8f8d87d69f3" providerId="ADAL" clId="{06DFC409-6981-424F-99A7-735E179C653A}" dt="2024-09-11T16:57:02.856" v="1168" actId="1076"/>
          <ac:spMkLst>
            <pc:docMk/>
            <pc:sldMk cId="536590607" sldId="5328"/>
            <ac:spMk id="5" creationId="{FC97C50E-1BFF-7DF6-930F-0F4F512E8784}"/>
          </ac:spMkLst>
        </pc:spChg>
        <pc:spChg chg="add mod">
          <ac:chgData name="Gootman, Kaylyn (she/her/hers)" userId="ded9e175-2e4e-41e6-9124-f8f8d87d69f3" providerId="ADAL" clId="{06DFC409-6981-424F-99A7-735E179C653A}" dt="2024-09-11T16:58:18.936" v="1289" actId="14100"/>
          <ac:spMkLst>
            <pc:docMk/>
            <pc:sldMk cId="536590607" sldId="5328"/>
            <ac:spMk id="6" creationId="{6C8AE347-DDD0-FEA3-6D7B-AAA577CA58B6}"/>
          </ac:spMkLst>
        </pc:spChg>
      </pc:sldChg>
      <pc:sldChg chg="modSp mod">
        <pc:chgData name="Gootman, Kaylyn (she/her/hers)" userId="ded9e175-2e4e-41e6-9124-f8f8d87d69f3" providerId="ADAL" clId="{06DFC409-6981-424F-99A7-735E179C653A}" dt="2024-09-11T16:54:21.805" v="971" actId="20577"/>
        <pc:sldMkLst>
          <pc:docMk/>
          <pc:sldMk cId="3648725828" sldId="5330"/>
        </pc:sldMkLst>
        <pc:spChg chg="mod">
          <ac:chgData name="Gootman, Kaylyn (she/her/hers)" userId="ded9e175-2e4e-41e6-9124-f8f8d87d69f3" providerId="ADAL" clId="{06DFC409-6981-424F-99A7-735E179C653A}" dt="2024-09-11T16:54:21.805" v="971" actId="20577"/>
          <ac:spMkLst>
            <pc:docMk/>
            <pc:sldMk cId="3648725828" sldId="5330"/>
            <ac:spMk id="3" creationId="{78846CA0-B4E8-1F2D-F1E2-900CDA4C6C32}"/>
          </ac:spMkLst>
        </pc:spChg>
        <pc:spChg chg="mod">
          <ac:chgData name="Gootman, Kaylyn (she/her/hers)" userId="ded9e175-2e4e-41e6-9124-f8f8d87d69f3" providerId="ADAL" clId="{06DFC409-6981-424F-99A7-735E179C653A}" dt="2024-09-11T16:26:29.776" v="509" actId="20577"/>
          <ac:spMkLst>
            <pc:docMk/>
            <pc:sldMk cId="3648725828" sldId="5330"/>
            <ac:spMk id="4" creationId="{37793583-D61F-FA11-421C-BD504F9F771A}"/>
          </ac:spMkLst>
        </pc:spChg>
      </pc:sldChg>
    </pc:docChg>
  </pc:docChgLst>
  <pc:docChgLst>
    <pc:chgData name="Gootman, Kaylyn (she/her/hers)" userId="ded9e175-2e4e-41e6-9124-f8f8d87d69f3" providerId="ADAL" clId="{1D45AAB3-8E29-4DEE-8041-FD1F057DE738}"/>
    <pc:docChg chg="undo custSel addSld delSld modSld sldOrd">
      <pc:chgData name="Gootman, Kaylyn (she/her/hers)" userId="ded9e175-2e4e-41e6-9124-f8f8d87d69f3" providerId="ADAL" clId="{1D45AAB3-8E29-4DEE-8041-FD1F057DE738}" dt="2024-08-23T20:03:09.888" v="882" actId="47"/>
      <pc:docMkLst>
        <pc:docMk/>
      </pc:docMkLst>
      <pc:sldChg chg="addSp delSp modSp mod modClrScheme chgLayout">
        <pc:chgData name="Gootman, Kaylyn (she/her/hers)" userId="ded9e175-2e4e-41e6-9124-f8f8d87d69f3" providerId="ADAL" clId="{1D45AAB3-8E29-4DEE-8041-FD1F057DE738}" dt="2024-08-23T19:51:22.193" v="67" actId="6549"/>
        <pc:sldMkLst>
          <pc:docMk/>
          <pc:sldMk cId="109857222" sldId="256"/>
        </pc:sldMkLst>
        <pc:spChg chg="del mod ord">
          <ac:chgData name="Gootman, Kaylyn (she/her/hers)" userId="ded9e175-2e4e-41e6-9124-f8f8d87d69f3" providerId="ADAL" clId="{1D45AAB3-8E29-4DEE-8041-FD1F057DE738}" dt="2024-08-23T19:50:59.647" v="0" actId="700"/>
          <ac:spMkLst>
            <pc:docMk/>
            <pc:sldMk cId="109857222" sldId="256"/>
            <ac:spMk id="2" creationId="{00000000-0000-0000-0000-000000000000}"/>
          </ac:spMkLst>
        </pc:spChg>
        <pc:spChg chg="del mod ord">
          <ac:chgData name="Gootman, Kaylyn (she/her/hers)" userId="ded9e175-2e4e-41e6-9124-f8f8d87d69f3" providerId="ADAL" clId="{1D45AAB3-8E29-4DEE-8041-FD1F057DE738}" dt="2024-08-23T19:50:59.647" v="0" actId="700"/>
          <ac:spMkLst>
            <pc:docMk/>
            <pc:sldMk cId="109857222" sldId="256"/>
            <ac:spMk id="3" creationId="{00000000-0000-0000-0000-000000000000}"/>
          </ac:spMkLst>
        </pc:spChg>
        <pc:spChg chg="add mod ord">
          <ac:chgData name="Gootman, Kaylyn (she/her/hers)" userId="ded9e175-2e4e-41e6-9124-f8f8d87d69f3" providerId="ADAL" clId="{1D45AAB3-8E29-4DEE-8041-FD1F057DE738}" dt="2024-08-23T19:51:10.883" v="61" actId="20577"/>
          <ac:spMkLst>
            <pc:docMk/>
            <pc:sldMk cId="109857222" sldId="256"/>
            <ac:spMk id="4" creationId="{078C2593-0A21-2B73-FFBC-12773A6160C5}"/>
          </ac:spMkLst>
        </pc:spChg>
        <pc:spChg chg="add mod ord">
          <ac:chgData name="Gootman, Kaylyn (she/her/hers)" userId="ded9e175-2e4e-41e6-9124-f8f8d87d69f3" providerId="ADAL" clId="{1D45AAB3-8E29-4DEE-8041-FD1F057DE738}" dt="2024-08-23T19:51:22.193" v="67" actId="6549"/>
          <ac:spMkLst>
            <pc:docMk/>
            <pc:sldMk cId="109857222" sldId="256"/>
            <ac:spMk id="5" creationId="{772A67D9-3612-4986-B32A-27FDDA464A80}"/>
          </ac:spMkLst>
        </pc:spChg>
      </pc:sldChg>
      <pc:sldChg chg="modSp add mod chgLayout">
        <pc:chgData name="Gootman, Kaylyn (she/her/hers)" userId="ded9e175-2e4e-41e6-9124-f8f8d87d69f3" providerId="ADAL" clId="{1D45AAB3-8E29-4DEE-8041-FD1F057DE738}" dt="2024-08-23T19:54:46.650" v="113" actId="20577"/>
        <pc:sldMkLst>
          <pc:docMk/>
          <pc:sldMk cId="0" sldId="260"/>
        </pc:sldMkLst>
        <pc:spChg chg="mod ord">
          <ac:chgData name="Gootman, Kaylyn (she/her/hers)" userId="ded9e175-2e4e-41e6-9124-f8f8d87d69f3" providerId="ADAL" clId="{1D45AAB3-8E29-4DEE-8041-FD1F057DE738}" dt="2024-08-23T19:54:46.650" v="113" actId="20577"/>
          <ac:spMkLst>
            <pc:docMk/>
            <pc:sldMk cId="0" sldId="260"/>
            <ac:spMk id="312" creationId="{00000000-0000-0000-0000-000000000000}"/>
          </ac:spMkLst>
        </pc:spChg>
        <pc:spChg chg="mod ord">
          <ac:chgData name="Gootman, Kaylyn (she/her/hers)" userId="ded9e175-2e4e-41e6-9124-f8f8d87d69f3" providerId="ADAL" clId="{1D45AAB3-8E29-4DEE-8041-FD1F057DE738}" dt="2024-08-23T19:54:41.167" v="96" actId="20577"/>
          <ac:spMkLst>
            <pc:docMk/>
            <pc:sldMk cId="0" sldId="260"/>
            <ac:spMk id="313" creationId="{00000000-0000-0000-0000-000000000000}"/>
          </ac:spMkLst>
        </pc:spChg>
        <pc:spChg chg="mod ord">
          <ac:chgData name="Gootman, Kaylyn (she/her/hers)" userId="ded9e175-2e4e-41e6-9124-f8f8d87d69f3" providerId="ADAL" clId="{1D45AAB3-8E29-4DEE-8041-FD1F057DE738}" dt="2024-08-23T19:54:34.936" v="82" actId="20577"/>
          <ac:spMkLst>
            <pc:docMk/>
            <pc:sldMk cId="0" sldId="260"/>
            <ac:spMk id="314" creationId="{00000000-0000-0000-0000-000000000000}"/>
          </ac:spMkLst>
        </pc:spChg>
      </pc:sldChg>
      <pc:sldChg chg="new del">
        <pc:chgData name="Gootman, Kaylyn (she/her/hers)" userId="ded9e175-2e4e-41e6-9124-f8f8d87d69f3" providerId="ADAL" clId="{1D45AAB3-8E29-4DEE-8041-FD1F057DE738}" dt="2024-08-23T19:54:29.550" v="73" actId="47"/>
        <pc:sldMkLst>
          <pc:docMk/>
          <pc:sldMk cId="58765006" sldId="261"/>
        </pc:sldMkLst>
      </pc:sldChg>
      <pc:sldChg chg="new del">
        <pc:chgData name="Gootman, Kaylyn (she/her/hers)" userId="ded9e175-2e4e-41e6-9124-f8f8d87d69f3" providerId="ADAL" clId="{1D45AAB3-8E29-4DEE-8041-FD1F057DE738}" dt="2024-08-23T19:54:51.756" v="116" actId="47"/>
        <pc:sldMkLst>
          <pc:docMk/>
          <pc:sldMk cId="1748816241" sldId="261"/>
        </pc:sldMkLst>
      </pc:sldChg>
      <pc:sldChg chg="new del">
        <pc:chgData name="Gootman, Kaylyn (she/her/hers)" userId="ded9e175-2e4e-41e6-9124-f8f8d87d69f3" providerId="ADAL" clId="{1D45AAB3-8E29-4DEE-8041-FD1F057DE738}" dt="2024-08-23T19:55:22.499" v="118" actId="47"/>
        <pc:sldMkLst>
          <pc:docMk/>
          <pc:sldMk cId="2468737767" sldId="262"/>
        </pc:sldMkLst>
      </pc:sldChg>
      <pc:sldChg chg="addSp delSp modSp add del mod">
        <pc:chgData name="Gootman, Kaylyn (she/her/hers)" userId="ded9e175-2e4e-41e6-9124-f8f8d87d69f3" providerId="ADAL" clId="{1D45AAB3-8E29-4DEE-8041-FD1F057DE738}" dt="2024-08-23T20:00:07.674" v="584" actId="20577"/>
        <pc:sldMkLst>
          <pc:docMk/>
          <pc:sldMk cId="3513438991" sldId="5217"/>
        </pc:sldMkLst>
        <pc:spChg chg="del">
          <ac:chgData name="Gootman, Kaylyn (she/her/hers)" userId="ded9e175-2e4e-41e6-9124-f8f8d87d69f3" providerId="ADAL" clId="{1D45AAB3-8E29-4DEE-8041-FD1F057DE738}" dt="2024-08-23T19:57:14.484" v="236" actId="478"/>
          <ac:spMkLst>
            <pc:docMk/>
            <pc:sldMk cId="3513438991" sldId="5217"/>
            <ac:spMk id="18" creationId="{280122C1-E69F-A456-8BFE-E311B5DA0E90}"/>
          </ac:spMkLst>
        </pc:spChg>
        <pc:spChg chg="mod">
          <ac:chgData name="Gootman, Kaylyn (she/her/hers)" userId="ded9e175-2e4e-41e6-9124-f8f8d87d69f3" providerId="ADAL" clId="{1D45AAB3-8E29-4DEE-8041-FD1F057DE738}" dt="2024-08-23T20:00:03.493" v="578" actId="20577"/>
          <ac:spMkLst>
            <pc:docMk/>
            <pc:sldMk cId="3513438991" sldId="5217"/>
            <ac:spMk id="19" creationId="{C679DFF0-AC50-4999-5FD2-841CC711AB3D}"/>
          </ac:spMkLst>
        </pc:spChg>
        <pc:spChg chg="mod">
          <ac:chgData name="Gootman, Kaylyn (she/her/hers)" userId="ded9e175-2e4e-41e6-9124-f8f8d87d69f3" providerId="ADAL" clId="{1D45AAB3-8E29-4DEE-8041-FD1F057DE738}" dt="2024-08-23T20:00:07.674" v="584" actId="20577"/>
          <ac:spMkLst>
            <pc:docMk/>
            <pc:sldMk cId="3513438991" sldId="5217"/>
            <ac:spMk id="21" creationId="{171E4332-68D4-329C-EEA3-8EB65DF36EA8}"/>
          </ac:spMkLst>
        </pc:spChg>
        <pc:picChg chg="add">
          <ac:chgData name="Gootman, Kaylyn (she/her/hers)" userId="ded9e175-2e4e-41e6-9124-f8f8d87d69f3" providerId="ADAL" clId="{1D45AAB3-8E29-4DEE-8041-FD1F057DE738}" dt="2024-08-23T19:59:51.979" v="569"/>
          <ac:picMkLst>
            <pc:docMk/>
            <pc:sldMk cId="3513438991" sldId="5217"/>
            <ac:picMk id="2" creationId="{805CF307-15BB-8594-1F82-CFF87D13DDB8}"/>
          </ac:picMkLst>
        </pc:picChg>
        <pc:picChg chg="del">
          <ac:chgData name="Gootman, Kaylyn (she/her/hers)" userId="ded9e175-2e4e-41e6-9124-f8f8d87d69f3" providerId="ADAL" clId="{1D45AAB3-8E29-4DEE-8041-FD1F057DE738}" dt="2024-08-23T19:57:12.804" v="235" actId="478"/>
          <ac:picMkLst>
            <pc:docMk/>
            <pc:sldMk cId="3513438991" sldId="5217"/>
            <ac:picMk id="12" creationId="{6BF7ECAF-E33F-F079-CCE7-D795FA3A5DED}"/>
          </ac:picMkLst>
        </pc:picChg>
        <pc:picChg chg="add del mod">
          <ac:chgData name="Gootman, Kaylyn (she/her/hers)" userId="ded9e175-2e4e-41e6-9124-f8f8d87d69f3" providerId="ADAL" clId="{1D45AAB3-8E29-4DEE-8041-FD1F057DE738}" dt="2024-08-23T19:59:56.843" v="570" actId="14826"/>
          <ac:picMkLst>
            <pc:docMk/>
            <pc:sldMk cId="3513438991" sldId="5217"/>
            <ac:picMk id="13" creationId="{3DC156A4-F5F1-C858-7878-8F4602EB1915}"/>
          </ac:picMkLst>
        </pc:picChg>
        <pc:picChg chg="mod">
          <ac:chgData name="Gootman, Kaylyn (she/her/hers)" userId="ded9e175-2e4e-41e6-9124-f8f8d87d69f3" providerId="ADAL" clId="{1D45AAB3-8E29-4DEE-8041-FD1F057DE738}" dt="2024-08-23T19:57:55.834" v="396" actId="1038"/>
          <ac:picMkLst>
            <pc:docMk/>
            <pc:sldMk cId="3513438991" sldId="5217"/>
            <ac:picMk id="15" creationId="{FA8E0491-6171-90A0-A374-2C68737EB09B}"/>
          </ac:picMkLst>
        </pc:picChg>
      </pc:sldChg>
      <pc:sldChg chg="modSp new mod">
        <pc:chgData name="Gootman, Kaylyn (she/her/hers)" userId="ded9e175-2e4e-41e6-9124-f8f8d87d69f3" providerId="ADAL" clId="{1D45AAB3-8E29-4DEE-8041-FD1F057DE738}" dt="2024-08-23T20:01:01.037" v="677" actId="20577"/>
        <pc:sldMkLst>
          <pc:docMk/>
          <pc:sldMk cId="1407301948" sldId="5309"/>
        </pc:sldMkLst>
        <pc:spChg chg="mod">
          <ac:chgData name="Gootman, Kaylyn (she/her/hers)" userId="ded9e175-2e4e-41e6-9124-f8f8d87d69f3" providerId="ADAL" clId="{1D45AAB3-8E29-4DEE-8041-FD1F057DE738}" dt="2024-08-23T20:01:01.037" v="677" actId="20577"/>
          <ac:spMkLst>
            <pc:docMk/>
            <pc:sldMk cId="1407301948" sldId="5309"/>
            <ac:spMk id="2" creationId="{B5F52505-D108-4EB2-5BD3-72C32295ED31}"/>
          </ac:spMkLst>
        </pc:spChg>
      </pc:sldChg>
      <pc:sldChg chg="modSp new mod">
        <pc:chgData name="Gootman, Kaylyn (she/her/hers)" userId="ded9e175-2e4e-41e6-9124-f8f8d87d69f3" providerId="ADAL" clId="{1D45AAB3-8E29-4DEE-8041-FD1F057DE738}" dt="2024-08-23T20:02:04.225" v="818" actId="20577"/>
        <pc:sldMkLst>
          <pc:docMk/>
          <pc:sldMk cId="38335267" sldId="5310"/>
        </pc:sldMkLst>
        <pc:spChg chg="mod">
          <ac:chgData name="Gootman, Kaylyn (she/her/hers)" userId="ded9e175-2e4e-41e6-9124-f8f8d87d69f3" providerId="ADAL" clId="{1D45AAB3-8E29-4DEE-8041-FD1F057DE738}" dt="2024-08-23T20:02:04.225" v="818" actId="20577"/>
          <ac:spMkLst>
            <pc:docMk/>
            <pc:sldMk cId="38335267" sldId="5310"/>
            <ac:spMk id="2" creationId="{5EED0900-51EB-89AA-E4AE-5C20E288D8AD}"/>
          </ac:spMkLst>
        </pc:spChg>
      </pc:sldChg>
      <pc:sldChg chg="addSp delSp modSp new mod ord modClrScheme chgLayout">
        <pc:chgData name="Gootman, Kaylyn (she/her/hers)" userId="ded9e175-2e4e-41e6-9124-f8f8d87d69f3" providerId="ADAL" clId="{1D45AAB3-8E29-4DEE-8041-FD1F057DE738}" dt="2024-08-23T20:01:35.606" v="769" actId="20577"/>
        <pc:sldMkLst>
          <pc:docMk/>
          <pc:sldMk cId="972984368" sldId="5311"/>
        </pc:sldMkLst>
        <pc:spChg chg="del mod ord">
          <ac:chgData name="Gootman, Kaylyn (she/her/hers)" userId="ded9e175-2e4e-41e6-9124-f8f8d87d69f3" providerId="ADAL" clId="{1D45AAB3-8E29-4DEE-8041-FD1F057DE738}" dt="2024-08-23T19:55:54.134" v="121" actId="700"/>
          <ac:spMkLst>
            <pc:docMk/>
            <pc:sldMk cId="972984368" sldId="5311"/>
            <ac:spMk id="2" creationId="{DB6EE4C0-9126-61D8-18C5-CB386CEA53A1}"/>
          </ac:spMkLst>
        </pc:spChg>
        <pc:spChg chg="del mod ord">
          <ac:chgData name="Gootman, Kaylyn (she/her/hers)" userId="ded9e175-2e4e-41e6-9124-f8f8d87d69f3" providerId="ADAL" clId="{1D45AAB3-8E29-4DEE-8041-FD1F057DE738}" dt="2024-08-23T19:55:54.134" v="121" actId="700"/>
          <ac:spMkLst>
            <pc:docMk/>
            <pc:sldMk cId="972984368" sldId="5311"/>
            <ac:spMk id="3" creationId="{A4169329-EB07-6E5C-513C-AA6989D12009}"/>
          </ac:spMkLst>
        </pc:spChg>
        <pc:spChg chg="add mod ord">
          <ac:chgData name="Gootman, Kaylyn (she/her/hers)" userId="ded9e175-2e4e-41e6-9124-f8f8d87d69f3" providerId="ADAL" clId="{1D45AAB3-8E29-4DEE-8041-FD1F057DE738}" dt="2024-08-23T19:59:17.891" v="568" actId="20577"/>
          <ac:spMkLst>
            <pc:docMk/>
            <pc:sldMk cId="972984368" sldId="5311"/>
            <ac:spMk id="4" creationId="{D4FEA7BB-AF2D-2A3A-7734-AC5F3C8EAE7B}"/>
          </ac:spMkLst>
        </pc:spChg>
        <pc:spChg chg="add mod ord">
          <ac:chgData name="Gootman, Kaylyn (she/her/hers)" userId="ded9e175-2e4e-41e6-9124-f8f8d87d69f3" providerId="ADAL" clId="{1D45AAB3-8E29-4DEE-8041-FD1F057DE738}" dt="2024-08-23T19:55:54.134" v="121" actId="700"/>
          <ac:spMkLst>
            <pc:docMk/>
            <pc:sldMk cId="972984368" sldId="5311"/>
            <ac:spMk id="5" creationId="{1FFEC206-4A35-327B-8BD9-2BC96E88B284}"/>
          </ac:spMkLst>
        </pc:spChg>
        <pc:spChg chg="add mod ord">
          <ac:chgData name="Gootman, Kaylyn (she/her/hers)" userId="ded9e175-2e4e-41e6-9124-f8f8d87d69f3" providerId="ADAL" clId="{1D45AAB3-8E29-4DEE-8041-FD1F057DE738}" dt="2024-08-23T20:01:35.606" v="769" actId="20577"/>
          <ac:spMkLst>
            <pc:docMk/>
            <pc:sldMk cId="972984368" sldId="5311"/>
            <ac:spMk id="6" creationId="{8ABF4AC5-67E1-498D-1782-EB7C9AA539A3}"/>
          </ac:spMkLst>
        </pc:spChg>
        <pc:spChg chg="add mod ord">
          <ac:chgData name="Gootman, Kaylyn (she/her/hers)" userId="ded9e175-2e4e-41e6-9124-f8f8d87d69f3" providerId="ADAL" clId="{1D45AAB3-8E29-4DEE-8041-FD1F057DE738}" dt="2024-08-23T19:55:54.134" v="121" actId="700"/>
          <ac:spMkLst>
            <pc:docMk/>
            <pc:sldMk cId="972984368" sldId="5311"/>
            <ac:spMk id="7" creationId="{2BD96492-0F5D-9DB3-7E51-B4E05A5FC75E}"/>
          </ac:spMkLst>
        </pc:spChg>
        <pc:spChg chg="add mod ord">
          <ac:chgData name="Gootman, Kaylyn (she/her/hers)" userId="ded9e175-2e4e-41e6-9124-f8f8d87d69f3" providerId="ADAL" clId="{1D45AAB3-8E29-4DEE-8041-FD1F057DE738}" dt="2024-08-23T19:55:54.134" v="121" actId="700"/>
          <ac:spMkLst>
            <pc:docMk/>
            <pc:sldMk cId="972984368" sldId="5311"/>
            <ac:spMk id="8" creationId="{E91586AA-62AE-C7C7-E0A7-46C5135F938B}"/>
          </ac:spMkLst>
        </pc:spChg>
        <pc:spChg chg="add mod ord">
          <ac:chgData name="Gootman, Kaylyn (she/her/hers)" userId="ded9e175-2e4e-41e6-9124-f8f8d87d69f3" providerId="ADAL" clId="{1D45AAB3-8E29-4DEE-8041-FD1F057DE738}" dt="2024-08-23T19:55:54.134" v="121" actId="700"/>
          <ac:spMkLst>
            <pc:docMk/>
            <pc:sldMk cId="972984368" sldId="5311"/>
            <ac:spMk id="9" creationId="{A05CD3D6-A7E1-93D2-F48A-D3347596EB9C}"/>
          </ac:spMkLst>
        </pc:spChg>
        <pc:spChg chg="add mod ord">
          <ac:chgData name="Gootman, Kaylyn (she/her/hers)" userId="ded9e175-2e4e-41e6-9124-f8f8d87d69f3" providerId="ADAL" clId="{1D45AAB3-8E29-4DEE-8041-FD1F057DE738}" dt="2024-08-23T19:55:54.134" v="121" actId="700"/>
          <ac:spMkLst>
            <pc:docMk/>
            <pc:sldMk cId="972984368" sldId="5311"/>
            <ac:spMk id="10" creationId="{D27AD657-ADEB-458E-761C-8A0A847BA953}"/>
          </ac:spMkLst>
        </pc:spChg>
        <pc:spChg chg="add mod ord">
          <ac:chgData name="Gootman, Kaylyn (she/her/hers)" userId="ded9e175-2e4e-41e6-9124-f8f8d87d69f3" providerId="ADAL" clId="{1D45AAB3-8E29-4DEE-8041-FD1F057DE738}" dt="2024-08-23T19:55:54.134" v="121" actId="700"/>
          <ac:spMkLst>
            <pc:docMk/>
            <pc:sldMk cId="972984368" sldId="5311"/>
            <ac:spMk id="11" creationId="{9D46B1C1-A188-A44F-0668-45FD74D26B19}"/>
          </ac:spMkLst>
        </pc:spChg>
        <pc:spChg chg="add mod ord">
          <ac:chgData name="Gootman, Kaylyn (she/her/hers)" userId="ded9e175-2e4e-41e6-9124-f8f8d87d69f3" providerId="ADAL" clId="{1D45AAB3-8E29-4DEE-8041-FD1F057DE738}" dt="2024-08-23T19:55:54.134" v="121" actId="700"/>
          <ac:spMkLst>
            <pc:docMk/>
            <pc:sldMk cId="972984368" sldId="5311"/>
            <ac:spMk id="12" creationId="{FE93D2A2-1B1E-89A4-049E-E11091FC5B3E}"/>
          </ac:spMkLst>
        </pc:spChg>
        <pc:spChg chg="add mod ord">
          <ac:chgData name="Gootman, Kaylyn (she/her/hers)" userId="ded9e175-2e4e-41e6-9124-f8f8d87d69f3" providerId="ADAL" clId="{1D45AAB3-8E29-4DEE-8041-FD1F057DE738}" dt="2024-08-23T19:55:54.134" v="121" actId="700"/>
          <ac:spMkLst>
            <pc:docMk/>
            <pc:sldMk cId="972984368" sldId="5311"/>
            <ac:spMk id="13" creationId="{1B15E76A-B02C-0A79-4450-18EA04AE8B6A}"/>
          </ac:spMkLst>
        </pc:spChg>
        <pc:spChg chg="add mod ord">
          <ac:chgData name="Gootman, Kaylyn (she/her/hers)" userId="ded9e175-2e4e-41e6-9124-f8f8d87d69f3" providerId="ADAL" clId="{1D45AAB3-8E29-4DEE-8041-FD1F057DE738}" dt="2024-08-23T19:55:54.134" v="121" actId="700"/>
          <ac:spMkLst>
            <pc:docMk/>
            <pc:sldMk cId="972984368" sldId="5311"/>
            <ac:spMk id="14" creationId="{DA73ADCC-5F19-025C-976C-562B6B215BB7}"/>
          </ac:spMkLst>
        </pc:spChg>
        <pc:spChg chg="add mod ord">
          <ac:chgData name="Gootman, Kaylyn (she/her/hers)" userId="ded9e175-2e4e-41e6-9124-f8f8d87d69f3" providerId="ADAL" clId="{1D45AAB3-8E29-4DEE-8041-FD1F057DE738}" dt="2024-08-23T19:55:54.134" v="121" actId="700"/>
          <ac:spMkLst>
            <pc:docMk/>
            <pc:sldMk cId="972984368" sldId="5311"/>
            <ac:spMk id="15" creationId="{E58026ED-492C-7373-1384-3AD4D5DF0F23}"/>
          </ac:spMkLst>
        </pc:spChg>
      </pc:sldChg>
      <pc:sldChg chg="addSp delSp modSp new mod ord modClrScheme chgLayout">
        <pc:chgData name="Gootman, Kaylyn (she/her/hers)" userId="ded9e175-2e4e-41e6-9124-f8f8d87d69f3" providerId="ADAL" clId="{1D45AAB3-8E29-4DEE-8041-FD1F057DE738}" dt="2024-08-23T19:58:48.775" v="504" actId="20577"/>
        <pc:sldMkLst>
          <pc:docMk/>
          <pc:sldMk cId="772032163" sldId="5312"/>
        </pc:sldMkLst>
        <pc:spChg chg="del mod ord">
          <ac:chgData name="Gootman, Kaylyn (she/her/hers)" userId="ded9e175-2e4e-41e6-9124-f8f8d87d69f3" providerId="ADAL" clId="{1D45AAB3-8E29-4DEE-8041-FD1F057DE738}" dt="2024-08-23T19:56:07.950" v="125" actId="700"/>
          <ac:spMkLst>
            <pc:docMk/>
            <pc:sldMk cId="772032163" sldId="5312"/>
            <ac:spMk id="2" creationId="{B4802B0B-A41D-B4C4-C8F3-25BDF27D370D}"/>
          </ac:spMkLst>
        </pc:spChg>
        <pc:spChg chg="del mod ord">
          <ac:chgData name="Gootman, Kaylyn (she/her/hers)" userId="ded9e175-2e4e-41e6-9124-f8f8d87d69f3" providerId="ADAL" clId="{1D45AAB3-8E29-4DEE-8041-FD1F057DE738}" dt="2024-08-23T19:56:07.950" v="125" actId="700"/>
          <ac:spMkLst>
            <pc:docMk/>
            <pc:sldMk cId="772032163" sldId="5312"/>
            <ac:spMk id="3" creationId="{DFF74178-6D8A-CF7A-6E50-BCEE6B8C300B}"/>
          </ac:spMkLst>
        </pc:spChg>
        <pc:spChg chg="del">
          <ac:chgData name="Gootman, Kaylyn (she/her/hers)" userId="ded9e175-2e4e-41e6-9124-f8f8d87d69f3" providerId="ADAL" clId="{1D45AAB3-8E29-4DEE-8041-FD1F057DE738}" dt="2024-08-23T19:56:07.950" v="125" actId="700"/>
          <ac:spMkLst>
            <pc:docMk/>
            <pc:sldMk cId="772032163" sldId="5312"/>
            <ac:spMk id="4" creationId="{D454D26E-CAFC-E20A-C341-2EF92F7738A5}"/>
          </ac:spMkLst>
        </pc:spChg>
        <pc:spChg chg="del mod ord">
          <ac:chgData name="Gootman, Kaylyn (she/her/hers)" userId="ded9e175-2e4e-41e6-9124-f8f8d87d69f3" providerId="ADAL" clId="{1D45AAB3-8E29-4DEE-8041-FD1F057DE738}" dt="2024-08-23T19:56:07.950" v="125" actId="700"/>
          <ac:spMkLst>
            <pc:docMk/>
            <pc:sldMk cId="772032163" sldId="5312"/>
            <ac:spMk id="5" creationId="{DB2BF641-F02F-C5CE-3E92-A5A4F1A26AB4}"/>
          </ac:spMkLst>
        </pc:spChg>
        <pc:spChg chg="del">
          <ac:chgData name="Gootman, Kaylyn (she/her/hers)" userId="ded9e175-2e4e-41e6-9124-f8f8d87d69f3" providerId="ADAL" clId="{1D45AAB3-8E29-4DEE-8041-FD1F057DE738}" dt="2024-08-23T19:56:07.950" v="125" actId="700"/>
          <ac:spMkLst>
            <pc:docMk/>
            <pc:sldMk cId="772032163" sldId="5312"/>
            <ac:spMk id="6" creationId="{491E44E6-C549-2224-EF95-224AE1C3A038}"/>
          </ac:spMkLst>
        </pc:spChg>
        <pc:spChg chg="del">
          <ac:chgData name="Gootman, Kaylyn (she/her/hers)" userId="ded9e175-2e4e-41e6-9124-f8f8d87d69f3" providerId="ADAL" clId="{1D45AAB3-8E29-4DEE-8041-FD1F057DE738}" dt="2024-08-23T19:56:07.950" v="125" actId="700"/>
          <ac:spMkLst>
            <pc:docMk/>
            <pc:sldMk cId="772032163" sldId="5312"/>
            <ac:spMk id="7" creationId="{16E4B11D-3BC7-8B29-2532-0440EB41BAAF}"/>
          </ac:spMkLst>
        </pc:spChg>
        <pc:spChg chg="del">
          <ac:chgData name="Gootman, Kaylyn (she/her/hers)" userId="ded9e175-2e4e-41e6-9124-f8f8d87d69f3" providerId="ADAL" clId="{1D45AAB3-8E29-4DEE-8041-FD1F057DE738}" dt="2024-08-23T19:56:07.950" v="125" actId="700"/>
          <ac:spMkLst>
            <pc:docMk/>
            <pc:sldMk cId="772032163" sldId="5312"/>
            <ac:spMk id="8" creationId="{5A0D3CB9-A4C0-E5A1-DFDF-6A3CEF600501}"/>
          </ac:spMkLst>
        </pc:spChg>
        <pc:spChg chg="del">
          <ac:chgData name="Gootman, Kaylyn (she/her/hers)" userId="ded9e175-2e4e-41e6-9124-f8f8d87d69f3" providerId="ADAL" clId="{1D45AAB3-8E29-4DEE-8041-FD1F057DE738}" dt="2024-08-23T19:56:07.950" v="125" actId="700"/>
          <ac:spMkLst>
            <pc:docMk/>
            <pc:sldMk cId="772032163" sldId="5312"/>
            <ac:spMk id="9" creationId="{CFC340A5-7516-77D4-E7D9-1CCE4B00A933}"/>
          </ac:spMkLst>
        </pc:spChg>
        <pc:spChg chg="del">
          <ac:chgData name="Gootman, Kaylyn (she/her/hers)" userId="ded9e175-2e4e-41e6-9124-f8f8d87d69f3" providerId="ADAL" clId="{1D45AAB3-8E29-4DEE-8041-FD1F057DE738}" dt="2024-08-23T19:56:07.950" v="125" actId="700"/>
          <ac:spMkLst>
            <pc:docMk/>
            <pc:sldMk cId="772032163" sldId="5312"/>
            <ac:spMk id="10" creationId="{27D75A75-7B09-464F-2628-A49FB74B1581}"/>
          </ac:spMkLst>
        </pc:spChg>
        <pc:spChg chg="del">
          <ac:chgData name="Gootman, Kaylyn (she/her/hers)" userId="ded9e175-2e4e-41e6-9124-f8f8d87d69f3" providerId="ADAL" clId="{1D45AAB3-8E29-4DEE-8041-FD1F057DE738}" dt="2024-08-23T19:56:07.950" v="125" actId="700"/>
          <ac:spMkLst>
            <pc:docMk/>
            <pc:sldMk cId="772032163" sldId="5312"/>
            <ac:spMk id="11" creationId="{05D22840-EB2D-F331-78AD-898C0D698C19}"/>
          </ac:spMkLst>
        </pc:spChg>
        <pc:spChg chg="del">
          <ac:chgData name="Gootman, Kaylyn (she/her/hers)" userId="ded9e175-2e4e-41e6-9124-f8f8d87d69f3" providerId="ADAL" clId="{1D45AAB3-8E29-4DEE-8041-FD1F057DE738}" dt="2024-08-23T19:56:07.950" v="125" actId="700"/>
          <ac:spMkLst>
            <pc:docMk/>
            <pc:sldMk cId="772032163" sldId="5312"/>
            <ac:spMk id="12" creationId="{93456BC2-AE64-9592-2336-7B3FAAF8DE51}"/>
          </ac:spMkLst>
        </pc:spChg>
        <pc:spChg chg="del">
          <ac:chgData name="Gootman, Kaylyn (she/her/hers)" userId="ded9e175-2e4e-41e6-9124-f8f8d87d69f3" providerId="ADAL" clId="{1D45AAB3-8E29-4DEE-8041-FD1F057DE738}" dt="2024-08-23T19:56:07.950" v="125" actId="700"/>
          <ac:spMkLst>
            <pc:docMk/>
            <pc:sldMk cId="772032163" sldId="5312"/>
            <ac:spMk id="13" creationId="{671FEAF6-5C3A-C07D-F9C4-227B24DC217D}"/>
          </ac:spMkLst>
        </pc:spChg>
        <pc:spChg chg="add mod ord">
          <ac:chgData name="Gootman, Kaylyn (she/her/hers)" userId="ded9e175-2e4e-41e6-9124-f8f8d87d69f3" providerId="ADAL" clId="{1D45AAB3-8E29-4DEE-8041-FD1F057DE738}" dt="2024-08-23T19:58:48.775" v="504" actId="20577"/>
          <ac:spMkLst>
            <pc:docMk/>
            <pc:sldMk cId="772032163" sldId="5312"/>
            <ac:spMk id="14" creationId="{A380E5F4-DEAA-0AEE-500F-BFAE5B7CC480}"/>
          </ac:spMkLst>
        </pc:spChg>
        <pc:spChg chg="add mod ord">
          <ac:chgData name="Gootman, Kaylyn (she/her/hers)" userId="ded9e175-2e4e-41e6-9124-f8f8d87d69f3" providerId="ADAL" clId="{1D45AAB3-8E29-4DEE-8041-FD1F057DE738}" dt="2024-08-23T19:56:13.815" v="127" actId="12"/>
          <ac:spMkLst>
            <pc:docMk/>
            <pc:sldMk cId="772032163" sldId="5312"/>
            <ac:spMk id="15" creationId="{1E7774B1-2CB6-3143-C64B-FE6A3505BD31}"/>
          </ac:spMkLst>
        </pc:spChg>
        <pc:spChg chg="add mod ord">
          <ac:chgData name="Gootman, Kaylyn (she/her/hers)" userId="ded9e175-2e4e-41e6-9124-f8f8d87d69f3" providerId="ADAL" clId="{1D45AAB3-8E29-4DEE-8041-FD1F057DE738}" dt="2024-08-23T19:56:07.950" v="125" actId="700"/>
          <ac:spMkLst>
            <pc:docMk/>
            <pc:sldMk cId="772032163" sldId="5312"/>
            <ac:spMk id="16" creationId="{1831B4A9-77E2-15BC-67D3-DA5EFF6F042E}"/>
          </ac:spMkLst>
        </pc:spChg>
      </pc:sldChg>
      <pc:sldChg chg="modSp new mod">
        <pc:chgData name="Gootman, Kaylyn (she/her/hers)" userId="ded9e175-2e4e-41e6-9124-f8f8d87d69f3" providerId="ADAL" clId="{1D45AAB3-8E29-4DEE-8041-FD1F057DE738}" dt="2024-08-23T20:00:28.499" v="620" actId="20577"/>
        <pc:sldMkLst>
          <pc:docMk/>
          <pc:sldMk cId="3184868142" sldId="5313"/>
        </pc:sldMkLst>
        <pc:spChg chg="mod">
          <ac:chgData name="Gootman, Kaylyn (she/her/hers)" userId="ded9e175-2e4e-41e6-9124-f8f8d87d69f3" providerId="ADAL" clId="{1D45AAB3-8E29-4DEE-8041-FD1F057DE738}" dt="2024-08-23T20:00:28.499" v="620" actId="20577"/>
          <ac:spMkLst>
            <pc:docMk/>
            <pc:sldMk cId="3184868142" sldId="5313"/>
            <ac:spMk id="3" creationId="{33F2B9B0-E92E-0693-DC59-5DD51AF2B87C}"/>
          </ac:spMkLst>
        </pc:spChg>
      </pc:sldChg>
      <pc:sldChg chg="addSp delSp modSp new mod modClrScheme chgLayout">
        <pc:chgData name="Gootman, Kaylyn (she/her/hers)" userId="ded9e175-2e4e-41e6-9124-f8f8d87d69f3" providerId="ADAL" clId="{1D45AAB3-8E29-4DEE-8041-FD1F057DE738}" dt="2024-08-23T19:59:08.683" v="553" actId="20577"/>
        <pc:sldMkLst>
          <pc:docMk/>
          <pc:sldMk cId="256403571" sldId="5314"/>
        </pc:sldMkLst>
        <pc:spChg chg="del mod ord">
          <ac:chgData name="Gootman, Kaylyn (she/her/hers)" userId="ded9e175-2e4e-41e6-9124-f8f8d87d69f3" providerId="ADAL" clId="{1D45AAB3-8E29-4DEE-8041-FD1F057DE738}" dt="2024-08-23T19:58:53.680" v="506" actId="700"/>
          <ac:spMkLst>
            <pc:docMk/>
            <pc:sldMk cId="256403571" sldId="5314"/>
            <ac:spMk id="2" creationId="{4A54C4C4-9DF6-4CC3-B2B3-995ED93CD382}"/>
          </ac:spMkLst>
        </pc:spChg>
        <pc:spChg chg="del">
          <ac:chgData name="Gootman, Kaylyn (she/her/hers)" userId="ded9e175-2e4e-41e6-9124-f8f8d87d69f3" providerId="ADAL" clId="{1D45AAB3-8E29-4DEE-8041-FD1F057DE738}" dt="2024-08-23T19:58:53.680" v="506" actId="700"/>
          <ac:spMkLst>
            <pc:docMk/>
            <pc:sldMk cId="256403571" sldId="5314"/>
            <ac:spMk id="3" creationId="{E40D1F36-4E32-A1E3-41D8-50B585727225}"/>
          </ac:spMkLst>
        </pc:spChg>
        <pc:spChg chg="del">
          <ac:chgData name="Gootman, Kaylyn (she/her/hers)" userId="ded9e175-2e4e-41e6-9124-f8f8d87d69f3" providerId="ADAL" clId="{1D45AAB3-8E29-4DEE-8041-FD1F057DE738}" dt="2024-08-23T19:58:53.680" v="506" actId="700"/>
          <ac:spMkLst>
            <pc:docMk/>
            <pc:sldMk cId="256403571" sldId="5314"/>
            <ac:spMk id="4" creationId="{76F0AAC2-8E08-9585-9ADF-C57D0A5B7469}"/>
          </ac:spMkLst>
        </pc:spChg>
        <pc:spChg chg="del">
          <ac:chgData name="Gootman, Kaylyn (she/her/hers)" userId="ded9e175-2e4e-41e6-9124-f8f8d87d69f3" providerId="ADAL" clId="{1D45AAB3-8E29-4DEE-8041-FD1F057DE738}" dt="2024-08-23T19:58:53.680" v="506" actId="700"/>
          <ac:spMkLst>
            <pc:docMk/>
            <pc:sldMk cId="256403571" sldId="5314"/>
            <ac:spMk id="5" creationId="{77BF92D1-074D-1E90-39AA-30124CB79064}"/>
          </ac:spMkLst>
        </pc:spChg>
        <pc:spChg chg="del">
          <ac:chgData name="Gootman, Kaylyn (she/her/hers)" userId="ded9e175-2e4e-41e6-9124-f8f8d87d69f3" providerId="ADAL" clId="{1D45AAB3-8E29-4DEE-8041-FD1F057DE738}" dt="2024-08-23T19:58:53.680" v="506" actId="700"/>
          <ac:spMkLst>
            <pc:docMk/>
            <pc:sldMk cId="256403571" sldId="5314"/>
            <ac:spMk id="6" creationId="{FE69A68B-9447-C0D5-37CE-EE09C68F679C}"/>
          </ac:spMkLst>
        </pc:spChg>
        <pc:spChg chg="del">
          <ac:chgData name="Gootman, Kaylyn (she/her/hers)" userId="ded9e175-2e4e-41e6-9124-f8f8d87d69f3" providerId="ADAL" clId="{1D45AAB3-8E29-4DEE-8041-FD1F057DE738}" dt="2024-08-23T19:58:53.680" v="506" actId="700"/>
          <ac:spMkLst>
            <pc:docMk/>
            <pc:sldMk cId="256403571" sldId="5314"/>
            <ac:spMk id="7" creationId="{C728F194-727D-93D4-42C9-9A4E0E8AAC68}"/>
          </ac:spMkLst>
        </pc:spChg>
        <pc:spChg chg="del">
          <ac:chgData name="Gootman, Kaylyn (she/her/hers)" userId="ded9e175-2e4e-41e6-9124-f8f8d87d69f3" providerId="ADAL" clId="{1D45AAB3-8E29-4DEE-8041-FD1F057DE738}" dt="2024-08-23T19:58:53.680" v="506" actId="700"/>
          <ac:spMkLst>
            <pc:docMk/>
            <pc:sldMk cId="256403571" sldId="5314"/>
            <ac:spMk id="8" creationId="{593F1223-CA0A-42D8-89B5-89DEFFC98C90}"/>
          </ac:spMkLst>
        </pc:spChg>
        <pc:spChg chg="del">
          <ac:chgData name="Gootman, Kaylyn (she/her/hers)" userId="ded9e175-2e4e-41e6-9124-f8f8d87d69f3" providerId="ADAL" clId="{1D45AAB3-8E29-4DEE-8041-FD1F057DE738}" dt="2024-08-23T19:58:53.680" v="506" actId="700"/>
          <ac:spMkLst>
            <pc:docMk/>
            <pc:sldMk cId="256403571" sldId="5314"/>
            <ac:spMk id="9" creationId="{A8571900-7383-A835-9724-6A10C5645CCA}"/>
          </ac:spMkLst>
        </pc:spChg>
        <pc:spChg chg="del mod ord">
          <ac:chgData name="Gootman, Kaylyn (she/her/hers)" userId="ded9e175-2e4e-41e6-9124-f8f8d87d69f3" providerId="ADAL" clId="{1D45AAB3-8E29-4DEE-8041-FD1F057DE738}" dt="2024-08-23T19:58:53.680" v="506" actId="700"/>
          <ac:spMkLst>
            <pc:docMk/>
            <pc:sldMk cId="256403571" sldId="5314"/>
            <ac:spMk id="10" creationId="{1011002B-F26B-1E9D-AE7A-6CA013638B13}"/>
          </ac:spMkLst>
        </pc:spChg>
        <pc:spChg chg="add mod ord">
          <ac:chgData name="Gootman, Kaylyn (she/her/hers)" userId="ded9e175-2e4e-41e6-9124-f8f8d87d69f3" providerId="ADAL" clId="{1D45AAB3-8E29-4DEE-8041-FD1F057DE738}" dt="2024-08-23T19:59:08.683" v="553" actId="20577"/>
          <ac:spMkLst>
            <pc:docMk/>
            <pc:sldMk cId="256403571" sldId="5314"/>
            <ac:spMk id="11" creationId="{3E9D3B01-1DBE-1B95-A144-781E33A024A3}"/>
          </ac:spMkLst>
        </pc:spChg>
        <pc:spChg chg="add mod ord">
          <ac:chgData name="Gootman, Kaylyn (she/her/hers)" userId="ded9e175-2e4e-41e6-9124-f8f8d87d69f3" providerId="ADAL" clId="{1D45AAB3-8E29-4DEE-8041-FD1F057DE738}" dt="2024-08-23T19:58:53.680" v="506" actId="700"/>
          <ac:spMkLst>
            <pc:docMk/>
            <pc:sldMk cId="256403571" sldId="5314"/>
            <ac:spMk id="12" creationId="{10F885DA-51E2-397C-E5FD-C4641E75467C}"/>
          </ac:spMkLst>
        </pc:spChg>
      </pc:sldChg>
      <pc:sldChg chg="modSp new mod">
        <pc:chgData name="Gootman, Kaylyn (she/her/hers)" userId="ded9e175-2e4e-41e6-9124-f8f8d87d69f3" providerId="ADAL" clId="{1D45AAB3-8E29-4DEE-8041-FD1F057DE738}" dt="2024-08-23T20:02:14.407" v="843" actId="20577"/>
        <pc:sldMkLst>
          <pc:docMk/>
          <pc:sldMk cId="1824191692" sldId="5315"/>
        </pc:sldMkLst>
        <pc:spChg chg="mod">
          <ac:chgData name="Gootman, Kaylyn (she/her/hers)" userId="ded9e175-2e4e-41e6-9124-f8f8d87d69f3" providerId="ADAL" clId="{1D45AAB3-8E29-4DEE-8041-FD1F057DE738}" dt="2024-08-23T20:02:14.407" v="843" actId="20577"/>
          <ac:spMkLst>
            <pc:docMk/>
            <pc:sldMk cId="1824191692" sldId="5315"/>
            <ac:spMk id="2" creationId="{4A22E83F-21E3-4992-6CB5-C819AE337B4A}"/>
          </ac:spMkLst>
        </pc:spChg>
      </pc:sldChg>
      <pc:sldChg chg="modSp new mod">
        <pc:chgData name="Gootman, Kaylyn (she/her/hers)" userId="ded9e175-2e4e-41e6-9124-f8f8d87d69f3" providerId="ADAL" clId="{1D45AAB3-8E29-4DEE-8041-FD1F057DE738}" dt="2024-08-23T20:01:57.261" v="809" actId="20577"/>
        <pc:sldMkLst>
          <pc:docMk/>
          <pc:sldMk cId="933207284" sldId="5316"/>
        </pc:sldMkLst>
        <pc:spChg chg="mod">
          <ac:chgData name="Gootman, Kaylyn (she/her/hers)" userId="ded9e175-2e4e-41e6-9124-f8f8d87d69f3" providerId="ADAL" clId="{1D45AAB3-8E29-4DEE-8041-FD1F057DE738}" dt="2024-08-23T20:01:57.261" v="809" actId="20577"/>
          <ac:spMkLst>
            <pc:docMk/>
            <pc:sldMk cId="933207284" sldId="5316"/>
            <ac:spMk id="2" creationId="{B52F3E0E-28BC-CF7A-7FAD-3C806D4C6362}"/>
          </ac:spMkLst>
        </pc:spChg>
      </pc:sldChg>
      <pc:sldChg chg="addSp delSp modSp new mod modClrScheme chgLayout">
        <pc:chgData name="Gootman, Kaylyn (she/her/hers)" userId="ded9e175-2e4e-41e6-9124-f8f8d87d69f3" providerId="ADAL" clId="{1D45AAB3-8E29-4DEE-8041-FD1F057DE738}" dt="2024-08-23T20:02:34.690" v="861" actId="20577"/>
        <pc:sldMkLst>
          <pc:docMk/>
          <pc:sldMk cId="2745245994" sldId="5317"/>
        </pc:sldMkLst>
        <pc:spChg chg="del mod ord">
          <ac:chgData name="Gootman, Kaylyn (she/her/hers)" userId="ded9e175-2e4e-41e6-9124-f8f8d87d69f3" providerId="ADAL" clId="{1D45AAB3-8E29-4DEE-8041-FD1F057DE738}" dt="2024-08-23T20:02:28.912" v="845" actId="700"/>
          <ac:spMkLst>
            <pc:docMk/>
            <pc:sldMk cId="2745245994" sldId="5317"/>
            <ac:spMk id="2" creationId="{7E1BEAE0-2267-B40E-6E84-175FAF4C167D}"/>
          </ac:spMkLst>
        </pc:spChg>
        <pc:spChg chg="del mod ord">
          <ac:chgData name="Gootman, Kaylyn (she/her/hers)" userId="ded9e175-2e4e-41e6-9124-f8f8d87d69f3" providerId="ADAL" clId="{1D45AAB3-8E29-4DEE-8041-FD1F057DE738}" dt="2024-08-23T20:02:28.912" v="845" actId="700"/>
          <ac:spMkLst>
            <pc:docMk/>
            <pc:sldMk cId="2745245994" sldId="5317"/>
            <ac:spMk id="3" creationId="{1B31E8B8-28BE-DDB6-3BB1-E1170EB080B5}"/>
          </ac:spMkLst>
        </pc:spChg>
        <pc:spChg chg="add mod ord">
          <ac:chgData name="Gootman, Kaylyn (she/her/hers)" userId="ded9e175-2e4e-41e6-9124-f8f8d87d69f3" providerId="ADAL" clId="{1D45AAB3-8E29-4DEE-8041-FD1F057DE738}" dt="2024-08-23T20:02:34.690" v="861" actId="20577"/>
          <ac:spMkLst>
            <pc:docMk/>
            <pc:sldMk cId="2745245994" sldId="5317"/>
            <ac:spMk id="4" creationId="{0EDD690A-4CA0-9241-8751-CEA55E908AA3}"/>
          </ac:spMkLst>
        </pc:spChg>
        <pc:spChg chg="add mod ord">
          <ac:chgData name="Gootman, Kaylyn (she/her/hers)" userId="ded9e175-2e4e-41e6-9124-f8f8d87d69f3" providerId="ADAL" clId="{1D45AAB3-8E29-4DEE-8041-FD1F057DE738}" dt="2024-08-23T20:02:28.912" v="845" actId="700"/>
          <ac:spMkLst>
            <pc:docMk/>
            <pc:sldMk cId="2745245994" sldId="5317"/>
            <ac:spMk id="5" creationId="{2379E30E-650F-98AC-9366-6A5C3B9C47AA}"/>
          </ac:spMkLst>
        </pc:spChg>
        <pc:spChg chg="add mod ord">
          <ac:chgData name="Gootman, Kaylyn (she/her/hers)" userId="ded9e175-2e4e-41e6-9124-f8f8d87d69f3" providerId="ADAL" clId="{1D45AAB3-8E29-4DEE-8041-FD1F057DE738}" dt="2024-08-23T20:02:28.912" v="845" actId="700"/>
          <ac:spMkLst>
            <pc:docMk/>
            <pc:sldMk cId="2745245994" sldId="5317"/>
            <ac:spMk id="6" creationId="{716E9C4B-E073-0C21-FCB1-A133673E148B}"/>
          </ac:spMkLst>
        </pc:spChg>
      </pc:sldChg>
      <pc:sldChg chg="modSp new mod">
        <pc:chgData name="Gootman, Kaylyn (she/her/hers)" userId="ded9e175-2e4e-41e6-9124-f8f8d87d69f3" providerId="ADAL" clId="{1D45AAB3-8E29-4DEE-8041-FD1F057DE738}" dt="2024-08-23T20:02:39.278" v="870" actId="20577"/>
        <pc:sldMkLst>
          <pc:docMk/>
          <pc:sldMk cId="1779484925" sldId="5318"/>
        </pc:sldMkLst>
        <pc:spChg chg="mod">
          <ac:chgData name="Gootman, Kaylyn (she/her/hers)" userId="ded9e175-2e4e-41e6-9124-f8f8d87d69f3" providerId="ADAL" clId="{1D45AAB3-8E29-4DEE-8041-FD1F057DE738}" dt="2024-08-23T20:02:39.278" v="870" actId="20577"/>
          <ac:spMkLst>
            <pc:docMk/>
            <pc:sldMk cId="1779484925" sldId="5318"/>
            <ac:spMk id="3" creationId="{9EA51E34-B3AD-6125-77E3-8975FDB0C084}"/>
          </ac:spMkLst>
        </pc:spChg>
      </pc:sldChg>
      <pc:sldChg chg="modSp new mod">
        <pc:chgData name="Gootman, Kaylyn (she/her/hers)" userId="ded9e175-2e4e-41e6-9124-f8f8d87d69f3" providerId="ADAL" clId="{1D45AAB3-8E29-4DEE-8041-FD1F057DE738}" dt="2024-08-23T20:02:44.637" v="880" actId="20577"/>
        <pc:sldMkLst>
          <pc:docMk/>
          <pc:sldMk cId="4072529876" sldId="5319"/>
        </pc:sldMkLst>
        <pc:spChg chg="mod">
          <ac:chgData name="Gootman, Kaylyn (she/her/hers)" userId="ded9e175-2e4e-41e6-9124-f8f8d87d69f3" providerId="ADAL" clId="{1D45AAB3-8E29-4DEE-8041-FD1F057DE738}" dt="2024-08-23T20:02:44.637" v="880" actId="20577"/>
          <ac:spMkLst>
            <pc:docMk/>
            <pc:sldMk cId="4072529876" sldId="5319"/>
            <ac:spMk id="3" creationId="{856730EC-BA5E-3E9C-F105-EDA95056EB83}"/>
          </ac:spMkLst>
        </pc:spChg>
      </pc:sldChg>
      <pc:sldChg chg="new del">
        <pc:chgData name="Gootman, Kaylyn (she/her/hers)" userId="ded9e175-2e4e-41e6-9124-f8f8d87d69f3" providerId="ADAL" clId="{1D45AAB3-8E29-4DEE-8041-FD1F057DE738}" dt="2024-08-23T20:03:09.888" v="882" actId="47"/>
        <pc:sldMkLst>
          <pc:docMk/>
          <pc:sldMk cId="241355033" sldId="5320"/>
        </pc:sldMkLst>
      </pc:sldChg>
      <pc:sldMasterChg chg="delSldLayout">
        <pc:chgData name="Gootman, Kaylyn (she/her/hers)" userId="ded9e175-2e4e-41e6-9124-f8f8d87d69f3" providerId="ADAL" clId="{1D45AAB3-8E29-4DEE-8041-FD1F057DE738}" dt="2024-08-23T19:54:27.904" v="72" actId="47"/>
        <pc:sldMasterMkLst>
          <pc:docMk/>
          <pc:sldMasterMk cId="2460954070" sldId="2147483660"/>
        </pc:sldMasterMkLst>
        <pc:sldLayoutChg chg="del">
          <pc:chgData name="Gootman, Kaylyn (she/her/hers)" userId="ded9e175-2e4e-41e6-9124-f8f8d87d69f3" providerId="ADAL" clId="{1D45AAB3-8E29-4DEE-8041-FD1F057DE738}" dt="2024-08-23T19:54:27.904" v="72" actId="47"/>
          <pc:sldLayoutMkLst>
            <pc:docMk/>
            <pc:sldMasterMk cId="2460954070" sldId="2147483660"/>
            <pc:sldLayoutMk cId="3335396734" sldId="2147483673"/>
          </pc:sldLayoutMkLst>
        </pc:sldLayoutChg>
      </pc:sldMasterChg>
    </pc:docChg>
  </pc:docChgLst>
  <pc:docChgLst>
    <pc:chgData name="agunnerson@usgs.gov" userId="S::urn:spo:guest#agunnerson@usgs.gov::" providerId="AD" clId="Web-{A6D4B7FB-FB26-8581-2629-9C3498BAB973}"/>
    <pc:docChg chg="modSld">
      <pc:chgData name="agunnerson@usgs.gov" userId="S::urn:spo:guest#agunnerson@usgs.gov::" providerId="AD" clId="Web-{A6D4B7FB-FB26-8581-2629-9C3498BAB973}" dt="2024-10-10T11:39:34.886" v="11" actId="20577"/>
      <pc:docMkLst>
        <pc:docMk/>
      </pc:docMkLst>
      <pc:sldChg chg="modSp">
        <pc:chgData name="agunnerson@usgs.gov" userId="S::urn:spo:guest#agunnerson@usgs.gov::" providerId="AD" clId="Web-{A6D4B7FB-FB26-8581-2629-9C3498BAB973}" dt="2024-10-10T11:38:49.822" v="1" actId="20577"/>
        <pc:sldMkLst>
          <pc:docMk/>
          <pc:sldMk cId="3166603562" sldId="5338"/>
        </pc:sldMkLst>
        <pc:spChg chg="mod">
          <ac:chgData name="agunnerson@usgs.gov" userId="S::urn:spo:guest#agunnerson@usgs.gov::" providerId="AD" clId="Web-{A6D4B7FB-FB26-8581-2629-9C3498BAB973}" dt="2024-10-10T11:38:49.822" v="1" actId="20577"/>
          <ac:spMkLst>
            <pc:docMk/>
            <pc:sldMk cId="3166603562" sldId="5338"/>
            <ac:spMk id="6" creationId="{C042BC0B-E28F-7BD7-A749-50C8EA61E2B7}"/>
          </ac:spMkLst>
        </pc:spChg>
      </pc:sldChg>
      <pc:sldChg chg="modSp">
        <pc:chgData name="agunnerson@usgs.gov" userId="S::urn:spo:guest#agunnerson@usgs.gov::" providerId="AD" clId="Web-{A6D4B7FB-FB26-8581-2629-9C3498BAB973}" dt="2024-10-10T11:39:34.886" v="11" actId="20577"/>
        <pc:sldMkLst>
          <pc:docMk/>
          <pc:sldMk cId="467712742" sldId="5340"/>
        </pc:sldMkLst>
        <pc:spChg chg="mod">
          <ac:chgData name="agunnerson@usgs.gov" userId="S::urn:spo:guest#agunnerson@usgs.gov::" providerId="AD" clId="Web-{A6D4B7FB-FB26-8581-2629-9C3498BAB973}" dt="2024-10-10T11:39:03.057" v="5" actId="20577"/>
          <ac:spMkLst>
            <pc:docMk/>
            <pc:sldMk cId="467712742" sldId="5340"/>
            <ac:spMk id="2" creationId="{9B496313-7BAA-F69A-FA7F-D6884CEC5886}"/>
          </ac:spMkLst>
        </pc:spChg>
        <pc:spChg chg="mod">
          <ac:chgData name="agunnerson@usgs.gov" userId="S::urn:spo:guest#agunnerson@usgs.gov::" providerId="AD" clId="Web-{A6D4B7FB-FB26-8581-2629-9C3498BAB973}" dt="2024-10-10T11:39:34.886" v="11" actId="20577"/>
          <ac:spMkLst>
            <pc:docMk/>
            <pc:sldMk cId="467712742" sldId="5340"/>
            <ac:spMk id="4" creationId="{4E09B20B-07CC-05DD-1599-5828847ADC7A}"/>
          </ac:spMkLst>
        </pc:spChg>
      </pc:sldChg>
    </pc:docChg>
  </pc:docChgLst>
  <pc:docChgLst>
    <pc:chgData name="Gootman, Kaylyn (she/her/hers)" userId="ded9e175-2e4e-41e6-9124-f8f8d87d69f3" providerId="ADAL" clId="{FF73D0EF-388F-4678-A30F-DD05E999DD40}"/>
    <pc:docChg chg="undo custSel modSld">
      <pc:chgData name="Gootman, Kaylyn (she/her/hers)" userId="ded9e175-2e4e-41e6-9124-f8f8d87d69f3" providerId="ADAL" clId="{FF73D0EF-388F-4678-A30F-DD05E999DD40}" dt="2024-10-16T15:13:59.774" v="255" actId="208"/>
      <pc:docMkLst>
        <pc:docMk/>
      </pc:docMkLst>
      <pc:sldChg chg="modSp mod">
        <pc:chgData name="Gootman, Kaylyn (she/her/hers)" userId="ded9e175-2e4e-41e6-9124-f8f8d87d69f3" providerId="ADAL" clId="{FF73D0EF-388F-4678-A30F-DD05E999DD40}" dt="2024-10-16T15:13:59.774" v="255" actId="208"/>
        <pc:sldMkLst>
          <pc:docMk/>
          <pc:sldMk cId="3513438991" sldId="5217"/>
        </pc:sldMkLst>
        <pc:picChg chg="mod">
          <ac:chgData name="Gootman, Kaylyn (she/her/hers)" userId="ded9e175-2e4e-41e6-9124-f8f8d87d69f3" providerId="ADAL" clId="{FF73D0EF-388F-4678-A30F-DD05E999DD40}" dt="2024-10-16T15:13:59.774" v="255" actId="208"/>
          <ac:picMkLst>
            <pc:docMk/>
            <pc:sldMk cId="3513438991" sldId="5217"/>
            <ac:picMk id="2" creationId="{B7F4DA17-6656-5CC2-82F0-CEDEB8D6153C}"/>
          </ac:picMkLst>
        </pc:picChg>
        <pc:picChg chg="mod">
          <ac:chgData name="Gootman, Kaylyn (she/her/hers)" userId="ded9e175-2e4e-41e6-9124-f8f8d87d69f3" providerId="ADAL" clId="{FF73D0EF-388F-4678-A30F-DD05E999DD40}" dt="2024-10-16T15:13:43.895" v="253" actId="208"/>
          <ac:picMkLst>
            <pc:docMk/>
            <pc:sldMk cId="3513438991" sldId="5217"/>
            <ac:picMk id="15" creationId="{FA8E0491-6171-90A0-A374-2C68737EB09B}"/>
          </ac:picMkLst>
        </pc:picChg>
      </pc:sldChg>
      <pc:sldChg chg="addSp modSp mod">
        <pc:chgData name="Gootman, Kaylyn (she/her/hers)" userId="ded9e175-2e4e-41e6-9124-f8f8d87d69f3" providerId="ADAL" clId="{FF73D0EF-388F-4678-A30F-DD05E999DD40}" dt="2024-10-16T11:34:42.593" v="250" actId="1076"/>
        <pc:sldMkLst>
          <pc:docMk/>
          <pc:sldMk cId="256403571" sldId="5314"/>
        </pc:sldMkLst>
        <pc:spChg chg="add mod">
          <ac:chgData name="Gootman, Kaylyn (she/her/hers)" userId="ded9e175-2e4e-41e6-9124-f8f8d87d69f3" providerId="ADAL" clId="{FF73D0EF-388F-4678-A30F-DD05E999DD40}" dt="2024-10-15T20:48:51.045" v="37" actId="207"/>
          <ac:spMkLst>
            <pc:docMk/>
            <pc:sldMk cId="256403571" sldId="5314"/>
            <ac:spMk id="2" creationId="{237B296E-C8FA-93B7-CD4F-09F417AB3D00}"/>
          </ac:spMkLst>
        </pc:spChg>
        <pc:spChg chg="add mod">
          <ac:chgData name="Gootman, Kaylyn (she/her/hers)" userId="ded9e175-2e4e-41e6-9124-f8f8d87d69f3" providerId="ADAL" clId="{FF73D0EF-388F-4678-A30F-DD05E999DD40}" dt="2024-10-16T11:34:42.593" v="250" actId="1076"/>
          <ac:spMkLst>
            <pc:docMk/>
            <pc:sldMk cId="256403571" sldId="5314"/>
            <ac:spMk id="4" creationId="{425A8628-32F1-2B93-44FF-0AB4296ADBDB}"/>
          </ac:spMkLst>
        </pc:spChg>
        <pc:spChg chg="mod">
          <ac:chgData name="Gootman, Kaylyn (she/her/hers)" userId="ded9e175-2e4e-41e6-9124-f8f8d87d69f3" providerId="ADAL" clId="{FF73D0EF-388F-4678-A30F-DD05E999DD40}" dt="2024-10-15T20:48:01.911" v="30" actId="20577"/>
          <ac:spMkLst>
            <pc:docMk/>
            <pc:sldMk cId="256403571" sldId="5314"/>
            <ac:spMk id="11" creationId="{3E9D3B01-1DBE-1B95-A144-781E33A024A3}"/>
          </ac:spMkLst>
        </pc:spChg>
      </pc:sldChg>
      <pc:sldChg chg="modSp mod">
        <pc:chgData name="Gootman, Kaylyn (she/her/hers)" userId="ded9e175-2e4e-41e6-9124-f8f8d87d69f3" providerId="ADAL" clId="{FF73D0EF-388F-4678-A30F-DD05E999DD40}" dt="2024-10-15T20:52:08.782" v="114" actId="20577"/>
        <pc:sldMkLst>
          <pc:docMk/>
          <pc:sldMk cId="3107799905" sldId="5326"/>
        </pc:sldMkLst>
        <pc:spChg chg="mod">
          <ac:chgData name="Gootman, Kaylyn (she/her/hers)" userId="ded9e175-2e4e-41e6-9124-f8f8d87d69f3" providerId="ADAL" clId="{FF73D0EF-388F-4678-A30F-DD05E999DD40}" dt="2024-10-15T20:52:08.782" v="114" actId="20577"/>
          <ac:spMkLst>
            <pc:docMk/>
            <pc:sldMk cId="3107799905" sldId="5326"/>
            <ac:spMk id="3" creationId="{0B63FC81-8404-5920-456C-E26DD6BE57EF}"/>
          </ac:spMkLst>
        </pc:spChg>
      </pc:sldChg>
      <pc:sldChg chg="modSp mod">
        <pc:chgData name="Gootman, Kaylyn (she/her/hers)" userId="ded9e175-2e4e-41e6-9124-f8f8d87d69f3" providerId="ADAL" clId="{FF73D0EF-388F-4678-A30F-DD05E999DD40}" dt="2024-10-15T20:53:20.493" v="134" actId="115"/>
        <pc:sldMkLst>
          <pc:docMk/>
          <pc:sldMk cId="2590226501" sldId="5327"/>
        </pc:sldMkLst>
        <pc:spChg chg="mod">
          <ac:chgData name="Gootman, Kaylyn (she/her/hers)" userId="ded9e175-2e4e-41e6-9124-f8f8d87d69f3" providerId="ADAL" clId="{FF73D0EF-388F-4678-A30F-DD05E999DD40}" dt="2024-10-15T20:53:20.493" v="134" actId="115"/>
          <ac:spMkLst>
            <pc:docMk/>
            <pc:sldMk cId="2590226501" sldId="5327"/>
            <ac:spMk id="3" creationId="{0B63FC81-8404-5920-456C-E26DD6BE57EF}"/>
          </ac:spMkLst>
        </pc:spChg>
      </pc:sldChg>
      <pc:sldChg chg="modNotesTx">
        <pc:chgData name="Gootman, Kaylyn (she/her/hers)" userId="ded9e175-2e4e-41e6-9124-f8f8d87d69f3" providerId="ADAL" clId="{FF73D0EF-388F-4678-A30F-DD05E999DD40}" dt="2024-10-15T20:45:19.575" v="5" actId="20577"/>
        <pc:sldMkLst>
          <pc:docMk/>
          <pc:sldMk cId="2767841047" sldId="5333"/>
        </pc:sldMkLst>
      </pc:sldChg>
      <pc:sldChg chg="modSp mod">
        <pc:chgData name="Gootman, Kaylyn (she/her/hers)" userId="ded9e175-2e4e-41e6-9124-f8f8d87d69f3" providerId="ADAL" clId="{FF73D0EF-388F-4678-A30F-DD05E999DD40}" dt="2024-10-15T20:54:18.805" v="161" actId="404"/>
        <pc:sldMkLst>
          <pc:docMk/>
          <pc:sldMk cId="4077259742" sldId="5347"/>
        </pc:sldMkLst>
        <pc:spChg chg="mod">
          <ac:chgData name="Gootman, Kaylyn (she/her/hers)" userId="ded9e175-2e4e-41e6-9124-f8f8d87d69f3" providerId="ADAL" clId="{FF73D0EF-388F-4678-A30F-DD05E999DD40}" dt="2024-10-15T20:54:18.805" v="161" actId="404"/>
          <ac:spMkLst>
            <pc:docMk/>
            <pc:sldMk cId="4077259742" sldId="5347"/>
            <ac:spMk id="6" creationId="{96C8C0CD-4730-E872-06CB-59A29755766D}"/>
          </ac:spMkLst>
        </pc:spChg>
      </pc:sldChg>
      <pc:sldChg chg="modSp mod">
        <pc:chgData name="Gootman, Kaylyn (she/her/hers)" userId="ded9e175-2e4e-41e6-9124-f8f8d87d69f3" providerId="ADAL" clId="{FF73D0EF-388F-4678-A30F-DD05E999DD40}" dt="2024-10-15T20:52:44.154" v="123" actId="115"/>
        <pc:sldMkLst>
          <pc:docMk/>
          <pc:sldMk cId="2604603400" sldId="5351"/>
        </pc:sldMkLst>
        <pc:spChg chg="mod">
          <ac:chgData name="Gootman, Kaylyn (she/her/hers)" userId="ded9e175-2e4e-41e6-9124-f8f8d87d69f3" providerId="ADAL" clId="{FF73D0EF-388F-4678-A30F-DD05E999DD40}" dt="2024-10-15T20:52:44.154" v="123" actId="115"/>
          <ac:spMkLst>
            <pc:docMk/>
            <pc:sldMk cId="2604603400" sldId="5351"/>
            <ac:spMk id="3" creationId="{0B63FC81-8404-5920-456C-E26DD6BE57EF}"/>
          </ac:spMkLst>
        </pc:spChg>
      </pc:sldChg>
      <pc:sldChg chg="addSp delSp modSp mod">
        <pc:chgData name="Gootman, Kaylyn (she/her/hers)" userId="ded9e175-2e4e-41e6-9124-f8f8d87d69f3" providerId="ADAL" clId="{FF73D0EF-388F-4678-A30F-DD05E999DD40}" dt="2024-10-15T21:00:37.537" v="180" actId="478"/>
        <pc:sldMkLst>
          <pc:docMk/>
          <pc:sldMk cId="3773044197" sldId="5354"/>
        </pc:sldMkLst>
        <pc:spChg chg="mod">
          <ac:chgData name="Gootman, Kaylyn (she/her/hers)" userId="ded9e175-2e4e-41e6-9124-f8f8d87d69f3" providerId="ADAL" clId="{FF73D0EF-388F-4678-A30F-DD05E999DD40}" dt="2024-10-15T20:54:09.009" v="157" actId="115"/>
          <ac:spMkLst>
            <pc:docMk/>
            <pc:sldMk cId="3773044197" sldId="5354"/>
            <ac:spMk id="3" creationId="{0B63FC81-8404-5920-456C-E26DD6BE57EF}"/>
          </ac:spMkLst>
        </pc:spChg>
        <pc:picChg chg="add del mod modCrop">
          <ac:chgData name="Gootman, Kaylyn (she/her/hers)" userId="ded9e175-2e4e-41e6-9124-f8f8d87d69f3" providerId="ADAL" clId="{FF73D0EF-388F-4678-A30F-DD05E999DD40}" dt="2024-10-15T21:00:16.052" v="174" actId="478"/>
          <ac:picMkLst>
            <pc:docMk/>
            <pc:sldMk cId="3773044197" sldId="5354"/>
            <ac:picMk id="4" creationId="{87A4443D-8BE6-9AB9-2D36-20B828F32485}"/>
          </ac:picMkLst>
        </pc:picChg>
        <pc:picChg chg="add del mod">
          <ac:chgData name="Gootman, Kaylyn (she/her/hers)" userId="ded9e175-2e4e-41e6-9124-f8f8d87d69f3" providerId="ADAL" clId="{FF73D0EF-388F-4678-A30F-DD05E999DD40}" dt="2024-10-15T21:00:37.537" v="180" actId="478"/>
          <ac:picMkLst>
            <pc:docMk/>
            <pc:sldMk cId="3773044197" sldId="5354"/>
            <ac:picMk id="5" creationId="{2CF5F8C6-BD71-006B-3F67-16B568B52677}"/>
          </ac:picMkLst>
        </pc:picChg>
      </pc:sldChg>
      <pc:sldChg chg="addSp delSp modSp mod">
        <pc:chgData name="Gootman, Kaylyn (she/her/hers)" userId="ded9e175-2e4e-41e6-9124-f8f8d87d69f3" providerId="ADAL" clId="{FF73D0EF-388F-4678-A30F-DD05E999DD40}" dt="2024-10-15T21:01:45.909" v="243" actId="1076"/>
        <pc:sldMkLst>
          <pc:docMk/>
          <pc:sldMk cId="4004060610" sldId="5356"/>
        </pc:sldMkLst>
        <pc:spChg chg="add mod">
          <ac:chgData name="Gootman, Kaylyn (she/her/hers)" userId="ded9e175-2e4e-41e6-9124-f8f8d87d69f3" providerId="ADAL" clId="{FF73D0EF-388F-4678-A30F-DD05E999DD40}" dt="2024-10-15T21:01:12.690" v="198" actId="1076"/>
          <ac:spMkLst>
            <pc:docMk/>
            <pc:sldMk cId="4004060610" sldId="5356"/>
            <ac:spMk id="9" creationId="{D791E1D8-C032-4456-8B92-077BE33E3296}"/>
          </ac:spMkLst>
        </pc:spChg>
        <pc:spChg chg="add mod">
          <ac:chgData name="Gootman, Kaylyn (she/her/hers)" userId="ded9e175-2e4e-41e6-9124-f8f8d87d69f3" providerId="ADAL" clId="{FF73D0EF-388F-4678-A30F-DD05E999DD40}" dt="2024-10-15T21:01:45.909" v="243" actId="1076"/>
          <ac:spMkLst>
            <pc:docMk/>
            <pc:sldMk cId="4004060610" sldId="5356"/>
            <ac:spMk id="10" creationId="{0974DD51-AC5F-CA14-A760-D05092EA8711}"/>
          </ac:spMkLst>
        </pc:spChg>
        <pc:picChg chg="add del mod">
          <ac:chgData name="Gootman, Kaylyn (she/her/hers)" userId="ded9e175-2e4e-41e6-9124-f8f8d87d69f3" providerId="ADAL" clId="{FF73D0EF-388F-4678-A30F-DD05E999DD40}" dt="2024-10-15T20:58:18.827" v="164" actId="478"/>
          <ac:picMkLst>
            <pc:docMk/>
            <pc:sldMk cId="4004060610" sldId="5356"/>
            <ac:picMk id="2" creationId="{B7F65568-4925-8157-A96D-3A53BB5B7BE5}"/>
          </ac:picMkLst>
        </pc:picChg>
        <pc:picChg chg="add del mod">
          <ac:chgData name="Gootman, Kaylyn (she/her/hers)" userId="ded9e175-2e4e-41e6-9124-f8f8d87d69f3" providerId="ADAL" clId="{FF73D0EF-388F-4678-A30F-DD05E999DD40}" dt="2024-10-15T21:00:18.648" v="175" actId="478"/>
          <ac:picMkLst>
            <pc:docMk/>
            <pc:sldMk cId="4004060610" sldId="5356"/>
            <ac:picMk id="7" creationId="{6F33EDA7-6BB2-5892-1BAB-BB5B91921D67}"/>
          </ac:picMkLst>
        </pc:picChg>
        <pc:picChg chg="add mod">
          <ac:chgData name="Gootman, Kaylyn (she/her/hers)" userId="ded9e175-2e4e-41e6-9124-f8f8d87d69f3" providerId="ADAL" clId="{FF73D0EF-388F-4678-A30F-DD05E999DD40}" dt="2024-10-15T21:00:57.420" v="185" actId="1076"/>
          <ac:picMkLst>
            <pc:docMk/>
            <pc:sldMk cId="4004060610" sldId="5356"/>
            <ac:picMk id="8" creationId="{FEB59EB6-E5CC-74B9-2030-8507E14CA59C}"/>
          </ac:picMkLst>
        </pc:picChg>
      </pc:sldChg>
      <pc:sldChg chg="modSp mod">
        <pc:chgData name="Gootman, Kaylyn (she/her/hers)" userId="ded9e175-2e4e-41e6-9124-f8f8d87d69f3" providerId="ADAL" clId="{FF73D0EF-388F-4678-A30F-DD05E999DD40}" dt="2024-10-15T20:52:55.623" v="125" actId="20577"/>
        <pc:sldMkLst>
          <pc:docMk/>
          <pc:sldMk cId="1691294643" sldId="5357"/>
        </pc:sldMkLst>
        <pc:spChg chg="mod">
          <ac:chgData name="Gootman, Kaylyn (she/her/hers)" userId="ded9e175-2e4e-41e6-9124-f8f8d87d69f3" providerId="ADAL" clId="{FF73D0EF-388F-4678-A30F-DD05E999DD40}" dt="2024-10-15T20:52:55.623" v="125" actId="20577"/>
          <ac:spMkLst>
            <pc:docMk/>
            <pc:sldMk cId="1691294643" sldId="5357"/>
            <ac:spMk id="3" creationId="{0B63FC81-8404-5920-456C-E26DD6BE57EF}"/>
          </ac:spMkLst>
        </pc:spChg>
      </pc:sldChg>
    </pc:docChg>
  </pc:docChgLst>
  <pc:docChgLst>
    <pc:chgData name="agunnerson@usgs.gov" userId="S::urn:spo:guest#agunnerson@usgs.gov::" providerId="AD" clId="Web-{0D69CCA8-ABDB-CA82-E1E0-D5FD40C24E44}"/>
    <pc:docChg chg="addSld delSld modSld">
      <pc:chgData name="agunnerson@usgs.gov" userId="S::urn:spo:guest#agunnerson@usgs.gov::" providerId="AD" clId="Web-{0D69CCA8-ABDB-CA82-E1E0-D5FD40C24E44}" dt="2024-10-16T18:02:01.124" v="131" actId="1076"/>
      <pc:docMkLst>
        <pc:docMk/>
      </pc:docMkLst>
      <pc:sldChg chg="addSp delSp modSp">
        <pc:chgData name="agunnerson@usgs.gov" userId="S::urn:spo:guest#agunnerson@usgs.gov::" providerId="AD" clId="Web-{0D69CCA8-ABDB-CA82-E1E0-D5FD40C24E44}" dt="2024-10-16T15:10:53.364" v="14" actId="1076"/>
        <pc:sldMkLst>
          <pc:docMk/>
          <pc:sldMk cId="3513438991" sldId="5217"/>
        </pc:sldMkLst>
        <pc:picChg chg="add mod">
          <ac:chgData name="agunnerson@usgs.gov" userId="S::urn:spo:guest#agunnerson@usgs.gov::" providerId="AD" clId="Web-{0D69CCA8-ABDB-CA82-E1E0-D5FD40C24E44}" dt="2024-10-16T14:28:41.597" v="13" actId="14100"/>
          <ac:picMkLst>
            <pc:docMk/>
            <pc:sldMk cId="3513438991" sldId="5217"/>
            <ac:picMk id="2" creationId="{B7F4DA17-6656-5CC2-82F0-CEDEB8D6153C}"/>
          </ac:picMkLst>
        </pc:picChg>
        <pc:picChg chg="del">
          <ac:chgData name="agunnerson@usgs.gov" userId="S::urn:spo:guest#agunnerson@usgs.gov::" providerId="AD" clId="Web-{0D69CCA8-ABDB-CA82-E1E0-D5FD40C24E44}" dt="2024-10-16T14:27:33.877" v="8"/>
          <ac:picMkLst>
            <pc:docMk/>
            <pc:sldMk cId="3513438991" sldId="5217"/>
            <ac:picMk id="13" creationId="{3DC156A4-F5F1-C858-7878-8F4602EB1915}"/>
          </ac:picMkLst>
        </pc:picChg>
        <pc:picChg chg="mod">
          <ac:chgData name="agunnerson@usgs.gov" userId="S::urn:spo:guest#agunnerson@usgs.gov::" providerId="AD" clId="Web-{0D69CCA8-ABDB-CA82-E1E0-D5FD40C24E44}" dt="2024-10-16T15:10:53.364" v="14" actId="1076"/>
          <ac:picMkLst>
            <pc:docMk/>
            <pc:sldMk cId="3513438991" sldId="5217"/>
            <ac:picMk id="15" creationId="{FA8E0491-6171-90A0-A374-2C68737EB09B}"/>
          </ac:picMkLst>
        </pc:picChg>
      </pc:sldChg>
      <pc:sldChg chg="addSp modSp">
        <pc:chgData name="agunnerson@usgs.gov" userId="S::urn:spo:guest#agunnerson@usgs.gov::" providerId="AD" clId="Web-{0D69CCA8-ABDB-CA82-E1E0-D5FD40C24E44}" dt="2024-10-16T17:40:25.192" v="125" actId="1076"/>
        <pc:sldMkLst>
          <pc:docMk/>
          <pc:sldMk cId="1779484925" sldId="5318"/>
        </pc:sldMkLst>
        <pc:spChg chg="mod">
          <ac:chgData name="agunnerson@usgs.gov" userId="S::urn:spo:guest#agunnerson@usgs.gov::" providerId="AD" clId="Web-{0D69CCA8-ABDB-CA82-E1E0-D5FD40C24E44}" dt="2024-10-16T17:40:14.348" v="122" actId="1076"/>
          <ac:spMkLst>
            <pc:docMk/>
            <pc:sldMk cId="1779484925" sldId="5318"/>
            <ac:spMk id="4" creationId="{73B4259F-0B08-435C-482C-C832A1821CAC}"/>
          </ac:spMkLst>
        </pc:spChg>
        <pc:picChg chg="add mod ord">
          <ac:chgData name="agunnerson@usgs.gov" userId="S::urn:spo:guest#agunnerson@usgs.gov::" providerId="AD" clId="Web-{0D69CCA8-ABDB-CA82-E1E0-D5FD40C24E44}" dt="2024-10-16T17:40:25.192" v="125" actId="1076"/>
          <ac:picMkLst>
            <pc:docMk/>
            <pc:sldMk cId="1779484925" sldId="5318"/>
            <ac:picMk id="5" creationId="{6D8AC1CC-452E-6048-8B4E-A422CAA5365C}"/>
          </ac:picMkLst>
        </pc:picChg>
      </pc:sldChg>
      <pc:sldChg chg="modSp">
        <pc:chgData name="agunnerson@usgs.gov" userId="S::urn:spo:guest#agunnerson@usgs.gov::" providerId="AD" clId="Web-{0D69CCA8-ABDB-CA82-E1E0-D5FD40C24E44}" dt="2024-10-16T13:29:19.121" v="3" actId="20577"/>
        <pc:sldMkLst>
          <pc:docMk/>
          <pc:sldMk cId="3107799905" sldId="5326"/>
        </pc:sldMkLst>
        <pc:spChg chg="mod">
          <ac:chgData name="agunnerson@usgs.gov" userId="S::urn:spo:guest#agunnerson@usgs.gov::" providerId="AD" clId="Web-{0D69CCA8-ABDB-CA82-E1E0-D5FD40C24E44}" dt="2024-10-16T13:29:19.121" v="3" actId="20577"/>
          <ac:spMkLst>
            <pc:docMk/>
            <pc:sldMk cId="3107799905" sldId="5326"/>
            <ac:spMk id="3" creationId="{0B63FC81-8404-5920-456C-E26DD6BE57EF}"/>
          </ac:spMkLst>
        </pc:spChg>
      </pc:sldChg>
      <pc:sldChg chg="addSp modSp">
        <pc:chgData name="agunnerson@usgs.gov" userId="S::urn:spo:guest#agunnerson@usgs.gov::" providerId="AD" clId="Web-{0D69CCA8-ABDB-CA82-E1E0-D5FD40C24E44}" dt="2024-10-16T18:02:01.124" v="131" actId="1076"/>
        <pc:sldMkLst>
          <pc:docMk/>
          <pc:sldMk cId="2767841047" sldId="5333"/>
        </pc:sldMkLst>
        <pc:spChg chg="mod">
          <ac:chgData name="agunnerson@usgs.gov" userId="S::urn:spo:guest#agunnerson@usgs.gov::" providerId="AD" clId="Web-{0D69CCA8-ABDB-CA82-E1E0-D5FD40C24E44}" dt="2024-10-16T18:01:55.342" v="129" actId="1076"/>
          <ac:spMkLst>
            <pc:docMk/>
            <pc:sldMk cId="2767841047" sldId="5333"/>
            <ac:spMk id="15" creationId="{E8E34AAF-4423-53CD-8785-6BFA49D10E15}"/>
          </ac:spMkLst>
        </pc:spChg>
        <pc:picChg chg="add mod">
          <ac:chgData name="agunnerson@usgs.gov" userId="S::urn:spo:guest#agunnerson@usgs.gov::" providerId="AD" clId="Web-{0D69CCA8-ABDB-CA82-E1E0-D5FD40C24E44}" dt="2024-10-16T18:02:01.124" v="131" actId="1076"/>
          <ac:picMkLst>
            <pc:docMk/>
            <pc:sldMk cId="2767841047" sldId="5333"/>
            <ac:picMk id="2" creationId="{E4D1837D-89F3-E140-5F0A-250015FA5D11}"/>
          </ac:picMkLst>
        </pc:picChg>
      </pc:sldChg>
      <pc:sldChg chg="del">
        <pc:chgData name="agunnerson@usgs.gov" userId="S::urn:spo:guest#agunnerson@usgs.gov::" providerId="AD" clId="Web-{0D69CCA8-ABDB-CA82-E1E0-D5FD40C24E44}" dt="2024-10-16T17:38:46.563" v="108"/>
        <pc:sldMkLst>
          <pc:docMk/>
          <pc:sldMk cId="482334419" sldId="5348"/>
        </pc:sldMkLst>
      </pc:sldChg>
      <pc:sldChg chg="modSp">
        <pc:chgData name="agunnerson@usgs.gov" userId="S::urn:spo:guest#agunnerson@usgs.gov::" providerId="AD" clId="Web-{0D69CCA8-ABDB-CA82-E1E0-D5FD40C24E44}" dt="2024-10-16T16:22:52.824" v="53" actId="20577"/>
        <pc:sldMkLst>
          <pc:docMk/>
          <pc:sldMk cId="2604603400" sldId="5351"/>
        </pc:sldMkLst>
        <pc:spChg chg="mod">
          <ac:chgData name="agunnerson@usgs.gov" userId="S::urn:spo:guest#agunnerson@usgs.gov::" providerId="AD" clId="Web-{0D69CCA8-ABDB-CA82-E1E0-D5FD40C24E44}" dt="2024-10-16T16:22:52.824" v="53" actId="20577"/>
          <ac:spMkLst>
            <pc:docMk/>
            <pc:sldMk cId="2604603400" sldId="5351"/>
            <ac:spMk id="3" creationId="{0B63FC81-8404-5920-456C-E26DD6BE57EF}"/>
          </ac:spMkLst>
        </pc:spChg>
      </pc:sldChg>
      <pc:sldChg chg="modSp">
        <pc:chgData name="agunnerson@usgs.gov" userId="S::urn:spo:guest#agunnerson@usgs.gov::" providerId="AD" clId="Web-{0D69CCA8-ABDB-CA82-E1E0-D5FD40C24E44}" dt="2024-10-16T16:25:09.058" v="79" actId="20577"/>
        <pc:sldMkLst>
          <pc:docMk/>
          <pc:sldMk cId="807022739" sldId="5358"/>
        </pc:sldMkLst>
        <pc:spChg chg="mod">
          <ac:chgData name="agunnerson@usgs.gov" userId="S::urn:spo:guest#agunnerson@usgs.gov::" providerId="AD" clId="Web-{0D69CCA8-ABDB-CA82-E1E0-D5FD40C24E44}" dt="2024-10-16T16:25:09.058" v="79" actId="20577"/>
          <ac:spMkLst>
            <pc:docMk/>
            <pc:sldMk cId="807022739" sldId="5358"/>
            <ac:spMk id="7" creationId="{323E48CF-8128-64AF-B5B5-42B0E7CF4474}"/>
          </ac:spMkLst>
        </pc:spChg>
      </pc:sldChg>
      <pc:sldChg chg="modSp">
        <pc:chgData name="agunnerson@usgs.gov" userId="S::urn:spo:guest#agunnerson@usgs.gov::" providerId="AD" clId="Web-{0D69CCA8-ABDB-CA82-E1E0-D5FD40C24E44}" dt="2024-10-16T16:25:15.777" v="81" actId="20577"/>
        <pc:sldMkLst>
          <pc:docMk/>
          <pc:sldMk cId="222263674" sldId="5359"/>
        </pc:sldMkLst>
        <pc:spChg chg="mod">
          <ac:chgData name="agunnerson@usgs.gov" userId="S::urn:spo:guest#agunnerson@usgs.gov::" providerId="AD" clId="Web-{0D69CCA8-ABDB-CA82-E1E0-D5FD40C24E44}" dt="2024-10-16T16:25:15.777" v="81" actId="20577"/>
          <ac:spMkLst>
            <pc:docMk/>
            <pc:sldMk cId="222263674" sldId="5359"/>
            <ac:spMk id="7" creationId="{323E48CF-8128-64AF-B5B5-42B0E7CF4474}"/>
          </ac:spMkLst>
        </pc:spChg>
      </pc:sldChg>
      <pc:sldChg chg="new del">
        <pc:chgData name="agunnerson@usgs.gov" userId="S::urn:spo:guest#agunnerson@usgs.gov::" providerId="AD" clId="Web-{0D69CCA8-ABDB-CA82-E1E0-D5FD40C24E44}" dt="2024-10-16T17:22:18.381" v="83"/>
        <pc:sldMkLst>
          <pc:docMk/>
          <pc:sldMk cId="3381077091" sldId="5360"/>
        </pc:sldMkLst>
      </pc:sldChg>
    </pc:docChg>
  </pc:docChgLst>
  <pc:docChgLst>
    <pc:chgData name="Breck Sullivan" userId="S::bsullivan@chesapeakebay.net::09854aec-aeca-467f-910a-71e02a7da874" providerId="AD" clId="Web-{2CE91BB3-4157-18DA-DFED-64FB3D3AB983}"/>
    <pc:docChg chg="addSld modSld sldOrd">
      <pc:chgData name="Breck Sullivan" userId="S::bsullivan@chesapeakebay.net::09854aec-aeca-467f-910a-71e02a7da874" providerId="AD" clId="Web-{2CE91BB3-4157-18DA-DFED-64FB3D3AB983}" dt="2024-08-27T16:01:09.436" v="340" actId="20577"/>
      <pc:docMkLst>
        <pc:docMk/>
      </pc:docMkLst>
      <pc:sldChg chg="modSp">
        <pc:chgData name="Breck Sullivan" userId="S::bsullivan@chesapeakebay.net::09854aec-aeca-467f-910a-71e02a7da874" providerId="AD" clId="Web-{2CE91BB3-4157-18DA-DFED-64FB3D3AB983}" dt="2024-08-27T15:02:24.992" v="17" actId="20577"/>
        <pc:sldMkLst>
          <pc:docMk/>
          <pc:sldMk cId="0" sldId="260"/>
        </pc:sldMkLst>
        <pc:spChg chg="mod">
          <ac:chgData name="Breck Sullivan" userId="S::bsullivan@chesapeakebay.net::09854aec-aeca-467f-910a-71e02a7da874" providerId="AD" clId="Web-{2CE91BB3-4157-18DA-DFED-64FB3D3AB983}" dt="2024-08-27T15:01:57.430" v="7" actId="20577"/>
          <ac:spMkLst>
            <pc:docMk/>
            <pc:sldMk cId="0" sldId="260"/>
            <ac:spMk id="312" creationId="{00000000-0000-0000-0000-000000000000}"/>
          </ac:spMkLst>
        </pc:spChg>
        <pc:spChg chg="mod">
          <ac:chgData name="Breck Sullivan" userId="S::bsullivan@chesapeakebay.net::09854aec-aeca-467f-910a-71e02a7da874" providerId="AD" clId="Web-{2CE91BB3-4157-18DA-DFED-64FB3D3AB983}" dt="2024-08-27T15:02:21.117" v="15" actId="20577"/>
          <ac:spMkLst>
            <pc:docMk/>
            <pc:sldMk cId="0" sldId="260"/>
            <ac:spMk id="313" creationId="{00000000-0000-0000-0000-000000000000}"/>
          </ac:spMkLst>
        </pc:spChg>
        <pc:spChg chg="mod">
          <ac:chgData name="Breck Sullivan" userId="S::bsullivan@chesapeakebay.net::09854aec-aeca-467f-910a-71e02a7da874" providerId="AD" clId="Web-{2CE91BB3-4157-18DA-DFED-64FB3D3AB983}" dt="2024-08-27T15:02:24.992" v="17" actId="20577"/>
          <ac:spMkLst>
            <pc:docMk/>
            <pc:sldMk cId="0" sldId="260"/>
            <ac:spMk id="314" creationId="{00000000-0000-0000-0000-000000000000}"/>
          </ac:spMkLst>
        </pc:spChg>
      </pc:sldChg>
      <pc:sldChg chg="modSp">
        <pc:chgData name="Breck Sullivan" userId="S::bsullivan@chesapeakebay.net::09854aec-aeca-467f-910a-71e02a7da874" providerId="AD" clId="Web-{2CE91BB3-4157-18DA-DFED-64FB3D3AB983}" dt="2024-08-27T16:01:09.436" v="340" actId="20577"/>
        <pc:sldMkLst>
          <pc:docMk/>
          <pc:sldMk cId="972984368" sldId="5311"/>
        </pc:sldMkLst>
        <pc:spChg chg="mod">
          <ac:chgData name="Breck Sullivan" userId="S::bsullivan@chesapeakebay.net::09854aec-aeca-467f-910a-71e02a7da874" providerId="AD" clId="Web-{2CE91BB3-4157-18DA-DFED-64FB3D3AB983}" dt="2024-08-27T16:00:24.436" v="302" actId="20577"/>
          <ac:spMkLst>
            <pc:docMk/>
            <pc:sldMk cId="972984368" sldId="5311"/>
            <ac:spMk id="6" creationId="{8ABF4AC5-67E1-498D-1782-EB7C9AA539A3}"/>
          </ac:spMkLst>
        </pc:spChg>
        <pc:spChg chg="mod">
          <ac:chgData name="Breck Sullivan" userId="S::bsullivan@chesapeakebay.net::09854aec-aeca-467f-910a-71e02a7da874" providerId="AD" clId="Web-{2CE91BB3-4157-18DA-DFED-64FB3D3AB983}" dt="2024-08-27T16:01:09.436" v="340" actId="20577"/>
          <ac:spMkLst>
            <pc:docMk/>
            <pc:sldMk cId="972984368" sldId="5311"/>
            <ac:spMk id="8" creationId="{E91586AA-62AE-C7C7-E0A7-46C5135F938B}"/>
          </ac:spMkLst>
        </pc:spChg>
        <pc:spChg chg="mod">
          <ac:chgData name="Breck Sullivan" userId="S::bsullivan@chesapeakebay.net::09854aec-aeca-467f-910a-71e02a7da874" providerId="AD" clId="Web-{2CE91BB3-4157-18DA-DFED-64FB3D3AB983}" dt="2024-08-27T16:00:53.998" v="333" actId="20577"/>
          <ac:spMkLst>
            <pc:docMk/>
            <pc:sldMk cId="972984368" sldId="5311"/>
            <ac:spMk id="10" creationId="{D27AD657-ADEB-458E-761C-8A0A847BA953}"/>
          </ac:spMkLst>
        </pc:spChg>
        <pc:spChg chg="mod">
          <ac:chgData name="Breck Sullivan" userId="S::bsullivan@chesapeakebay.net::09854aec-aeca-467f-910a-71e02a7da874" providerId="AD" clId="Web-{2CE91BB3-4157-18DA-DFED-64FB3D3AB983}" dt="2024-08-27T16:00:43.342" v="318" actId="20577"/>
          <ac:spMkLst>
            <pc:docMk/>
            <pc:sldMk cId="972984368" sldId="5311"/>
            <ac:spMk id="12" creationId="{FE93D2A2-1B1E-89A4-049E-E11091FC5B3E}"/>
          </ac:spMkLst>
        </pc:spChg>
        <pc:spChg chg="mod">
          <ac:chgData name="Breck Sullivan" userId="S::bsullivan@chesapeakebay.net::09854aec-aeca-467f-910a-71e02a7da874" providerId="AD" clId="Web-{2CE91BB3-4157-18DA-DFED-64FB3D3AB983}" dt="2024-08-27T16:00:28.279" v="306" actId="20577"/>
          <ac:spMkLst>
            <pc:docMk/>
            <pc:sldMk cId="972984368" sldId="5311"/>
            <ac:spMk id="14" creationId="{DA73ADCC-5F19-025C-976C-562B6B215BB7}"/>
          </ac:spMkLst>
        </pc:spChg>
      </pc:sldChg>
      <pc:sldChg chg="delSp">
        <pc:chgData name="Breck Sullivan" userId="S::bsullivan@chesapeakebay.net::09854aec-aeca-467f-910a-71e02a7da874" providerId="AD" clId="Web-{2CE91BB3-4157-18DA-DFED-64FB3D3AB983}" dt="2024-08-27T15:04:08.071" v="18"/>
        <pc:sldMkLst>
          <pc:docMk/>
          <pc:sldMk cId="3184868142" sldId="5313"/>
        </pc:sldMkLst>
        <pc:spChg chg="del">
          <ac:chgData name="Breck Sullivan" userId="S::bsullivan@chesapeakebay.net::09854aec-aeca-467f-910a-71e02a7da874" providerId="AD" clId="Web-{2CE91BB3-4157-18DA-DFED-64FB3D3AB983}" dt="2024-08-27T15:04:08.071" v="18"/>
          <ac:spMkLst>
            <pc:docMk/>
            <pc:sldMk cId="3184868142" sldId="5313"/>
            <ac:spMk id="2" creationId="{3BCA4028-CC5A-2038-1B65-2A14D151F7CC}"/>
          </ac:spMkLst>
        </pc:spChg>
      </pc:sldChg>
      <pc:sldChg chg="addSp delSp modSp">
        <pc:chgData name="Breck Sullivan" userId="S::bsullivan@chesapeakebay.net::09854aec-aeca-467f-910a-71e02a7da874" providerId="AD" clId="Web-{2CE91BB3-4157-18DA-DFED-64FB3D3AB983}" dt="2024-08-27T15:19:09.095" v="80" actId="1076"/>
        <pc:sldMkLst>
          <pc:docMk/>
          <pc:sldMk cId="1824191692" sldId="5315"/>
        </pc:sldMkLst>
        <pc:spChg chg="mod">
          <ac:chgData name="Breck Sullivan" userId="S::bsullivan@chesapeakebay.net::09854aec-aeca-467f-910a-71e02a7da874" providerId="AD" clId="Web-{2CE91BB3-4157-18DA-DFED-64FB3D3AB983}" dt="2024-08-27T15:19:09.095" v="80" actId="1076"/>
          <ac:spMkLst>
            <pc:docMk/>
            <pc:sldMk cId="1824191692" sldId="5315"/>
            <ac:spMk id="2" creationId="{4A22E83F-21E3-4992-6CB5-C819AE337B4A}"/>
          </ac:spMkLst>
        </pc:spChg>
        <pc:spChg chg="mod">
          <ac:chgData name="Breck Sullivan" userId="S::bsullivan@chesapeakebay.net::09854aec-aeca-467f-910a-71e02a7da874" providerId="AD" clId="Web-{2CE91BB3-4157-18DA-DFED-64FB3D3AB983}" dt="2024-08-27T15:05:06.181" v="22" actId="14100"/>
          <ac:spMkLst>
            <pc:docMk/>
            <pc:sldMk cId="1824191692" sldId="5315"/>
            <ac:spMk id="3" creationId="{049CFF44-C322-CFC8-B70B-EE303EF6B2AB}"/>
          </ac:spMkLst>
        </pc:spChg>
        <pc:spChg chg="add del mod">
          <ac:chgData name="Breck Sullivan" userId="S::bsullivan@chesapeakebay.net::09854aec-aeca-467f-910a-71e02a7da874" providerId="AD" clId="Web-{2CE91BB3-4157-18DA-DFED-64FB3D3AB983}" dt="2024-08-27T15:13:12.514" v="29"/>
          <ac:spMkLst>
            <pc:docMk/>
            <pc:sldMk cId="1824191692" sldId="5315"/>
            <ac:spMk id="5" creationId="{1B607502-D16C-625F-044F-BABC1A8851B2}"/>
          </ac:spMkLst>
        </pc:spChg>
        <pc:picChg chg="add mod">
          <ac:chgData name="Breck Sullivan" userId="S::bsullivan@chesapeakebay.net::09854aec-aeca-467f-910a-71e02a7da874" providerId="AD" clId="Web-{2CE91BB3-4157-18DA-DFED-64FB3D3AB983}" dt="2024-08-27T15:13:18.920" v="31" actId="1076"/>
          <ac:picMkLst>
            <pc:docMk/>
            <pc:sldMk cId="1824191692" sldId="5315"/>
            <ac:picMk id="4" creationId="{CC55D85C-12A2-17E8-DA03-A1E0C23BAFF7}"/>
          </ac:picMkLst>
        </pc:picChg>
      </pc:sldChg>
      <pc:sldChg chg="modSp">
        <pc:chgData name="Breck Sullivan" userId="S::bsullivan@chesapeakebay.net::09854aec-aeca-467f-910a-71e02a7da874" providerId="AD" clId="Web-{2CE91BB3-4157-18DA-DFED-64FB3D3AB983}" dt="2024-08-27T15:58:37.435" v="291" actId="20577"/>
        <pc:sldMkLst>
          <pc:docMk/>
          <pc:sldMk cId="933207284" sldId="5316"/>
        </pc:sldMkLst>
        <pc:spChg chg="mod">
          <ac:chgData name="Breck Sullivan" userId="S::bsullivan@chesapeakebay.net::09854aec-aeca-467f-910a-71e02a7da874" providerId="AD" clId="Web-{2CE91BB3-4157-18DA-DFED-64FB3D3AB983}" dt="2024-08-27T15:58:37.435" v="291" actId="20577"/>
          <ac:spMkLst>
            <pc:docMk/>
            <pc:sldMk cId="933207284" sldId="5316"/>
            <ac:spMk id="3" creationId="{CB4C14EF-7E10-C3E9-2CC1-73ABFB70AF8E}"/>
          </ac:spMkLst>
        </pc:spChg>
      </pc:sldChg>
      <pc:sldChg chg="modSp add replId addAnim">
        <pc:chgData name="Breck Sullivan" userId="S::bsullivan@chesapeakebay.net::09854aec-aeca-467f-910a-71e02a7da874" providerId="AD" clId="Web-{2CE91BB3-4157-18DA-DFED-64FB3D3AB983}" dt="2024-08-27T15:22:41.753" v="169"/>
        <pc:sldMkLst>
          <pc:docMk/>
          <pc:sldMk cId="1082899739" sldId="5320"/>
        </pc:sldMkLst>
        <pc:spChg chg="mod">
          <ac:chgData name="Breck Sullivan" userId="S::bsullivan@chesapeakebay.net::09854aec-aeca-467f-910a-71e02a7da874" providerId="AD" clId="Web-{2CE91BB3-4157-18DA-DFED-64FB3D3AB983}" dt="2024-08-27T15:19:27.627" v="82" actId="1076"/>
          <ac:spMkLst>
            <pc:docMk/>
            <pc:sldMk cId="1082899739" sldId="5320"/>
            <ac:spMk id="2" creationId="{4A22E83F-21E3-4992-6CB5-C819AE337B4A}"/>
          </ac:spMkLst>
        </pc:spChg>
        <pc:spChg chg="mod">
          <ac:chgData name="Breck Sullivan" userId="S::bsullivan@chesapeakebay.net::09854aec-aeca-467f-910a-71e02a7da874" providerId="AD" clId="Web-{2CE91BB3-4157-18DA-DFED-64FB3D3AB983}" dt="2024-08-27T15:20:14.596" v="91" actId="20577"/>
          <ac:spMkLst>
            <pc:docMk/>
            <pc:sldMk cId="1082899739" sldId="5320"/>
            <ac:spMk id="3" creationId="{049CFF44-C322-CFC8-B70B-EE303EF6B2AB}"/>
          </ac:spMkLst>
        </pc:spChg>
        <pc:picChg chg="mod">
          <ac:chgData name="Breck Sullivan" userId="S::bsullivan@chesapeakebay.net::09854aec-aeca-467f-910a-71e02a7da874" providerId="AD" clId="Web-{2CE91BB3-4157-18DA-DFED-64FB3D3AB983}" dt="2024-08-27T15:14:50.718" v="58" actId="1076"/>
          <ac:picMkLst>
            <pc:docMk/>
            <pc:sldMk cId="1082899739" sldId="5320"/>
            <ac:picMk id="4" creationId="{CC55D85C-12A2-17E8-DA03-A1E0C23BAFF7}"/>
          </ac:picMkLst>
        </pc:picChg>
      </pc:sldChg>
      <pc:sldChg chg="addSp delSp modSp add replId addAnim">
        <pc:chgData name="Breck Sullivan" userId="S::bsullivan@chesapeakebay.net::09854aec-aeca-467f-910a-71e02a7da874" providerId="AD" clId="Web-{2CE91BB3-4157-18DA-DFED-64FB3D3AB983}" dt="2024-08-27T15:22:55.082" v="170"/>
        <pc:sldMkLst>
          <pc:docMk/>
          <pc:sldMk cId="4143202291" sldId="5321"/>
        </pc:sldMkLst>
        <pc:spChg chg="mod">
          <ac:chgData name="Breck Sullivan" userId="S::bsullivan@chesapeakebay.net::09854aec-aeca-467f-910a-71e02a7da874" providerId="AD" clId="Web-{2CE91BB3-4157-18DA-DFED-64FB3D3AB983}" dt="2024-08-27T15:22:08.503" v="165" actId="1076"/>
          <ac:spMkLst>
            <pc:docMk/>
            <pc:sldMk cId="4143202291" sldId="5321"/>
            <ac:spMk id="2" creationId="{4A22E83F-21E3-4992-6CB5-C819AE337B4A}"/>
          </ac:spMkLst>
        </pc:spChg>
        <pc:spChg chg="mod">
          <ac:chgData name="Breck Sullivan" userId="S::bsullivan@chesapeakebay.net::09854aec-aeca-467f-910a-71e02a7da874" providerId="AD" clId="Web-{2CE91BB3-4157-18DA-DFED-64FB3D3AB983}" dt="2024-08-27T15:22:13.456" v="166" actId="1076"/>
          <ac:spMkLst>
            <pc:docMk/>
            <pc:sldMk cId="4143202291" sldId="5321"/>
            <ac:spMk id="3" creationId="{049CFF44-C322-CFC8-B70B-EE303EF6B2AB}"/>
          </ac:spMkLst>
        </pc:spChg>
        <pc:picChg chg="del">
          <ac:chgData name="Breck Sullivan" userId="S::bsullivan@chesapeakebay.net::09854aec-aeca-467f-910a-71e02a7da874" providerId="AD" clId="Web-{2CE91BB3-4157-18DA-DFED-64FB3D3AB983}" dt="2024-08-27T15:16:18.547" v="63"/>
          <ac:picMkLst>
            <pc:docMk/>
            <pc:sldMk cId="4143202291" sldId="5321"/>
            <ac:picMk id="4" creationId="{CC55D85C-12A2-17E8-DA03-A1E0C23BAFF7}"/>
          </ac:picMkLst>
        </pc:picChg>
        <pc:picChg chg="add mod">
          <ac:chgData name="Breck Sullivan" userId="S::bsullivan@chesapeakebay.net::09854aec-aeca-467f-910a-71e02a7da874" providerId="AD" clId="Web-{2CE91BB3-4157-18DA-DFED-64FB3D3AB983}" dt="2024-08-27T15:22:27.566" v="167" actId="1076"/>
          <ac:picMkLst>
            <pc:docMk/>
            <pc:sldMk cId="4143202291" sldId="5321"/>
            <ac:picMk id="5" creationId="{0F1D9120-7C89-4E4B-D019-20700C9082DB}"/>
          </ac:picMkLst>
        </pc:picChg>
        <pc:picChg chg="add mod">
          <ac:chgData name="Breck Sullivan" userId="S::bsullivan@chesapeakebay.net::09854aec-aeca-467f-910a-71e02a7da874" providerId="AD" clId="Web-{2CE91BB3-4157-18DA-DFED-64FB3D3AB983}" dt="2024-08-27T15:22:27.597" v="168" actId="1076"/>
          <ac:picMkLst>
            <pc:docMk/>
            <pc:sldMk cId="4143202291" sldId="5321"/>
            <ac:picMk id="6" creationId="{1822D757-7D0B-477A-4F15-94DC99D7EF9C}"/>
          </ac:picMkLst>
        </pc:picChg>
      </pc:sldChg>
      <pc:sldChg chg="addSp delSp modSp add replId addAnim delAnim modAnim">
        <pc:chgData name="Breck Sullivan" userId="S::bsullivan@chesapeakebay.net::09854aec-aeca-467f-910a-71e02a7da874" providerId="AD" clId="Web-{2CE91BB3-4157-18DA-DFED-64FB3D3AB983}" dt="2024-08-27T15:26:31.927" v="201" actId="1076"/>
        <pc:sldMkLst>
          <pc:docMk/>
          <pc:sldMk cId="1420789173" sldId="5322"/>
        </pc:sldMkLst>
        <pc:spChg chg="mod">
          <ac:chgData name="Breck Sullivan" userId="S::bsullivan@chesapeakebay.net::09854aec-aeca-467f-910a-71e02a7da874" providerId="AD" clId="Web-{2CE91BB3-4157-18DA-DFED-64FB3D3AB983}" dt="2024-08-27T15:24:18.676" v="184" actId="20577"/>
          <ac:spMkLst>
            <pc:docMk/>
            <pc:sldMk cId="1420789173" sldId="5322"/>
            <ac:spMk id="2" creationId="{4A22E83F-21E3-4992-6CB5-C819AE337B4A}"/>
          </ac:spMkLst>
        </pc:spChg>
        <pc:spChg chg="del mod">
          <ac:chgData name="Breck Sullivan" userId="S::bsullivan@chesapeakebay.net::09854aec-aeca-467f-910a-71e02a7da874" providerId="AD" clId="Web-{2CE91BB3-4157-18DA-DFED-64FB3D3AB983}" dt="2024-08-27T15:24:27.958" v="189"/>
          <ac:spMkLst>
            <pc:docMk/>
            <pc:sldMk cId="1420789173" sldId="5322"/>
            <ac:spMk id="3" creationId="{049CFF44-C322-CFC8-B70B-EE303EF6B2AB}"/>
          </ac:spMkLst>
        </pc:spChg>
        <pc:spChg chg="add del mod">
          <ac:chgData name="Breck Sullivan" userId="S::bsullivan@chesapeakebay.net::09854aec-aeca-467f-910a-71e02a7da874" providerId="AD" clId="Web-{2CE91BB3-4157-18DA-DFED-64FB3D3AB983}" dt="2024-08-27T15:24:48.645" v="193"/>
          <ac:spMkLst>
            <pc:docMk/>
            <pc:sldMk cId="1420789173" sldId="5322"/>
            <ac:spMk id="7" creationId="{9B2AEA64-1FC9-AE11-C60C-A6F752E0FD5E}"/>
          </ac:spMkLst>
        </pc:spChg>
        <pc:picChg chg="del">
          <ac:chgData name="Breck Sullivan" userId="S::bsullivan@chesapeakebay.net::09854aec-aeca-467f-910a-71e02a7da874" providerId="AD" clId="Web-{2CE91BB3-4157-18DA-DFED-64FB3D3AB983}" dt="2024-08-27T15:24:23.473" v="185"/>
          <ac:picMkLst>
            <pc:docMk/>
            <pc:sldMk cId="1420789173" sldId="5322"/>
            <ac:picMk id="5" creationId="{0F1D9120-7C89-4E4B-D019-20700C9082DB}"/>
          </ac:picMkLst>
        </pc:picChg>
        <pc:picChg chg="del">
          <ac:chgData name="Breck Sullivan" userId="S::bsullivan@chesapeakebay.net::09854aec-aeca-467f-910a-71e02a7da874" providerId="AD" clId="Web-{2CE91BB3-4157-18DA-DFED-64FB3D3AB983}" dt="2024-08-27T15:24:24.583" v="186"/>
          <ac:picMkLst>
            <pc:docMk/>
            <pc:sldMk cId="1420789173" sldId="5322"/>
            <ac:picMk id="6" creationId="{1822D757-7D0B-477A-4F15-94DC99D7EF9C}"/>
          </ac:picMkLst>
        </pc:picChg>
        <pc:picChg chg="add mod">
          <ac:chgData name="Breck Sullivan" userId="S::bsullivan@chesapeakebay.net::09854aec-aeca-467f-910a-71e02a7da874" providerId="AD" clId="Web-{2CE91BB3-4157-18DA-DFED-64FB3D3AB983}" dt="2024-08-27T15:24:45.677" v="192" actId="1076"/>
          <ac:picMkLst>
            <pc:docMk/>
            <pc:sldMk cId="1420789173" sldId="5322"/>
            <ac:picMk id="9" creationId="{0B40663B-ACBC-6C51-0113-D86C7E171BA6}"/>
          </ac:picMkLst>
        </pc:picChg>
        <pc:picChg chg="add mod">
          <ac:chgData name="Breck Sullivan" userId="S::bsullivan@chesapeakebay.net::09854aec-aeca-467f-910a-71e02a7da874" providerId="AD" clId="Web-{2CE91BB3-4157-18DA-DFED-64FB3D3AB983}" dt="2024-08-27T15:26:31.927" v="201" actId="1076"/>
          <ac:picMkLst>
            <pc:docMk/>
            <pc:sldMk cId="1420789173" sldId="5322"/>
            <ac:picMk id="10" creationId="{39063C14-66E6-471E-DF24-60775ABBD0D8}"/>
          </ac:picMkLst>
        </pc:picChg>
      </pc:sldChg>
      <pc:sldChg chg="addSp delSp modSp add ord replId delAnim">
        <pc:chgData name="Breck Sullivan" userId="S::bsullivan@chesapeakebay.net::09854aec-aeca-467f-910a-71e02a7da874" providerId="AD" clId="Web-{2CE91BB3-4157-18DA-DFED-64FB3D3AB983}" dt="2024-08-27T15:52:16.605" v="250" actId="20577"/>
        <pc:sldMkLst>
          <pc:docMk/>
          <pc:sldMk cId="2112162909" sldId="5323"/>
        </pc:sldMkLst>
        <pc:spChg chg="mod">
          <ac:chgData name="Breck Sullivan" userId="S::bsullivan@chesapeakebay.net::09854aec-aeca-467f-910a-71e02a7da874" providerId="AD" clId="Web-{2CE91BB3-4157-18DA-DFED-64FB3D3AB983}" dt="2024-08-27T15:52:16.605" v="250" actId="20577"/>
          <ac:spMkLst>
            <pc:docMk/>
            <pc:sldMk cId="2112162909" sldId="5323"/>
            <ac:spMk id="2" creationId="{4A22E83F-21E3-4992-6CB5-C819AE337B4A}"/>
          </ac:spMkLst>
        </pc:spChg>
        <pc:spChg chg="del mod">
          <ac:chgData name="Breck Sullivan" userId="S::bsullivan@chesapeakebay.net::09854aec-aeca-467f-910a-71e02a7da874" providerId="AD" clId="Web-{2CE91BB3-4157-18DA-DFED-64FB3D3AB983}" dt="2024-08-27T15:49:35.214" v="221"/>
          <ac:spMkLst>
            <pc:docMk/>
            <pc:sldMk cId="2112162909" sldId="5323"/>
            <ac:spMk id="3" creationId="{049CFF44-C322-CFC8-B70B-EE303EF6B2AB}"/>
          </ac:spMkLst>
        </pc:spChg>
        <pc:spChg chg="add del mod">
          <ac:chgData name="Breck Sullivan" userId="S::bsullivan@chesapeakebay.net::09854aec-aeca-467f-910a-71e02a7da874" providerId="AD" clId="Web-{2CE91BB3-4157-18DA-DFED-64FB3D3AB983}" dt="2024-08-27T15:50:58.417" v="235"/>
          <ac:spMkLst>
            <pc:docMk/>
            <pc:sldMk cId="2112162909" sldId="5323"/>
            <ac:spMk id="10" creationId="{AE1F8E9B-3332-3B0B-4989-002C24F2D35C}"/>
          </ac:spMkLst>
        </pc:spChg>
        <pc:picChg chg="add del mod">
          <ac:chgData name="Breck Sullivan" userId="S::bsullivan@chesapeakebay.net::09854aec-aeca-467f-910a-71e02a7da874" providerId="AD" clId="Web-{2CE91BB3-4157-18DA-DFED-64FB3D3AB983}" dt="2024-08-27T15:47:21.557" v="207"/>
          <ac:picMkLst>
            <pc:docMk/>
            <pc:sldMk cId="2112162909" sldId="5323"/>
            <ac:picMk id="4" creationId="{92B727D0-1A10-C1C8-4994-E3BA8C2B5F4C}"/>
          </ac:picMkLst>
        </pc:picChg>
        <pc:picChg chg="del">
          <ac:chgData name="Breck Sullivan" userId="S::bsullivan@chesapeakebay.net::09854aec-aeca-467f-910a-71e02a7da874" providerId="AD" clId="Web-{2CE91BB3-4157-18DA-DFED-64FB3D3AB983}" dt="2024-08-27T15:47:04.494" v="204"/>
          <ac:picMkLst>
            <pc:docMk/>
            <pc:sldMk cId="2112162909" sldId="5323"/>
            <ac:picMk id="5" creationId="{0F1D9120-7C89-4E4B-D019-20700C9082DB}"/>
          </ac:picMkLst>
        </pc:picChg>
        <pc:picChg chg="del">
          <ac:chgData name="Breck Sullivan" userId="S::bsullivan@chesapeakebay.net::09854aec-aeca-467f-910a-71e02a7da874" providerId="AD" clId="Web-{2CE91BB3-4157-18DA-DFED-64FB3D3AB983}" dt="2024-08-27T15:47:06.166" v="205"/>
          <ac:picMkLst>
            <pc:docMk/>
            <pc:sldMk cId="2112162909" sldId="5323"/>
            <ac:picMk id="6" creationId="{1822D757-7D0B-477A-4F15-94DC99D7EF9C}"/>
          </ac:picMkLst>
        </pc:picChg>
        <pc:picChg chg="add del mod modCrop">
          <ac:chgData name="Breck Sullivan" userId="S::bsullivan@chesapeakebay.net::09854aec-aeca-467f-910a-71e02a7da874" providerId="AD" clId="Web-{2CE91BB3-4157-18DA-DFED-64FB3D3AB983}" dt="2024-08-27T15:48:58.792" v="216"/>
          <ac:picMkLst>
            <pc:docMk/>
            <pc:sldMk cId="2112162909" sldId="5323"/>
            <ac:picMk id="7" creationId="{8763BFF0-B6A5-05BA-8B8E-EB0286BF7ECF}"/>
          </ac:picMkLst>
        </pc:picChg>
        <pc:picChg chg="add mod">
          <ac:chgData name="Breck Sullivan" userId="S::bsullivan@chesapeakebay.net::09854aec-aeca-467f-910a-71e02a7da874" providerId="AD" clId="Web-{2CE91BB3-4157-18DA-DFED-64FB3D3AB983}" dt="2024-08-27T15:51:09.292" v="237" actId="1076"/>
          <ac:picMkLst>
            <pc:docMk/>
            <pc:sldMk cId="2112162909" sldId="5323"/>
            <ac:picMk id="8" creationId="{196219BA-9ED9-3849-9482-8775ED9C57A2}"/>
          </ac:picMkLst>
        </pc:picChg>
      </pc:sldChg>
      <pc:sldChg chg="addSp delSp modSp add replId addAnim">
        <pc:chgData name="Breck Sullivan" userId="S::bsullivan@chesapeakebay.net::09854aec-aeca-467f-910a-71e02a7da874" providerId="AD" clId="Web-{2CE91BB3-4157-18DA-DFED-64FB3D3AB983}" dt="2024-08-27T15:57:44.169" v="283"/>
        <pc:sldMkLst>
          <pc:docMk/>
          <pc:sldMk cId="3747635357" sldId="5324"/>
        </pc:sldMkLst>
        <pc:spChg chg="del">
          <ac:chgData name="Breck Sullivan" userId="S::bsullivan@chesapeakebay.net::09854aec-aeca-467f-910a-71e02a7da874" providerId="AD" clId="Web-{2CE91BB3-4157-18DA-DFED-64FB3D3AB983}" dt="2024-08-27T15:52:54.105" v="253"/>
          <ac:spMkLst>
            <pc:docMk/>
            <pc:sldMk cId="3747635357" sldId="5324"/>
            <ac:spMk id="2" creationId="{4A22E83F-21E3-4992-6CB5-C819AE337B4A}"/>
          </ac:spMkLst>
        </pc:spChg>
        <pc:spChg chg="add mod">
          <ac:chgData name="Breck Sullivan" userId="S::bsullivan@chesapeakebay.net::09854aec-aeca-467f-910a-71e02a7da874" providerId="AD" clId="Web-{2CE91BB3-4157-18DA-DFED-64FB3D3AB983}" dt="2024-08-27T15:52:54.105" v="253"/>
          <ac:spMkLst>
            <pc:docMk/>
            <pc:sldMk cId="3747635357" sldId="5324"/>
            <ac:spMk id="4" creationId="{72CE0BD0-D8A9-9054-2514-1F2298CEA642}"/>
          </ac:spMkLst>
        </pc:spChg>
        <pc:picChg chg="add mod">
          <ac:chgData name="Breck Sullivan" userId="S::bsullivan@chesapeakebay.net::09854aec-aeca-467f-910a-71e02a7da874" providerId="AD" clId="Web-{2CE91BB3-4157-18DA-DFED-64FB3D3AB983}" dt="2024-08-27T15:54:57.278" v="266" actId="1076"/>
          <ac:picMkLst>
            <pc:docMk/>
            <pc:sldMk cId="3747635357" sldId="5324"/>
            <ac:picMk id="5" creationId="{35B9BD45-15A6-6393-4E4C-E797BDEBCDE0}"/>
          </ac:picMkLst>
        </pc:picChg>
        <pc:picChg chg="add mod">
          <ac:chgData name="Breck Sullivan" userId="S::bsullivan@chesapeakebay.net::09854aec-aeca-467f-910a-71e02a7da874" providerId="AD" clId="Web-{2CE91BB3-4157-18DA-DFED-64FB3D3AB983}" dt="2024-08-27T15:54:57.293" v="267" actId="1076"/>
          <ac:picMkLst>
            <pc:docMk/>
            <pc:sldMk cId="3747635357" sldId="5324"/>
            <ac:picMk id="6" creationId="{25D413BB-E5F1-468D-3A39-1B92A533574A}"/>
          </ac:picMkLst>
        </pc:picChg>
        <pc:picChg chg="add mod">
          <ac:chgData name="Breck Sullivan" userId="S::bsullivan@chesapeakebay.net::09854aec-aeca-467f-910a-71e02a7da874" providerId="AD" clId="Web-{2CE91BB3-4157-18DA-DFED-64FB3D3AB983}" dt="2024-08-27T15:54:57.325" v="268" actId="1076"/>
          <ac:picMkLst>
            <pc:docMk/>
            <pc:sldMk cId="3747635357" sldId="5324"/>
            <ac:picMk id="7" creationId="{45FA9C0E-6E41-AD22-C71D-7AFD39CCDCFD}"/>
          </ac:picMkLst>
        </pc:picChg>
        <pc:picChg chg="del">
          <ac:chgData name="Breck Sullivan" userId="S::bsullivan@chesapeakebay.net::09854aec-aeca-467f-910a-71e02a7da874" providerId="AD" clId="Web-{2CE91BB3-4157-18DA-DFED-64FB3D3AB983}" dt="2024-08-27T15:52:45.933" v="252"/>
          <ac:picMkLst>
            <pc:docMk/>
            <pc:sldMk cId="3747635357" sldId="5324"/>
            <ac:picMk id="8" creationId="{196219BA-9ED9-3849-9482-8775ED9C57A2}"/>
          </ac:picMkLst>
        </pc:picChg>
        <pc:picChg chg="add del mod">
          <ac:chgData name="Breck Sullivan" userId="S::bsullivan@chesapeakebay.net::09854aec-aeca-467f-910a-71e02a7da874" providerId="AD" clId="Web-{2CE91BB3-4157-18DA-DFED-64FB3D3AB983}" dt="2024-08-27T15:57:44.169" v="283"/>
          <ac:picMkLst>
            <pc:docMk/>
            <pc:sldMk cId="3747635357" sldId="5324"/>
            <ac:picMk id="9" creationId="{0B5A523F-266D-7B7A-9933-F99B52C5B813}"/>
          </ac:picMkLst>
        </pc:picChg>
      </pc:sldChg>
      <pc:sldChg chg="delSp modSp add replId delAnim">
        <pc:chgData name="Breck Sullivan" userId="S::bsullivan@chesapeakebay.net::09854aec-aeca-467f-910a-71e02a7da874" providerId="AD" clId="Web-{2CE91BB3-4157-18DA-DFED-64FB3D3AB983}" dt="2024-08-27T15:57:12.544" v="282" actId="1076"/>
        <pc:sldMkLst>
          <pc:docMk/>
          <pc:sldMk cId="2334607270" sldId="5325"/>
        </pc:sldMkLst>
        <pc:picChg chg="del">
          <ac:chgData name="Breck Sullivan" userId="S::bsullivan@chesapeakebay.net::09854aec-aeca-467f-910a-71e02a7da874" providerId="AD" clId="Web-{2CE91BB3-4157-18DA-DFED-64FB3D3AB983}" dt="2024-08-27T15:57:06.700" v="280"/>
          <ac:picMkLst>
            <pc:docMk/>
            <pc:sldMk cId="2334607270" sldId="5325"/>
            <ac:picMk id="5" creationId="{35B9BD45-15A6-6393-4E4C-E797BDEBCDE0}"/>
          </ac:picMkLst>
        </pc:picChg>
        <pc:picChg chg="del">
          <ac:chgData name="Breck Sullivan" userId="S::bsullivan@chesapeakebay.net::09854aec-aeca-467f-910a-71e02a7da874" providerId="AD" clId="Web-{2CE91BB3-4157-18DA-DFED-64FB3D3AB983}" dt="2024-08-27T15:57:04.872" v="279"/>
          <ac:picMkLst>
            <pc:docMk/>
            <pc:sldMk cId="2334607270" sldId="5325"/>
            <ac:picMk id="6" creationId="{25D413BB-E5F1-468D-3A39-1B92A533574A}"/>
          </ac:picMkLst>
        </pc:picChg>
        <pc:picChg chg="del">
          <ac:chgData name="Breck Sullivan" userId="S::bsullivan@chesapeakebay.net::09854aec-aeca-467f-910a-71e02a7da874" providerId="AD" clId="Web-{2CE91BB3-4157-18DA-DFED-64FB3D3AB983}" dt="2024-08-27T15:57:03.622" v="278"/>
          <ac:picMkLst>
            <pc:docMk/>
            <pc:sldMk cId="2334607270" sldId="5325"/>
            <ac:picMk id="7" creationId="{45FA9C0E-6E41-AD22-C71D-7AFD39CCDCFD}"/>
          </ac:picMkLst>
        </pc:picChg>
        <pc:picChg chg="mod">
          <ac:chgData name="Breck Sullivan" userId="S::bsullivan@chesapeakebay.net::09854aec-aeca-467f-910a-71e02a7da874" providerId="AD" clId="Web-{2CE91BB3-4157-18DA-DFED-64FB3D3AB983}" dt="2024-08-27T15:57:12.544" v="282" actId="1076"/>
          <ac:picMkLst>
            <pc:docMk/>
            <pc:sldMk cId="2334607270" sldId="5325"/>
            <ac:picMk id="9" creationId="{0B5A523F-266D-7B7A-9933-F99B52C5B81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DF94-B49F-40CB-BEF7-DCB9B66BB2A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EBA1CE7F-BFC9-4300-A536-18D464F9A366}">
      <dgm:prSet phldrT="[Text]"/>
      <dgm:spPr/>
      <dgm:t>
        <a:bodyPr/>
        <a:lstStyle/>
        <a:p>
          <a:r>
            <a:rPr lang="en-US"/>
            <a:t>Answer questions related to water-quality over time.</a:t>
          </a:r>
        </a:p>
      </dgm:t>
    </dgm:pt>
    <dgm:pt modelId="{C4AA87AF-7566-4B4C-A835-A184D3ADFDE7}" type="parTrans" cxnId="{68432C4F-E83D-4FAC-94E5-F7751153265B}">
      <dgm:prSet/>
      <dgm:spPr/>
      <dgm:t>
        <a:bodyPr/>
        <a:lstStyle/>
        <a:p>
          <a:endParaRPr lang="en-US"/>
        </a:p>
      </dgm:t>
    </dgm:pt>
    <dgm:pt modelId="{FBCF6774-2C6F-450D-9FFB-8E46EA0D65F0}" type="sibTrans" cxnId="{68432C4F-E83D-4FAC-94E5-F7751153265B}">
      <dgm:prSet/>
      <dgm:spPr/>
      <dgm:t>
        <a:bodyPr/>
        <a:lstStyle/>
        <a:p>
          <a:endParaRPr lang="en-US"/>
        </a:p>
      </dgm:t>
    </dgm:pt>
    <dgm:pt modelId="{39B08AF2-5685-4259-A145-89336ADF696D}">
      <dgm:prSet phldrT="[Text]"/>
      <dgm:spPr/>
      <dgm:t>
        <a:bodyPr/>
        <a:lstStyle/>
        <a:p>
          <a:r>
            <a:rPr lang="en-US"/>
            <a:t>How have landscape factors in my watershed changed? </a:t>
          </a:r>
        </a:p>
      </dgm:t>
    </dgm:pt>
    <dgm:pt modelId="{AD564AC2-B34F-448F-B552-5C4A070795EE}" type="parTrans" cxnId="{2D5AA130-8E54-436A-8A96-A6D4669A8A64}">
      <dgm:prSet/>
      <dgm:spPr/>
      <dgm:t>
        <a:bodyPr/>
        <a:lstStyle/>
        <a:p>
          <a:endParaRPr lang="en-US"/>
        </a:p>
      </dgm:t>
    </dgm:pt>
    <dgm:pt modelId="{AC0F92AF-0EF7-4B9F-9C79-80544AFF41DE}" type="sibTrans" cxnId="{2D5AA130-8E54-436A-8A96-A6D4669A8A64}">
      <dgm:prSet/>
      <dgm:spPr/>
      <dgm:t>
        <a:bodyPr/>
        <a:lstStyle/>
        <a:p>
          <a:endParaRPr lang="en-US"/>
        </a:p>
      </dgm:t>
    </dgm:pt>
    <dgm:pt modelId="{2C9EA612-8CDC-462E-AB93-0CA38BE2D36F}">
      <dgm:prSet/>
      <dgm:spPr/>
      <dgm:t>
        <a:bodyPr/>
        <a:lstStyle/>
        <a:p>
          <a:r>
            <a:rPr lang="en-US"/>
            <a:t>What clues might explain observed change (or lack of change)?</a:t>
          </a:r>
        </a:p>
      </dgm:t>
    </dgm:pt>
    <dgm:pt modelId="{C0E26EDD-D745-41EC-BAD6-27DABFE10A8A}" type="parTrans" cxnId="{87230F8F-CD8A-4BB6-9079-07ECC39FB180}">
      <dgm:prSet/>
      <dgm:spPr/>
      <dgm:t>
        <a:bodyPr/>
        <a:lstStyle/>
        <a:p>
          <a:endParaRPr lang="en-US"/>
        </a:p>
      </dgm:t>
    </dgm:pt>
    <dgm:pt modelId="{6D414514-032A-4B97-BC75-82A2B1004AFE}" type="sibTrans" cxnId="{87230F8F-CD8A-4BB6-9079-07ECC39FB180}">
      <dgm:prSet/>
      <dgm:spPr/>
      <dgm:t>
        <a:bodyPr/>
        <a:lstStyle/>
        <a:p>
          <a:endParaRPr lang="en-US"/>
        </a:p>
      </dgm:t>
    </dgm:pt>
    <dgm:pt modelId="{F50B46E5-CC35-486C-B26A-7ADC9EECB831}">
      <dgm:prSet/>
      <dgm:spPr/>
      <dgm:t>
        <a:bodyPr/>
        <a:lstStyle/>
        <a:p>
          <a:r>
            <a:rPr lang="en-US"/>
            <a:t>What should I target to turn a degrading trend around or maintain improvements?</a:t>
          </a:r>
        </a:p>
      </dgm:t>
    </dgm:pt>
    <dgm:pt modelId="{A17EB466-CAA0-4B77-A21E-6B80DBECC7FC}" type="parTrans" cxnId="{27BFF400-9A07-4667-9DDF-2FAF02986D68}">
      <dgm:prSet/>
      <dgm:spPr/>
      <dgm:t>
        <a:bodyPr/>
        <a:lstStyle/>
        <a:p>
          <a:endParaRPr lang="en-US"/>
        </a:p>
      </dgm:t>
    </dgm:pt>
    <dgm:pt modelId="{DA12CBB0-10F1-4774-AD40-BAE702F7B05B}" type="sibTrans" cxnId="{27BFF400-9A07-4667-9DDF-2FAF02986D68}">
      <dgm:prSet/>
      <dgm:spPr/>
      <dgm:t>
        <a:bodyPr/>
        <a:lstStyle/>
        <a:p>
          <a:endParaRPr lang="en-US"/>
        </a:p>
      </dgm:t>
    </dgm:pt>
    <dgm:pt modelId="{3E3C6CEB-9E67-41C4-BCCB-839FD91FE080}">
      <dgm:prSet/>
      <dgm:spPr/>
      <dgm:t>
        <a:bodyPr/>
        <a:lstStyle/>
        <a:p>
          <a:r>
            <a:rPr lang="en-US"/>
            <a:t>Inform decision-making.</a:t>
          </a:r>
        </a:p>
      </dgm:t>
    </dgm:pt>
    <dgm:pt modelId="{6AAABA21-0C17-422D-B9C3-71884E9CEF1E}" type="parTrans" cxnId="{8FC973D5-1069-4474-8F17-720BB664AC18}">
      <dgm:prSet/>
      <dgm:spPr/>
      <dgm:t>
        <a:bodyPr/>
        <a:lstStyle/>
        <a:p>
          <a:endParaRPr lang="en-US"/>
        </a:p>
      </dgm:t>
    </dgm:pt>
    <dgm:pt modelId="{5AF9F21D-1A9F-454A-8821-4D41575F5836}" type="sibTrans" cxnId="{8FC973D5-1069-4474-8F17-720BB664AC18}">
      <dgm:prSet/>
      <dgm:spPr/>
      <dgm:t>
        <a:bodyPr/>
        <a:lstStyle/>
        <a:p>
          <a:endParaRPr lang="en-US"/>
        </a:p>
      </dgm:t>
    </dgm:pt>
    <dgm:pt modelId="{850856DD-6445-4D22-81A0-A0441FA9A58C}">
      <dgm:prSet phldrT="[Text]"/>
      <dgm:spPr/>
      <dgm:t>
        <a:bodyPr/>
        <a:lstStyle/>
        <a:p>
          <a:r>
            <a:rPr lang="en-US"/>
            <a:t>Has my river been getting better or worse?</a:t>
          </a:r>
        </a:p>
      </dgm:t>
    </dgm:pt>
    <dgm:pt modelId="{78CBB69B-80B8-4CC1-98D2-7D7B49C8DF51}" type="parTrans" cxnId="{A9E98C46-B1C8-441B-9CC7-AB225E66F620}">
      <dgm:prSet/>
      <dgm:spPr/>
      <dgm:t>
        <a:bodyPr/>
        <a:lstStyle/>
        <a:p>
          <a:endParaRPr lang="en-US"/>
        </a:p>
      </dgm:t>
    </dgm:pt>
    <dgm:pt modelId="{5E181952-AFF8-4BF0-A7AA-95C76A6BE707}" type="sibTrans" cxnId="{A9E98C46-B1C8-441B-9CC7-AB225E66F620}">
      <dgm:prSet/>
      <dgm:spPr/>
      <dgm:t>
        <a:bodyPr/>
        <a:lstStyle/>
        <a:p>
          <a:endParaRPr lang="en-US"/>
        </a:p>
      </dgm:t>
    </dgm:pt>
    <dgm:pt modelId="{884518AF-ABD0-45DD-8FDE-4B6CD9C10407}">
      <dgm:prSet/>
      <dgm:spPr/>
      <dgm:t>
        <a:bodyPr/>
        <a:lstStyle/>
        <a:p>
          <a:r>
            <a:rPr lang="en-US"/>
            <a:t>Provide basin-wide context for your work.</a:t>
          </a:r>
        </a:p>
      </dgm:t>
    </dgm:pt>
    <dgm:pt modelId="{66B622CA-516A-4C73-ADB8-3CEBBEB97B26}" type="parTrans" cxnId="{9A161B9F-E0AC-4950-9011-8A450E32608F}">
      <dgm:prSet/>
      <dgm:spPr/>
      <dgm:t>
        <a:bodyPr/>
        <a:lstStyle/>
        <a:p>
          <a:endParaRPr lang="en-US"/>
        </a:p>
      </dgm:t>
    </dgm:pt>
    <dgm:pt modelId="{68C54F80-181C-49F4-A564-8C47BDA58F29}" type="sibTrans" cxnId="{9A161B9F-E0AC-4950-9011-8A450E32608F}">
      <dgm:prSet/>
      <dgm:spPr/>
      <dgm:t>
        <a:bodyPr/>
        <a:lstStyle/>
        <a:p>
          <a:endParaRPr lang="en-US"/>
        </a:p>
      </dgm:t>
    </dgm:pt>
    <dgm:pt modelId="{072195FF-14CD-492E-A008-CBC966358A11}">
      <dgm:prSet/>
      <dgm:spPr/>
      <dgm:t>
        <a:bodyPr/>
        <a:lstStyle/>
        <a:p>
          <a:r>
            <a:rPr lang="en-US"/>
            <a:t>Target restoration efforts geographically, by sector, or by practice.</a:t>
          </a:r>
        </a:p>
      </dgm:t>
    </dgm:pt>
    <dgm:pt modelId="{9484B1C8-094E-4A6B-A620-645F9C7324E2}" type="parTrans" cxnId="{1CA8E580-893F-4588-998C-5D2992A9E758}">
      <dgm:prSet/>
      <dgm:spPr/>
      <dgm:t>
        <a:bodyPr/>
        <a:lstStyle/>
        <a:p>
          <a:endParaRPr lang="en-US"/>
        </a:p>
      </dgm:t>
    </dgm:pt>
    <dgm:pt modelId="{AF2752B9-508A-4551-8023-94FD4F71B64C}" type="sibTrans" cxnId="{1CA8E580-893F-4588-998C-5D2992A9E758}">
      <dgm:prSet/>
      <dgm:spPr/>
      <dgm:t>
        <a:bodyPr/>
        <a:lstStyle/>
        <a:p>
          <a:endParaRPr lang="en-US"/>
        </a:p>
      </dgm:t>
    </dgm:pt>
    <dgm:pt modelId="{15D68134-38B4-4AC9-BF88-6C29D5BCB565}">
      <dgm:prSet/>
      <dgm:spPr/>
      <dgm:t>
        <a:bodyPr/>
        <a:lstStyle/>
        <a:p>
          <a:r>
            <a:rPr lang="en-US"/>
            <a:t>Support Chesapeake Assessment Scenario Tool (CAST) scenario development. </a:t>
          </a:r>
        </a:p>
      </dgm:t>
    </dgm:pt>
    <dgm:pt modelId="{110826FF-41C5-40F3-A6BC-B26E700C655B}" type="parTrans" cxnId="{17CF3994-814C-426C-806C-18CD48AA6BE7}">
      <dgm:prSet/>
      <dgm:spPr/>
      <dgm:t>
        <a:bodyPr/>
        <a:lstStyle/>
        <a:p>
          <a:endParaRPr lang="en-US"/>
        </a:p>
      </dgm:t>
    </dgm:pt>
    <dgm:pt modelId="{B0ADCAC9-A9E8-4FA9-AE17-00ED44C90DDA}" type="sibTrans" cxnId="{17CF3994-814C-426C-806C-18CD48AA6BE7}">
      <dgm:prSet/>
      <dgm:spPr/>
      <dgm:t>
        <a:bodyPr/>
        <a:lstStyle/>
        <a:p>
          <a:endParaRPr lang="en-US"/>
        </a:p>
      </dgm:t>
    </dgm:pt>
    <dgm:pt modelId="{ECA3EFD0-9231-4A55-88A6-7877EA2B8BD2}">
      <dgm:prSet/>
      <dgm:spPr/>
      <dgm:t>
        <a:bodyPr/>
        <a:lstStyle/>
        <a:p>
          <a:r>
            <a:rPr lang="en-US"/>
            <a:t>Build local watershed stories to engage with stakeholders.</a:t>
          </a:r>
        </a:p>
      </dgm:t>
    </dgm:pt>
    <dgm:pt modelId="{DEF7B2B9-C46D-490A-B00A-D1BAB65E96CE}" type="parTrans" cxnId="{198E0EF8-369E-401C-8DB7-03959CD4CE32}">
      <dgm:prSet/>
      <dgm:spPr/>
      <dgm:t>
        <a:bodyPr/>
        <a:lstStyle/>
        <a:p>
          <a:endParaRPr lang="en-US"/>
        </a:p>
      </dgm:t>
    </dgm:pt>
    <dgm:pt modelId="{04B7534A-F960-4016-8535-60CAFA34C6B2}" type="sibTrans" cxnId="{198E0EF8-369E-401C-8DB7-03959CD4CE32}">
      <dgm:prSet/>
      <dgm:spPr/>
      <dgm:t>
        <a:bodyPr/>
        <a:lstStyle/>
        <a:p>
          <a:endParaRPr lang="en-US"/>
        </a:p>
      </dgm:t>
    </dgm:pt>
    <dgm:pt modelId="{8EBA03ED-410A-4870-8901-DF48C9F0F1AF}">
      <dgm:prSet/>
      <dgm:spPr/>
      <dgm:t>
        <a:bodyPr/>
        <a:lstStyle/>
        <a:p>
          <a:r>
            <a:rPr lang="en-US"/>
            <a:t>Outreach and communication of water quality information.</a:t>
          </a:r>
        </a:p>
      </dgm:t>
    </dgm:pt>
    <dgm:pt modelId="{6CD3FD0E-406C-43FB-ACF0-1DCF84FB5DE4}" type="parTrans" cxnId="{03A77BE0-3928-43B2-8F8E-B246CADFEB24}">
      <dgm:prSet/>
      <dgm:spPr/>
    </dgm:pt>
    <dgm:pt modelId="{3D4381FA-2B75-4FD2-BA93-F0538F9223D2}" type="sibTrans" cxnId="{03A77BE0-3928-43B2-8F8E-B246CADFEB24}">
      <dgm:prSet/>
      <dgm:spPr/>
    </dgm:pt>
    <dgm:pt modelId="{391F8306-8D07-4A4F-B453-753DDA68BA68}">
      <dgm:prSet/>
      <dgm:spPr/>
      <dgm:t>
        <a:bodyPr/>
        <a:lstStyle/>
        <a:p>
          <a:r>
            <a:rPr lang="en-US"/>
            <a:t>Supporting evidence for advocacy work and grant applications.</a:t>
          </a:r>
        </a:p>
      </dgm:t>
    </dgm:pt>
    <dgm:pt modelId="{EF9663AA-91D5-4631-9FC7-009562237E52}" type="parTrans" cxnId="{7D6F6216-B401-4F91-BE0F-F94F2A2BE294}">
      <dgm:prSet/>
      <dgm:spPr/>
    </dgm:pt>
    <dgm:pt modelId="{8E223DE1-6BF4-4102-BDE0-7171ACFB48D0}" type="sibTrans" cxnId="{7D6F6216-B401-4F91-BE0F-F94F2A2BE294}">
      <dgm:prSet/>
      <dgm:spPr/>
    </dgm:pt>
    <dgm:pt modelId="{B7F395C7-89FD-402E-B5A2-482DE6351E20}" type="pres">
      <dgm:prSet presAssocID="{435ADF94-B49F-40CB-BEF7-DCB9B66BB2AC}" presName="Name0" presStyleCnt="0">
        <dgm:presLayoutVars>
          <dgm:chMax val="3"/>
          <dgm:chPref val="1"/>
          <dgm:dir/>
          <dgm:animLvl val="lvl"/>
          <dgm:resizeHandles/>
        </dgm:presLayoutVars>
      </dgm:prSet>
      <dgm:spPr/>
    </dgm:pt>
    <dgm:pt modelId="{F37FD87A-481C-4F59-8C0A-06B0755C90C0}" type="pres">
      <dgm:prSet presAssocID="{435ADF94-B49F-40CB-BEF7-DCB9B66BB2AC}" presName="outerBox" presStyleCnt="0"/>
      <dgm:spPr/>
    </dgm:pt>
    <dgm:pt modelId="{88039D4D-F476-4D97-A93D-69550B3EFBF5}" type="pres">
      <dgm:prSet presAssocID="{435ADF94-B49F-40CB-BEF7-DCB9B66BB2AC}" presName="outerBoxParent" presStyleLbl="node1" presStyleIdx="0" presStyleCnt="3"/>
      <dgm:spPr/>
    </dgm:pt>
    <dgm:pt modelId="{B8A3265B-326A-4485-B03E-97AD162E7366}" type="pres">
      <dgm:prSet presAssocID="{435ADF94-B49F-40CB-BEF7-DCB9B66BB2AC}" presName="outerBoxChildren" presStyleCnt="0"/>
      <dgm:spPr/>
    </dgm:pt>
    <dgm:pt modelId="{B938F9CF-A4DA-4A49-BD46-CEA980BC2E9C}" type="pres">
      <dgm:prSet presAssocID="{850856DD-6445-4D22-81A0-A0441FA9A58C}" presName="oChild" presStyleLbl="fgAcc1" presStyleIdx="0" presStyleCnt="9">
        <dgm:presLayoutVars>
          <dgm:bulletEnabled val="1"/>
        </dgm:presLayoutVars>
      </dgm:prSet>
      <dgm:spPr/>
    </dgm:pt>
    <dgm:pt modelId="{E060D199-AE4F-4A33-A4DC-25E48378CEAB}" type="pres">
      <dgm:prSet presAssocID="{5E181952-AFF8-4BF0-A7AA-95C76A6BE707}" presName="outerSibTrans" presStyleCnt="0"/>
      <dgm:spPr/>
    </dgm:pt>
    <dgm:pt modelId="{FEA5ED44-09C2-4B2E-96D4-EA293E513851}" type="pres">
      <dgm:prSet presAssocID="{39B08AF2-5685-4259-A145-89336ADF696D}" presName="oChild" presStyleLbl="fgAcc1" presStyleIdx="1" presStyleCnt="9">
        <dgm:presLayoutVars>
          <dgm:bulletEnabled val="1"/>
        </dgm:presLayoutVars>
      </dgm:prSet>
      <dgm:spPr/>
    </dgm:pt>
    <dgm:pt modelId="{450DA88F-FAC6-400C-8332-DFB51721D7A5}" type="pres">
      <dgm:prSet presAssocID="{AC0F92AF-0EF7-4B9F-9C79-80544AFF41DE}" presName="outerSibTrans" presStyleCnt="0"/>
      <dgm:spPr/>
    </dgm:pt>
    <dgm:pt modelId="{2DACC4FF-7249-4FF7-9D5C-8DC36F9A2401}" type="pres">
      <dgm:prSet presAssocID="{2C9EA612-8CDC-462E-AB93-0CA38BE2D36F}" presName="oChild" presStyleLbl="fgAcc1" presStyleIdx="2" presStyleCnt="9">
        <dgm:presLayoutVars>
          <dgm:bulletEnabled val="1"/>
        </dgm:presLayoutVars>
      </dgm:prSet>
      <dgm:spPr/>
    </dgm:pt>
    <dgm:pt modelId="{355A34E2-A394-4365-AAF4-7CBA8EE7BCD7}" type="pres">
      <dgm:prSet presAssocID="{6D414514-032A-4B97-BC75-82A2B1004AFE}" presName="outerSibTrans" presStyleCnt="0"/>
      <dgm:spPr/>
    </dgm:pt>
    <dgm:pt modelId="{32E13F56-8552-4532-8A90-690A5261E761}" type="pres">
      <dgm:prSet presAssocID="{F50B46E5-CC35-486C-B26A-7ADC9EECB831}" presName="oChild" presStyleLbl="fgAcc1" presStyleIdx="3" presStyleCnt="9">
        <dgm:presLayoutVars>
          <dgm:bulletEnabled val="1"/>
        </dgm:presLayoutVars>
      </dgm:prSet>
      <dgm:spPr/>
    </dgm:pt>
    <dgm:pt modelId="{A647EC18-3A42-4E0D-A877-35AC1F4B46A6}" type="pres">
      <dgm:prSet presAssocID="{435ADF94-B49F-40CB-BEF7-DCB9B66BB2AC}" presName="middleBox" presStyleCnt="0"/>
      <dgm:spPr/>
    </dgm:pt>
    <dgm:pt modelId="{B467D04D-5B79-4BA8-BE35-BF14B914B81D}" type="pres">
      <dgm:prSet presAssocID="{435ADF94-B49F-40CB-BEF7-DCB9B66BB2AC}" presName="middleBoxParent" presStyleLbl="node1" presStyleIdx="1" presStyleCnt="3"/>
      <dgm:spPr/>
    </dgm:pt>
    <dgm:pt modelId="{CBFC6F04-D36F-4CAA-84E2-CB02A7D4ACB5}" type="pres">
      <dgm:prSet presAssocID="{435ADF94-B49F-40CB-BEF7-DCB9B66BB2AC}" presName="middleBoxChildren" presStyleCnt="0"/>
      <dgm:spPr/>
    </dgm:pt>
    <dgm:pt modelId="{0E1EBC1B-FBEC-4657-B370-BB07849670D7}" type="pres">
      <dgm:prSet presAssocID="{072195FF-14CD-492E-A008-CBC966358A11}" presName="mChild" presStyleLbl="fgAcc1" presStyleIdx="4" presStyleCnt="9">
        <dgm:presLayoutVars>
          <dgm:bulletEnabled val="1"/>
        </dgm:presLayoutVars>
      </dgm:prSet>
      <dgm:spPr/>
    </dgm:pt>
    <dgm:pt modelId="{6A49594F-F7EC-42EC-9D55-6CC38F7C1D44}" type="pres">
      <dgm:prSet presAssocID="{AF2752B9-508A-4551-8023-94FD4F71B64C}" presName="middleSibTrans" presStyleCnt="0"/>
      <dgm:spPr/>
    </dgm:pt>
    <dgm:pt modelId="{C0E8CBA8-2CD5-44DD-9A93-9732AF571FA2}" type="pres">
      <dgm:prSet presAssocID="{15D68134-38B4-4AC9-BF88-6C29D5BCB565}" presName="mChild" presStyleLbl="fgAcc1" presStyleIdx="5" presStyleCnt="9">
        <dgm:presLayoutVars>
          <dgm:bulletEnabled val="1"/>
        </dgm:presLayoutVars>
      </dgm:prSet>
      <dgm:spPr/>
    </dgm:pt>
    <dgm:pt modelId="{2D73F007-7791-4C94-A16D-520097E97ABA}" type="pres">
      <dgm:prSet presAssocID="{435ADF94-B49F-40CB-BEF7-DCB9B66BB2AC}" presName="centerBox" presStyleCnt="0"/>
      <dgm:spPr/>
    </dgm:pt>
    <dgm:pt modelId="{43C6BBE6-8D59-428E-B728-9F937C244EBD}" type="pres">
      <dgm:prSet presAssocID="{435ADF94-B49F-40CB-BEF7-DCB9B66BB2AC}" presName="centerBoxParent" presStyleLbl="node1" presStyleIdx="2" presStyleCnt="3"/>
      <dgm:spPr/>
    </dgm:pt>
    <dgm:pt modelId="{885FB2E6-C10C-48CA-B227-79DBE63E1A16}" type="pres">
      <dgm:prSet presAssocID="{435ADF94-B49F-40CB-BEF7-DCB9B66BB2AC}" presName="centerBoxChildren" presStyleCnt="0"/>
      <dgm:spPr/>
    </dgm:pt>
    <dgm:pt modelId="{DC12D621-CCBC-4935-B5A5-701789F4156D}" type="pres">
      <dgm:prSet presAssocID="{ECA3EFD0-9231-4A55-88A6-7877EA2B8BD2}" presName="cChild" presStyleLbl="fgAcc1" presStyleIdx="6" presStyleCnt="9">
        <dgm:presLayoutVars>
          <dgm:bulletEnabled val="1"/>
        </dgm:presLayoutVars>
      </dgm:prSet>
      <dgm:spPr/>
    </dgm:pt>
    <dgm:pt modelId="{3A31CA1A-2DDD-49EE-B40C-BC05D091A972}" type="pres">
      <dgm:prSet presAssocID="{04B7534A-F960-4016-8535-60CAFA34C6B2}" presName="centerSibTrans" presStyleCnt="0"/>
      <dgm:spPr/>
    </dgm:pt>
    <dgm:pt modelId="{8E1A49F5-8121-454B-9625-29CEEB6BB4FC}" type="pres">
      <dgm:prSet presAssocID="{8EBA03ED-410A-4870-8901-DF48C9F0F1AF}" presName="cChild" presStyleLbl="fgAcc1" presStyleIdx="7" presStyleCnt="9">
        <dgm:presLayoutVars>
          <dgm:bulletEnabled val="1"/>
        </dgm:presLayoutVars>
      </dgm:prSet>
      <dgm:spPr/>
    </dgm:pt>
    <dgm:pt modelId="{6C250F1E-8C6B-4FE0-91AF-49B1FC71F18A}" type="pres">
      <dgm:prSet presAssocID="{3D4381FA-2B75-4FD2-BA93-F0538F9223D2}" presName="centerSibTrans" presStyleCnt="0"/>
      <dgm:spPr/>
    </dgm:pt>
    <dgm:pt modelId="{F6A3649B-59FD-4256-AE16-E0479A3A4B3A}" type="pres">
      <dgm:prSet presAssocID="{391F8306-8D07-4A4F-B453-753DDA68BA68}" presName="cChild" presStyleLbl="fgAcc1" presStyleIdx="8" presStyleCnt="9">
        <dgm:presLayoutVars>
          <dgm:bulletEnabled val="1"/>
        </dgm:presLayoutVars>
      </dgm:prSet>
      <dgm:spPr/>
    </dgm:pt>
  </dgm:ptLst>
  <dgm:cxnLst>
    <dgm:cxn modelId="{27BFF400-9A07-4667-9DDF-2FAF02986D68}" srcId="{EBA1CE7F-BFC9-4300-A536-18D464F9A366}" destId="{F50B46E5-CC35-486C-B26A-7ADC9EECB831}" srcOrd="3" destOrd="0" parTransId="{A17EB466-CAA0-4B77-A21E-6B80DBECC7FC}" sibTransId="{DA12CBB0-10F1-4774-AD40-BAE702F7B05B}"/>
    <dgm:cxn modelId="{A0977704-276E-4155-BD1B-F69CAA7C7C32}" type="presOf" srcId="{435ADF94-B49F-40CB-BEF7-DCB9B66BB2AC}" destId="{B7F395C7-89FD-402E-B5A2-482DE6351E20}" srcOrd="0" destOrd="0" presId="urn:microsoft.com/office/officeart/2005/8/layout/target2"/>
    <dgm:cxn modelId="{7D6F6216-B401-4F91-BE0F-F94F2A2BE294}" srcId="{884518AF-ABD0-45DD-8FDE-4B6CD9C10407}" destId="{391F8306-8D07-4A4F-B453-753DDA68BA68}" srcOrd="2" destOrd="0" parTransId="{EF9663AA-91D5-4631-9FC7-009562237E52}" sibTransId="{8E223DE1-6BF4-4102-BDE0-7171ACFB48D0}"/>
    <dgm:cxn modelId="{B18E371F-C1ED-4CB8-8A10-8D3017D6060B}" type="presOf" srcId="{850856DD-6445-4D22-81A0-A0441FA9A58C}" destId="{B938F9CF-A4DA-4A49-BD46-CEA980BC2E9C}" srcOrd="0" destOrd="0" presId="urn:microsoft.com/office/officeart/2005/8/layout/target2"/>
    <dgm:cxn modelId="{6B1F2022-1ABB-47D2-94CC-757BD3454EBB}" type="presOf" srcId="{ECA3EFD0-9231-4A55-88A6-7877EA2B8BD2}" destId="{DC12D621-CCBC-4935-B5A5-701789F4156D}" srcOrd="0" destOrd="0" presId="urn:microsoft.com/office/officeart/2005/8/layout/target2"/>
    <dgm:cxn modelId="{2D5AA130-8E54-436A-8A96-A6D4669A8A64}" srcId="{EBA1CE7F-BFC9-4300-A536-18D464F9A366}" destId="{39B08AF2-5685-4259-A145-89336ADF696D}" srcOrd="1" destOrd="0" parTransId="{AD564AC2-B34F-448F-B552-5C4A070795EE}" sibTransId="{AC0F92AF-0EF7-4B9F-9C79-80544AFF41DE}"/>
    <dgm:cxn modelId="{A9E98C46-B1C8-441B-9CC7-AB225E66F620}" srcId="{EBA1CE7F-BFC9-4300-A536-18D464F9A366}" destId="{850856DD-6445-4D22-81A0-A0441FA9A58C}" srcOrd="0" destOrd="0" parTransId="{78CBB69B-80B8-4CC1-98D2-7D7B49C8DF51}" sibTransId="{5E181952-AFF8-4BF0-A7AA-95C76A6BE707}"/>
    <dgm:cxn modelId="{68432C4F-E83D-4FAC-94E5-F7751153265B}" srcId="{435ADF94-B49F-40CB-BEF7-DCB9B66BB2AC}" destId="{EBA1CE7F-BFC9-4300-A536-18D464F9A366}" srcOrd="0" destOrd="0" parTransId="{C4AA87AF-7566-4B4C-A835-A184D3ADFDE7}" sibTransId="{FBCF6774-2C6F-450D-9FFB-8E46EA0D65F0}"/>
    <dgm:cxn modelId="{3772EB71-277A-4D13-9E93-04C40F5F1239}" type="presOf" srcId="{072195FF-14CD-492E-A008-CBC966358A11}" destId="{0E1EBC1B-FBEC-4657-B370-BB07849670D7}" srcOrd="0" destOrd="0" presId="urn:microsoft.com/office/officeart/2005/8/layout/target2"/>
    <dgm:cxn modelId="{C4BA855A-6499-4501-99DF-594D170617E8}" type="presOf" srcId="{EBA1CE7F-BFC9-4300-A536-18D464F9A366}" destId="{88039D4D-F476-4D97-A93D-69550B3EFBF5}" srcOrd="0" destOrd="0" presId="urn:microsoft.com/office/officeart/2005/8/layout/target2"/>
    <dgm:cxn modelId="{1CA8E580-893F-4588-998C-5D2992A9E758}" srcId="{3E3C6CEB-9E67-41C4-BCCB-839FD91FE080}" destId="{072195FF-14CD-492E-A008-CBC966358A11}" srcOrd="0" destOrd="0" parTransId="{9484B1C8-094E-4A6B-A620-645F9C7324E2}" sibTransId="{AF2752B9-508A-4551-8023-94FD4F71B64C}"/>
    <dgm:cxn modelId="{F1AD5D81-4B9E-4EC6-94E9-24835E3CCB2B}" type="presOf" srcId="{8EBA03ED-410A-4870-8901-DF48C9F0F1AF}" destId="{8E1A49F5-8121-454B-9625-29CEEB6BB4FC}" srcOrd="0" destOrd="0" presId="urn:microsoft.com/office/officeart/2005/8/layout/target2"/>
    <dgm:cxn modelId="{87230F8F-CD8A-4BB6-9079-07ECC39FB180}" srcId="{EBA1CE7F-BFC9-4300-A536-18D464F9A366}" destId="{2C9EA612-8CDC-462E-AB93-0CA38BE2D36F}" srcOrd="2" destOrd="0" parTransId="{C0E26EDD-D745-41EC-BAD6-27DABFE10A8A}" sibTransId="{6D414514-032A-4B97-BC75-82A2B1004AFE}"/>
    <dgm:cxn modelId="{17CF3994-814C-426C-806C-18CD48AA6BE7}" srcId="{3E3C6CEB-9E67-41C4-BCCB-839FD91FE080}" destId="{15D68134-38B4-4AC9-BF88-6C29D5BCB565}" srcOrd="1" destOrd="0" parTransId="{110826FF-41C5-40F3-A6BC-B26E700C655B}" sibTransId="{B0ADCAC9-A9E8-4FA9-AE17-00ED44C90DDA}"/>
    <dgm:cxn modelId="{CA779694-78F3-4595-B437-91DBC44B8F38}" type="presOf" srcId="{3E3C6CEB-9E67-41C4-BCCB-839FD91FE080}" destId="{B467D04D-5B79-4BA8-BE35-BF14B914B81D}" srcOrd="0" destOrd="0" presId="urn:microsoft.com/office/officeart/2005/8/layout/target2"/>
    <dgm:cxn modelId="{9A161B9F-E0AC-4950-9011-8A450E32608F}" srcId="{435ADF94-B49F-40CB-BEF7-DCB9B66BB2AC}" destId="{884518AF-ABD0-45DD-8FDE-4B6CD9C10407}" srcOrd="2" destOrd="0" parTransId="{66B622CA-516A-4C73-ADB8-3CEBBEB97B26}" sibTransId="{68C54F80-181C-49F4-A564-8C47BDA58F29}"/>
    <dgm:cxn modelId="{5273819F-ACEB-4965-8507-B5937C42589F}" type="presOf" srcId="{884518AF-ABD0-45DD-8FDE-4B6CD9C10407}" destId="{43C6BBE6-8D59-428E-B728-9F937C244EBD}" srcOrd="0" destOrd="0" presId="urn:microsoft.com/office/officeart/2005/8/layout/target2"/>
    <dgm:cxn modelId="{9A4FADA6-244F-41E5-AEA4-369DF5C96809}" type="presOf" srcId="{391F8306-8D07-4A4F-B453-753DDA68BA68}" destId="{F6A3649B-59FD-4256-AE16-E0479A3A4B3A}" srcOrd="0" destOrd="0" presId="urn:microsoft.com/office/officeart/2005/8/layout/target2"/>
    <dgm:cxn modelId="{A94DB9C1-1E87-4E83-BD80-DC15190E0331}" type="presOf" srcId="{39B08AF2-5685-4259-A145-89336ADF696D}" destId="{FEA5ED44-09C2-4B2E-96D4-EA293E513851}" srcOrd="0" destOrd="0" presId="urn:microsoft.com/office/officeart/2005/8/layout/target2"/>
    <dgm:cxn modelId="{8FC973D5-1069-4474-8F17-720BB664AC18}" srcId="{435ADF94-B49F-40CB-BEF7-DCB9B66BB2AC}" destId="{3E3C6CEB-9E67-41C4-BCCB-839FD91FE080}" srcOrd="1" destOrd="0" parTransId="{6AAABA21-0C17-422D-B9C3-71884E9CEF1E}" sibTransId="{5AF9F21D-1A9F-454A-8821-4D41575F5836}"/>
    <dgm:cxn modelId="{5451D1D6-F927-4BFD-8A99-F10725A4A82A}" type="presOf" srcId="{F50B46E5-CC35-486C-B26A-7ADC9EECB831}" destId="{32E13F56-8552-4532-8A90-690A5261E761}" srcOrd="0" destOrd="0" presId="urn:microsoft.com/office/officeart/2005/8/layout/target2"/>
    <dgm:cxn modelId="{BB9209DA-AB13-4EDE-BAA3-B60E1BBE6C83}" type="presOf" srcId="{15D68134-38B4-4AC9-BF88-6C29D5BCB565}" destId="{C0E8CBA8-2CD5-44DD-9A93-9732AF571FA2}" srcOrd="0" destOrd="0" presId="urn:microsoft.com/office/officeart/2005/8/layout/target2"/>
    <dgm:cxn modelId="{03A77BE0-3928-43B2-8F8E-B246CADFEB24}" srcId="{884518AF-ABD0-45DD-8FDE-4B6CD9C10407}" destId="{8EBA03ED-410A-4870-8901-DF48C9F0F1AF}" srcOrd="1" destOrd="0" parTransId="{6CD3FD0E-406C-43FB-ACF0-1DCF84FB5DE4}" sibTransId="{3D4381FA-2B75-4FD2-BA93-F0538F9223D2}"/>
    <dgm:cxn modelId="{3DBF0EED-717D-4FA8-B9FF-01D8EABA017B}" type="presOf" srcId="{2C9EA612-8CDC-462E-AB93-0CA38BE2D36F}" destId="{2DACC4FF-7249-4FF7-9D5C-8DC36F9A2401}" srcOrd="0" destOrd="0" presId="urn:microsoft.com/office/officeart/2005/8/layout/target2"/>
    <dgm:cxn modelId="{198E0EF8-369E-401C-8DB7-03959CD4CE32}" srcId="{884518AF-ABD0-45DD-8FDE-4B6CD9C10407}" destId="{ECA3EFD0-9231-4A55-88A6-7877EA2B8BD2}" srcOrd="0" destOrd="0" parTransId="{DEF7B2B9-C46D-490A-B00A-D1BAB65E96CE}" sibTransId="{04B7534A-F960-4016-8535-60CAFA34C6B2}"/>
    <dgm:cxn modelId="{B49A7AD6-C003-4ACE-BB9A-21757D270E58}" type="presParOf" srcId="{B7F395C7-89FD-402E-B5A2-482DE6351E20}" destId="{F37FD87A-481C-4F59-8C0A-06B0755C90C0}" srcOrd="0" destOrd="0" presId="urn:microsoft.com/office/officeart/2005/8/layout/target2"/>
    <dgm:cxn modelId="{18E1745A-33C9-476B-9C34-D34CCE223551}" type="presParOf" srcId="{F37FD87A-481C-4F59-8C0A-06B0755C90C0}" destId="{88039D4D-F476-4D97-A93D-69550B3EFBF5}" srcOrd="0" destOrd="0" presId="urn:microsoft.com/office/officeart/2005/8/layout/target2"/>
    <dgm:cxn modelId="{D7AAD53B-CD71-449E-B8D2-D3C84DC0289C}" type="presParOf" srcId="{F37FD87A-481C-4F59-8C0A-06B0755C90C0}" destId="{B8A3265B-326A-4485-B03E-97AD162E7366}" srcOrd="1" destOrd="0" presId="urn:microsoft.com/office/officeart/2005/8/layout/target2"/>
    <dgm:cxn modelId="{F0FC24C9-5376-44E2-A0EA-EE3F6F59C0D7}" type="presParOf" srcId="{B8A3265B-326A-4485-B03E-97AD162E7366}" destId="{B938F9CF-A4DA-4A49-BD46-CEA980BC2E9C}" srcOrd="0" destOrd="0" presId="urn:microsoft.com/office/officeart/2005/8/layout/target2"/>
    <dgm:cxn modelId="{7AA6A729-5404-4753-ACA2-C1461FC439A4}" type="presParOf" srcId="{B8A3265B-326A-4485-B03E-97AD162E7366}" destId="{E060D199-AE4F-4A33-A4DC-25E48378CEAB}" srcOrd="1" destOrd="0" presId="urn:microsoft.com/office/officeart/2005/8/layout/target2"/>
    <dgm:cxn modelId="{F1BF93AE-4C2B-48AB-9F78-566A9581DEED}" type="presParOf" srcId="{B8A3265B-326A-4485-B03E-97AD162E7366}" destId="{FEA5ED44-09C2-4B2E-96D4-EA293E513851}" srcOrd="2" destOrd="0" presId="urn:microsoft.com/office/officeart/2005/8/layout/target2"/>
    <dgm:cxn modelId="{1DD58E36-EC9E-45B4-9DFA-BCEB2BF3C09D}" type="presParOf" srcId="{B8A3265B-326A-4485-B03E-97AD162E7366}" destId="{450DA88F-FAC6-400C-8332-DFB51721D7A5}" srcOrd="3" destOrd="0" presId="urn:microsoft.com/office/officeart/2005/8/layout/target2"/>
    <dgm:cxn modelId="{B377F6D5-0F26-4A8E-B724-05D19B3853AC}" type="presParOf" srcId="{B8A3265B-326A-4485-B03E-97AD162E7366}" destId="{2DACC4FF-7249-4FF7-9D5C-8DC36F9A2401}" srcOrd="4" destOrd="0" presId="urn:microsoft.com/office/officeart/2005/8/layout/target2"/>
    <dgm:cxn modelId="{B46B42E7-C0BD-49F0-B470-700916530B67}" type="presParOf" srcId="{B8A3265B-326A-4485-B03E-97AD162E7366}" destId="{355A34E2-A394-4365-AAF4-7CBA8EE7BCD7}" srcOrd="5" destOrd="0" presId="urn:microsoft.com/office/officeart/2005/8/layout/target2"/>
    <dgm:cxn modelId="{AE34360D-0D1C-4EEE-8443-A125C7B9635F}" type="presParOf" srcId="{B8A3265B-326A-4485-B03E-97AD162E7366}" destId="{32E13F56-8552-4532-8A90-690A5261E761}" srcOrd="6" destOrd="0" presId="urn:microsoft.com/office/officeart/2005/8/layout/target2"/>
    <dgm:cxn modelId="{3D9872CE-E75E-4CAF-9CAC-2313B4109260}" type="presParOf" srcId="{B7F395C7-89FD-402E-B5A2-482DE6351E20}" destId="{A647EC18-3A42-4E0D-A877-35AC1F4B46A6}" srcOrd="1" destOrd="0" presId="urn:microsoft.com/office/officeart/2005/8/layout/target2"/>
    <dgm:cxn modelId="{AA085D20-1E51-4EB7-87E1-FA886E1B247B}" type="presParOf" srcId="{A647EC18-3A42-4E0D-A877-35AC1F4B46A6}" destId="{B467D04D-5B79-4BA8-BE35-BF14B914B81D}" srcOrd="0" destOrd="0" presId="urn:microsoft.com/office/officeart/2005/8/layout/target2"/>
    <dgm:cxn modelId="{1FF402F5-71FE-4025-90E6-E13C82A53913}" type="presParOf" srcId="{A647EC18-3A42-4E0D-A877-35AC1F4B46A6}" destId="{CBFC6F04-D36F-4CAA-84E2-CB02A7D4ACB5}" srcOrd="1" destOrd="0" presId="urn:microsoft.com/office/officeart/2005/8/layout/target2"/>
    <dgm:cxn modelId="{4558ED23-409A-4AE1-A172-D6240465B38C}" type="presParOf" srcId="{CBFC6F04-D36F-4CAA-84E2-CB02A7D4ACB5}" destId="{0E1EBC1B-FBEC-4657-B370-BB07849670D7}" srcOrd="0" destOrd="0" presId="urn:microsoft.com/office/officeart/2005/8/layout/target2"/>
    <dgm:cxn modelId="{1EC98B41-8FAB-4655-B052-16676C0A7AF4}" type="presParOf" srcId="{CBFC6F04-D36F-4CAA-84E2-CB02A7D4ACB5}" destId="{6A49594F-F7EC-42EC-9D55-6CC38F7C1D44}" srcOrd="1" destOrd="0" presId="urn:microsoft.com/office/officeart/2005/8/layout/target2"/>
    <dgm:cxn modelId="{550C0B14-2979-42DD-A415-511AC751A4AA}" type="presParOf" srcId="{CBFC6F04-D36F-4CAA-84E2-CB02A7D4ACB5}" destId="{C0E8CBA8-2CD5-44DD-9A93-9732AF571FA2}" srcOrd="2" destOrd="0" presId="urn:microsoft.com/office/officeart/2005/8/layout/target2"/>
    <dgm:cxn modelId="{E90E54DD-A5D6-4C71-93F8-6C6BF27E35D5}" type="presParOf" srcId="{B7F395C7-89FD-402E-B5A2-482DE6351E20}" destId="{2D73F007-7791-4C94-A16D-520097E97ABA}" srcOrd="2" destOrd="0" presId="urn:microsoft.com/office/officeart/2005/8/layout/target2"/>
    <dgm:cxn modelId="{2CC55F80-7D33-4F84-BF29-E58CC507C8A7}" type="presParOf" srcId="{2D73F007-7791-4C94-A16D-520097E97ABA}" destId="{43C6BBE6-8D59-428E-B728-9F937C244EBD}" srcOrd="0" destOrd="0" presId="urn:microsoft.com/office/officeart/2005/8/layout/target2"/>
    <dgm:cxn modelId="{061AEF99-5CDE-4C55-847D-08BC96C21097}" type="presParOf" srcId="{2D73F007-7791-4C94-A16D-520097E97ABA}" destId="{885FB2E6-C10C-48CA-B227-79DBE63E1A16}" srcOrd="1" destOrd="0" presId="urn:microsoft.com/office/officeart/2005/8/layout/target2"/>
    <dgm:cxn modelId="{251CD9BA-963F-474D-9126-5F71691396B9}" type="presParOf" srcId="{885FB2E6-C10C-48CA-B227-79DBE63E1A16}" destId="{DC12D621-CCBC-4935-B5A5-701789F4156D}" srcOrd="0" destOrd="0" presId="urn:microsoft.com/office/officeart/2005/8/layout/target2"/>
    <dgm:cxn modelId="{36270924-4EBE-49CB-AEDC-14D97983087C}" type="presParOf" srcId="{885FB2E6-C10C-48CA-B227-79DBE63E1A16}" destId="{3A31CA1A-2DDD-49EE-B40C-BC05D091A972}" srcOrd="1" destOrd="0" presId="urn:microsoft.com/office/officeart/2005/8/layout/target2"/>
    <dgm:cxn modelId="{12D9F5AD-5A34-40FC-8470-6C4A38D31F99}" type="presParOf" srcId="{885FB2E6-C10C-48CA-B227-79DBE63E1A16}" destId="{8E1A49F5-8121-454B-9625-29CEEB6BB4FC}" srcOrd="2" destOrd="0" presId="urn:microsoft.com/office/officeart/2005/8/layout/target2"/>
    <dgm:cxn modelId="{D0A0855A-FF01-40B4-AE21-841BBB97C005}" type="presParOf" srcId="{885FB2E6-C10C-48CA-B227-79DBE63E1A16}" destId="{6C250F1E-8C6B-4FE0-91AF-49B1FC71F18A}" srcOrd="3" destOrd="0" presId="urn:microsoft.com/office/officeart/2005/8/layout/target2"/>
    <dgm:cxn modelId="{D94F9F0C-96A6-488D-9EBD-977B4373960B}" type="presParOf" srcId="{885FB2E6-C10C-48CA-B227-79DBE63E1A16}" destId="{F6A3649B-59FD-4256-AE16-E0479A3A4B3A}"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5ADF94-B49F-40CB-BEF7-DCB9B66BB2A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EBA1CE7F-BFC9-4300-A536-18D464F9A366}">
      <dgm:prSet phldrT="[Text]"/>
      <dgm:spPr/>
      <dgm:t>
        <a:bodyPr/>
        <a:lstStyle/>
        <a:p>
          <a:r>
            <a:rPr lang="en-US"/>
            <a:t>Answer questions related to water-quality over time.</a:t>
          </a:r>
        </a:p>
      </dgm:t>
    </dgm:pt>
    <dgm:pt modelId="{C4AA87AF-7566-4B4C-A835-A184D3ADFDE7}" type="parTrans" cxnId="{68432C4F-E83D-4FAC-94E5-F7751153265B}">
      <dgm:prSet/>
      <dgm:spPr/>
      <dgm:t>
        <a:bodyPr/>
        <a:lstStyle/>
        <a:p>
          <a:endParaRPr lang="en-US"/>
        </a:p>
      </dgm:t>
    </dgm:pt>
    <dgm:pt modelId="{FBCF6774-2C6F-450D-9FFB-8E46EA0D65F0}" type="sibTrans" cxnId="{68432C4F-E83D-4FAC-94E5-F7751153265B}">
      <dgm:prSet/>
      <dgm:spPr/>
      <dgm:t>
        <a:bodyPr/>
        <a:lstStyle/>
        <a:p>
          <a:endParaRPr lang="en-US"/>
        </a:p>
      </dgm:t>
    </dgm:pt>
    <dgm:pt modelId="{39B08AF2-5685-4259-A145-89336ADF696D}">
      <dgm:prSet phldrT="[Text]"/>
      <dgm:spPr/>
      <dgm:t>
        <a:bodyPr/>
        <a:lstStyle/>
        <a:p>
          <a:r>
            <a:rPr lang="en-US"/>
            <a:t>How have landscape factors in my watershed changed? </a:t>
          </a:r>
        </a:p>
      </dgm:t>
    </dgm:pt>
    <dgm:pt modelId="{AD564AC2-B34F-448F-B552-5C4A070795EE}" type="parTrans" cxnId="{2D5AA130-8E54-436A-8A96-A6D4669A8A64}">
      <dgm:prSet/>
      <dgm:spPr/>
      <dgm:t>
        <a:bodyPr/>
        <a:lstStyle/>
        <a:p>
          <a:endParaRPr lang="en-US"/>
        </a:p>
      </dgm:t>
    </dgm:pt>
    <dgm:pt modelId="{AC0F92AF-0EF7-4B9F-9C79-80544AFF41DE}" type="sibTrans" cxnId="{2D5AA130-8E54-436A-8A96-A6D4669A8A64}">
      <dgm:prSet/>
      <dgm:spPr/>
      <dgm:t>
        <a:bodyPr/>
        <a:lstStyle/>
        <a:p>
          <a:endParaRPr lang="en-US"/>
        </a:p>
      </dgm:t>
    </dgm:pt>
    <dgm:pt modelId="{2C9EA612-8CDC-462E-AB93-0CA38BE2D36F}">
      <dgm:prSet/>
      <dgm:spPr/>
      <dgm:t>
        <a:bodyPr/>
        <a:lstStyle/>
        <a:p>
          <a:r>
            <a:rPr lang="en-US"/>
            <a:t>What clues might explain observed change (or lack of change)?</a:t>
          </a:r>
        </a:p>
      </dgm:t>
    </dgm:pt>
    <dgm:pt modelId="{C0E26EDD-D745-41EC-BAD6-27DABFE10A8A}" type="parTrans" cxnId="{87230F8F-CD8A-4BB6-9079-07ECC39FB180}">
      <dgm:prSet/>
      <dgm:spPr/>
      <dgm:t>
        <a:bodyPr/>
        <a:lstStyle/>
        <a:p>
          <a:endParaRPr lang="en-US"/>
        </a:p>
      </dgm:t>
    </dgm:pt>
    <dgm:pt modelId="{6D414514-032A-4B97-BC75-82A2B1004AFE}" type="sibTrans" cxnId="{87230F8F-CD8A-4BB6-9079-07ECC39FB180}">
      <dgm:prSet/>
      <dgm:spPr/>
      <dgm:t>
        <a:bodyPr/>
        <a:lstStyle/>
        <a:p>
          <a:endParaRPr lang="en-US"/>
        </a:p>
      </dgm:t>
    </dgm:pt>
    <dgm:pt modelId="{F50B46E5-CC35-486C-B26A-7ADC9EECB831}">
      <dgm:prSet/>
      <dgm:spPr/>
      <dgm:t>
        <a:bodyPr/>
        <a:lstStyle/>
        <a:p>
          <a:r>
            <a:rPr lang="en-US"/>
            <a:t>What should I target to turn a degrading trend around or maintain improvements?</a:t>
          </a:r>
        </a:p>
      </dgm:t>
    </dgm:pt>
    <dgm:pt modelId="{A17EB466-CAA0-4B77-A21E-6B80DBECC7FC}" type="parTrans" cxnId="{27BFF400-9A07-4667-9DDF-2FAF02986D68}">
      <dgm:prSet/>
      <dgm:spPr/>
      <dgm:t>
        <a:bodyPr/>
        <a:lstStyle/>
        <a:p>
          <a:endParaRPr lang="en-US"/>
        </a:p>
      </dgm:t>
    </dgm:pt>
    <dgm:pt modelId="{DA12CBB0-10F1-4774-AD40-BAE702F7B05B}" type="sibTrans" cxnId="{27BFF400-9A07-4667-9DDF-2FAF02986D68}">
      <dgm:prSet/>
      <dgm:spPr/>
      <dgm:t>
        <a:bodyPr/>
        <a:lstStyle/>
        <a:p>
          <a:endParaRPr lang="en-US"/>
        </a:p>
      </dgm:t>
    </dgm:pt>
    <dgm:pt modelId="{3E3C6CEB-9E67-41C4-BCCB-839FD91FE080}">
      <dgm:prSet/>
      <dgm:spPr/>
      <dgm:t>
        <a:bodyPr/>
        <a:lstStyle/>
        <a:p>
          <a:r>
            <a:rPr lang="en-US"/>
            <a:t>Inform decision-making.</a:t>
          </a:r>
        </a:p>
      </dgm:t>
    </dgm:pt>
    <dgm:pt modelId="{6AAABA21-0C17-422D-B9C3-71884E9CEF1E}" type="parTrans" cxnId="{8FC973D5-1069-4474-8F17-720BB664AC18}">
      <dgm:prSet/>
      <dgm:spPr/>
      <dgm:t>
        <a:bodyPr/>
        <a:lstStyle/>
        <a:p>
          <a:endParaRPr lang="en-US"/>
        </a:p>
      </dgm:t>
    </dgm:pt>
    <dgm:pt modelId="{5AF9F21D-1A9F-454A-8821-4D41575F5836}" type="sibTrans" cxnId="{8FC973D5-1069-4474-8F17-720BB664AC18}">
      <dgm:prSet/>
      <dgm:spPr/>
      <dgm:t>
        <a:bodyPr/>
        <a:lstStyle/>
        <a:p>
          <a:endParaRPr lang="en-US"/>
        </a:p>
      </dgm:t>
    </dgm:pt>
    <dgm:pt modelId="{850856DD-6445-4D22-81A0-A0441FA9A58C}">
      <dgm:prSet phldrT="[Text]"/>
      <dgm:spPr/>
      <dgm:t>
        <a:bodyPr/>
        <a:lstStyle/>
        <a:p>
          <a:r>
            <a:rPr lang="en-US"/>
            <a:t>Has my river been getting better or worse?</a:t>
          </a:r>
        </a:p>
      </dgm:t>
    </dgm:pt>
    <dgm:pt modelId="{78CBB69B-80B8-4CC1-98D2-7D7B49C8DF51}" type="parTrans" cxnId="{A9E98C46-B1C8-441B-9CC7-AB225E66F620}">
      <dgm:prSet/>
      <dgm:spPr/>
      <dgm:t>
        <a:bodyPr/>
        <a:lstStyle/>
        <a:p>
          <a:endParaRPr lang="en-US"/>
        </a:p>
      </dgm:t>
    </dgm:pt>
    <dgm:pt modelId="{5E181952-AFF8-4BF0-A7AA-95C76A6BE707}" type="sibTrans" cxnId="{A9E98C46-B1C8-441B-9CC7-AB225E66F620}">
      <dgm:prSet/>
      <dgm:spPr/>
      <dgm:t>
        <a:bodyPr/>
        <a:lstStyle/>
        <a:p>
          <a:endParaRPr lang="en-US"/>
        </a:p>
      </dgm:t>
    </dgm:pt>
    <dgm:pt modelId="{884518AF-ABD0-45DD-8FDE-4B6CD9C10407}">
      <dgm:prSet/>
      <dgm:spPr/>
      <dgm:t>
        <a:bodyPr/>
        <a:lstStyle/>
        <a:p>
          <a:r>
            <a:rPr lang="en-US"/>
            <a:t>Provide basin-wide context for your work.</a:t>
          </a:r>
        </a:p>
      </dgm:t>
    </dgm:pt>
    <dgm:pt modelId="{66B622CA-516A-4C73-ADB8-3CEBBEB97B26}" type="parTrans" cxnId="{9A161B9F-E0AC-4950-9011-8A450E32608F}">
      <dgm:prSet/>
      <dgm:spPr/>
      <dgm:t>
        <a:bodyPr/>
        <a:lstStyle/>
        <a:p>
          <a:endParaRPr lang="en-US"/>
        </a:p>
      </dgm:t>
    </dgm:pt>
    <dgm:pt modelId="{68C54F80-181C-49F4-A564-8C47BDA58F29}" type="sibTrans" cxnId="{9A161B9F-E0AC-4950-9011-8A450E32608F}">
      <dgm:prSet/>
      <dgm:spPr/>
      <dgm:t>
        <a:bodyPr/>
        <a:lstStyle/>
        <a:p>
          <a:endParaRPr lang="en-US"/>
        </a:p>
      </dgm:t>
    </dgm:pt>
    <dgm:pt modelId="{072195FF-14CD-492E-A008-CBC966358A11}">
      <dgm:prSet/>
      <dgm:spPr/>
      <dgm:t>
        <a:bodyPr/>
        <a:lstStyle/>
        <a:p>
          <a:r>
            <a:rPr lang="en-US"/>
            <a:t>Target restoration efforts geographically, by sector, or by practice.</a:t>
          </a:r>
        </a:p>
      </dgm:t>
    </dgm:pt>
    <dgm:pt modelId="{9484B1C8-094E-4A6B-A620-645F9C7324E2}" type="parTrans" cxnId="{1CA8E580-893F-4588-998C-5D2992A9E758}">
      <dgm:prSet/>
      <dgm:spPr/>
      <dgm:t>
        <a:bodyPr/>
        <a:lstStyle/>
        <a:p>
          <a:endParaRPr lang="en-US"/>
        </a:p>
      </dgm:t>
    </dgm:pt>
    <dgm:pt modelId="{AF2752B9-508A-4551-8023-94FD4F71B64C}" type="sibTrans" cxnId="{1CA8E580-893F-4588-998C-5D2992A9E758}">
      <dgm:prSet/>
      <dgm:spPr/>
      <dgm:t>
        <a:bodyPr/>
        <a:lstStyle/>
        <a:p>
          <a:endParaRPr lang="en-US"/>
        </a:p>
      </dgm:t>
    </dgm:pt>
    <dgm:pt modelId="{15D68134-38B4-4AC9-BF88-6C29D5BCB565}">
      <dgm:prSet/>
      <dgm:spPr/>
      <dgm:t>
        <a:bodyPr/>
        <a:lstStyle/>
        <a:p>
          <a:r>
            <a:rPr lang="en-US"/>
            <a:t>Support Chesapeake Assessment Scenario Tool (CAST) scenario development. </a:t>
          </a:r>
        </a:p>
      </dgm:t>
    </dgm:pt>
    <dgm:pt modelId="{110826FF-41C5-40F3-A6BC-B26E700C655B}" type="parTrans" cxnId="{17CF3994-814C-426C-806C-18CD48AA6BE7}">
      <dgm:prSet/>
      <dgm:spPr/>
      <dgm:t>
        <a:bodyPr/>
        <a:lstStyle/>
        <a:p>
          <a:endParaRPr lang="en-US"/>
        </a:p>
      </dgm:t>
    </dgm:pt>
    <dgm:pt modelId="{B0ADCAC9-A9E8-4FA9-AE17-00ED44C90DDA}" type="sibTrans" cxnId="{17CF3994-814C-426C-806C-18CD48AA6BE7}">
      <dgm:prSet/>
      <dgm:spPr/>
      <dgm:t>
        <a:bodyPr/>
        <a:lstStyle/>
        <a:p>
          <a:endParaRPr lang="en-US"/>
        </a:p>
      </dgm:t>
    </dgm:pt>
    <dgm:pt modelId="{ECA3EFD0-9231-4A55-88A6-7877EA2B8BD2}">
      <dgm:prSet/>
      <dgm:spPr/>
      <dgm:t>
        <a:bodyPr/>
        <a:lstStyle/>
        <a:p>
          <a:r>
            <a:rPr lang="en-US"/>
            <a:t>Build local watershed stories to engage with stakeholders.</a:t>
          </a:r>
        </a:p>
      </dgm:t>
    </dgm:pt>
    <dgm:pt modelId="{DEF7B2B9-C46D-490A-B00A-D1BAB65E96CE}" type="parTrans" cxnId="{198E0EF8-369E-401C-8DB7-03959CD4CE32}">
      <dgm:prSet/>
      <dgm:spPr/>
      <dgm:t>
        <a:bodyPr/>
        <a:lstStyle/>
        <a:p>
          <a:endParaRPr lang="en-US"/>
        </a:p>
      </dgm:t>
    </dgm:pt>
    <dgm:pt modelId="{04B7534A-F960-4016-8535-60CAFA34C6B2}" type="sibTrans" cxnId="{198E0EF8-369E-401C-8DB7-03959CD4CE32}">
      <dgm:prSet/>
      <dgm:spPr/>
      <dgm:t>
        <a:bodyPr/>
        <a:lstStyle/>
        <a:p>
          <a:endParaRPr lang="en-US"/>
        </a:p>
      </dgm:t>
    </dgm:pt>
    <dgm:pt modelId="{8EBA03ED-410A-4870-8901-DF48C9F0F1AF}">
      <dgm:prSet/>
      <dgm:spPr/>
      <dgm:t>
        <a:bodyPr/>
        <a:lstStyle/>
        <a:p>
          <a:r>
            <a:rPr lang="en-US"/>
            <a:t>Outreach and communication of water quality information.</a:t>
          </a:r>
        </a:p>
      </dgm:t>
    </dgm:pt>
    <dgm:pt modelId="{6CD3FD0E-406C-43FB-ACF0-1DCF84FB5DE4}" type="parTrans" cxnId="{03A77BE0-3928-43B2-8F8E-B246CADFEB24}">
      <dgm:prSet/>
      <dgm:spPr/>
    </dgm:pt>
    <dgm:pt modelId="{3D4381FA-2B75-4FD2-BA93-F0538F9223D2}" type="sibTrans" cxnId="{03A77BE0-3928-43B2-8F8E-B246CADFEB24}">
      <dgm:prSet/>
      <dgm:spPr/>
    </dgm:pt>
    <dgm:pt modelId="{391F8306-8D07-4A4F-B453-753DDA68BA68}">
      <dgm:prSet/>
      <dgm:spPr/>
      <dgm:t>
        <a:bodyPr/>
        <a:lstStyle/>
        <a:p>
          <a:r>
            <a:rPr lang="en-US"/>
            <a:t>Supporting evidence for advocacy work and grant applications.</a:t>
          </a:r>
        </a:p>
      </dgm:t>
    </dgm:pt>
    <dgm:pt modelId="{EF9663AA-91D5-4631-9FC7-009562237E52}" type="parTrans" cxnId="{7D6F6216-B401-4F91-BE0F-F94F2A2BE294}">
      <dgm:prSet/>
      <dgm:spPr/>
    </dgm:pt>
    <dgm:pt modelId="{8E223DE1-6BF4-4102-BDE0-7171ACFB48D0}" type="sibTrans" cxnId="{7D6F6216-B401-4F91-BE0F-F94F2A2BE294}">
      <dgm:prSet/>
      <dgm:spPr/>
    </dgm:pt>
    <dgm:pt modelId="{B7F395C7-89FD-402E-B5A2-482DE6351E20}" type="pres">
      <dgm:prSet presAssocID="{435ADF94-B49F-40CB-BEF7-DCB9B66BB2AC}" presName="Name0" presStyleCnt="0">
        <dgm:presLayoutVars>
          <dgm:chMax val="3"/>
          <dgm:chPref val="1"/>
          <dgm:dir/>
          <dgm:animLvl val="lvl"/>
          <dgm:resizeHandles/>
        </dgm:presLayoutVars>
      </dgm:prSet>
      <dgm:spPr/>
    </dgm:pt>
    <dgm:pt modelId="{F37FD87A-481C-4F59-8C0A-06B0755C90C0}" type="pres">
      <dgm:prSet presAssocID="{435ADF94-B49F-40CB-BEF7-DCB9B66BB2AC}" presName="outerBox" presStyleCnt="0"/>
      <dgm:spPr/>
    </dgm:pt>
    <dgm:pt modelId="{88039D4D-F476-4D97-A93D-69550B3EFBF5}" type="pres">
      <dgm:prSet presAssocID="{435ADF94-B49F-40CB-BEF7-DCB9B66BB2AC}" presName="outerBoxParent" presStyleLbl="node1" presStyleIdx="0" presStyleCnt="3"/>
      <dgm:spPr/>
    </dgm:pt>
    <dgm:pt modelId="{B8A3265B-326A-4485-B03E-97AD162E7366}" type="pres">
      <dgm:prSet presAssocID="{435ADF94-B49F-40CB-BEF7-DCB9B66BB2AC}" presName="outerBoxChildren" presStyleCnt="0"/>
      <dgm:spPr/>
    </dgm:pt>
    <dgm:pt modelId="{B938F9CF-A4DA-4A49-BD46-CEA980BC2E9C}" type="pres">
      <dgm:prSet presAssocID="{850856DD-6445-4D22-81A0-A0441FA9A58C}" presName="oChild" presStyleLbl="fgAcc1" presStyleIdx="0" presStyleCnt="9">
        <dgm:presLayoutVars>
          <dgm:bulletEnabled val="1"/>
        </dgm:presLayoutVars>
      </dgm:prSet>
      <dgm:spPr/>
    </dgm:pt>
    <dgm:pt modelId="{E060D199-AE4F-4A33-A4DC-25E48378CEAB}" type="pres">
      <dgm:prSet presAssocID="{5E181952-AFF8-4BF0-A7AA-95C76A6BE707}" presName="outerSibTrans" presStyleCnt="0"/>
      <dgm:spPr/>
    </dgm:pt>
    <dgm:pt modelId="{FEA5ED44-09C2-4B2E-96D4-EA293E513851}" type="pres">
      <dgm:prSet presAssocID="{39B08AF2-5685-4259-A145-89336ADF696D}" presName="oChild" presStyleLbl="fgAcc1" presStyleIdx="1" presStyleCnt="9">
        <dgm:presLayoutVars>
          <dgm:bulletEnabled val="1"/>
        </dgm:presLayoutVars>
      </dgm:prSet>
      <dgm:spPr/>
    </dgm:pt>
    <dgm:pt modelId="{450DA88F-FAC6-400C-8332-DFB51721D7A5}" type="pres">
      <dgm:prSet presAssocID="{AC0F92AF-0EF7-4B9F-9C79-80544AFF41DE}" presName="outerSibTrans" presStyleCnt="0"/>
      <dgm:spPr/>
    </dgm:pt>
    <dgm:pt modelId="{2DACC4FF-7249-4FF7-9D5C-8DC36F9A2401}" type="pres">
      <dgm:prSet presAssocID="{2C9EA612-8CDC-462E-AB93-0CA38BE2D36F}" presName="oChild" presStyleLbl="fgAcc1" presStyleIdx="2" presStyleCnt="9">
        <dgm:presLayoutVars>
          <dgm:bulletEnabled val="1"/>
        </dgm:presLayoutVars>
      </dgm:prSet>
      <dgm:spPr/>
    </dgm:pt>
    <dgm:pt modelId="{355A34E2-A394-4365-AAF4-7CBA8EE7BCD7}" type="pres">
      <dgm:prSet presAssocID="{6D414514-032A-4B97-BC75-82A2B1004AFE}" presName="outerSibTrans" presStyleCnt="0"/>
      <dgm:spPr/>
    </dgm:pt>
    <dgm:pt modelId="{32E13F56-8552-4532-8A90-690A5261E761}" type="pres">
      <dgm:prSet presAssocID="{F50B46E5-CC35-486C-B26A-7ADC9EECB831}" presName="oChild" presStyleLbl="fgAcc1" presStyleIdx="3" presStyleCnt="9">
        <dgm:presLayoutVars>
          <dgm:bulletEnabled val="1"/>
        </dgm:presLayoutVars>
      </dgm:prSet>
      <dgm:spPr/>
    </dgm:pt>
    <dgm:pt modelId="{A647EC18-3A42-4E0D-A877-35AC1F4B46A6}" type="pres">
      <dgm:prSet presAssocID="{435ADF94-B49F-40CB-BEF7-DCB9B66BB2AC}" presName="middleBox" presStyleCnt="0"/>
      <dgm:spPr/>
    </dgm:pt>
    <dgm:pt modelId="{B467D04D-5B79-4BA8-BE35-BF14B914B81D}" type="pres">
      <dgm:prSet presAssocID="{435ADF94-B49F-40CB-BEF7-DCB9B66BB2AC}" presName="middleBoxParent" presStyleLbl="node1" presStyleIdx="1" presStyleCnt="3"/>
      <dgm:spPr/>
    </dgm:pt>
    <dgm:pt modelId="{CBFC6F04-D36F-4CAA-84E2-CB02A7D4ACB5}" type="pres">
      <dgm:prSet presAssocID="{435ADF94-B49F-40CB-BEF7-DCB9B66BB2AC}" presName="middleBoxChildren" presStyleCnt="0"/>
      <dgm:spPr/>
    </dgm:pt>
    <dgm:pt modelId="{0E1EBC1B-FBEC-4657-B370-BB07849670D7}" type="pres">
      <dgm:prSet presAssocID="{072195FF-14CD-492E-A008-CBC966358A11}" presName="mChild" presStyleLbl="fgAcc1" presStyleIdx="4" presStyleCnt="9">
        <dgm:presLayoutVars>
          <dgm:bulletEnabled val="1"/>
        </dgm:presLayoutVars>
      </dgm:prSet>
      <dgm:spPr/>
    </dgm:pt>
    <dgm:pt modelId="{6A49594F-F7EC-42EC-9D55-6CC38F7C1D44}" type="pres">
      <dgm:prSet presAssocID="{AF2752B9-508A-4551-8023-94FD4F71B64C}" presName="middleSibTrans" presStyleCnt="0"/>
      <dgm:spPr/>
    </dgm:pt>
    <dgm:pt modelId="{C0E8CBA8-2CD5-44DD-9A93-9732AF571FA2}" type="pres">
      <dgm:prSet presAssocID="{15D68134-38B4-4AC9-BF88-6C29D5BCB565}" presName="mChild" presStyleLbl="fgAcc1" presStyleIdx="5" presStyleCnt="9">
        <dgm:presLayoutVars>
          <dgm:bulletEnabled val="1"/>
        </dgm:presLayoutVars>
      </dgm:prSet>
      <dgm:spPr/>
    </dgm:pt>
    <dgm:pt modelId="{2D73F007-7791-4C94-A16D-520097E97ABA}" type="pres">
      <dgm:prSet presAssocID="{435ADF94-B49F-40CB-BEF7-DCB9B66BB2AC}" presName="centerBox" presStyleCnt="0"/>
      <dgm:spPr/>
    </dgm:pt>
    <dgm:pt modelId="{43C6BBE6-8D59-428E-B728-9F937C244EBD}" type="pres">
      <dgm:prSet presAssocID="{435ADF94-B49F-40CB-BEF7-DCB9B66BB2AC}" presName="centerBoxParent" presStyleLbl="node1" presStyleIdx="2" presStyleCnt="3"/>
      <dgm:spPr/>
    </dgm:pt>
    <dgm:pt modelId="{885FB2E6-C10C-48CA-B227-79DBE63E1A16}" type="pres">
      <dgm:prSet presAssocID="{435ADF94-B49F-40CB-BEF7-DCB9B66BB2AC}" presName="centerBoxChildren" presStyleCnt="0"/>
      <dgm:spPr/>
    </dgm:pt>
    <dgm:pt modelId="{DC12D621-CCBC-4935-B5A5-701789F4156D}" type="pres">
      <dgm:prSet presAssocID="{ECA3EFD0-9231-4A55-88A6-7877EA2B8BD2}" presName="cChild" presStyleLbl="fgAcc1" presStyleIdx="6" presStyleCnt="9">
        <dgm:presLayoutVars>
          <dgm:bulletEnabled val="1"/>
        </dgm:presLayoutVars>
      </dgm:prSet>
      <dgm:spPr/>
    </dgm:pt>
    <dgm:pt modelId="{3A31CA1A-2DDD-49EE-B40C-BC05D091A972}" type="pres">
      <dgm:prSet presAssocID="{04B7534A-F960-4016-8535-60CAFA34C6B2}" presName="centerSibTrans" presStyleCnt="0"/>
      <dgm:spPr/>
    </dgm:pt>
    <dgm:pt modelId="{8E1A49F5-8121-454B-9625-29CEEB6BB4FC}" type="pres">
      <dgm:prSet presAssocID="{8EBA03ED-410A-4870-8901-DF48C9F0F1AF}" presName="cChild" presStyleLbl="fgAcc1" presStyleIdx="7" presStyleCnt="9">
        <dgm:presLayoutVars>
          <dgm:bulletEnabled val="1"/>
        </dgm:presLayoutVars>
      </dgm:prSet>
      <dgm:spPr/>
    </dgm:pt>
    <dgm:pt modelId="{6C250F1E-8C6B-4FE0-91AF-49B1FC71F18A}" type="pres">
      <dgm:prSet presAssocID="{3D4381FA-2B75-4FD2-BA93-F0538F9223D2}" presName="centerSibTrans" presStyleCnt="0"/>
      <dgm:spPr/>
    </dgm:pt>
    <dgm:pt modelId="{F6A3649B-59FD-4256-AE16-E0479A3A4B3A}" type="pres">
      <dgm:prSet presAssocID="{391F8306-8D07-4A4F-B453-753DDA68BA68}" presName="cChild" presStyleLbl="fgAcc1" presStyleIdx="8" presStyleCnt="9">
        <dgm:presLayoutVars>
          <dgm:bulletEnabled val="1"/>
        </dgm:presLayoutVars>
      </dgm:prSet>
      <dgm:spPr/>
    </dgm:pt>
  </dgm:ptLst>
  <dgm:cxnLst>
    <dgm:cxn modelId="{27BFF400-9A07-4667-9DDF-2FAF02986D68}" srcId="{EBA1CE7F-BFC9-4300-A536-18D464F9A366}" destId="{F50B46E5-CC35-486C-B26A-7ADC9EECB831}" srcOrd="3" destOrd="0" parTransId="{A17EB466-CAA0-4B77-A21E-6B80DBECC7FC}" sibTransId="{DA12CBB0-10F1-4774-AD40-BAE702F7B05B}"/>
    <dgm:cxn modelId="{A0977704-276E-4155-BD1B-F69CAA7C7C32}" type="presOf" srcId="{435ADF94-B49F-40CB-BEF7-DCB9B66BB2AC}" destId="{B7F395C7-89FD-402E-B5A2-482DE6351E20}" srcOrd="0" destOrd="0" presId="urn:microsoft.com/office/officeart/2005/8/layout/target2"/>
    <dgm:cxn modelId="{7D6F6216-B401-4F91-BE0F-F94F2A2BE294}" srcId="{884518AF-ABD0-45DD-8FDE-4B6CD9C10407}" destId="{391F8306-8D07-4A4F-B453-753DDA68BA68}" srcOrd="2" destOrd="0" parTransId="{EF9663AA-91D5-4631-9FC7-009562237E52}" sibTransId="{8E223DE1-6BF4-4102-BDE0-7171ACFB48D0}"/>
    <dgm:cxn modelId="{B18E371F-C1ED-4CB8-8A10-8D3017D6060B}" type="presOf" srcId="{850856DD-6445-4D22-81A0-A0441FA9A58C}" destId="{B938F9CF-A4DA-4A49-BD46-CEA980BC2E9C}" srcOrd="0" destOrd="0" presId="urn:microsoft.com/office/officeart/2005/8/layout/target2"/>
    <dgm:cxn modelId="{6B1F2022-1ABB-47D2-94CC-757BD3454EBB}" type="presOf" srcId="{ECA3EFD0-9231-4A55-88A6-7877EA2B8BD2}" destId="{DC12D621-CCBC-4935-B5A5-701789F4156D}" srcOrd="0" destOrd="0" presId="urn:microsoft.com/office/officeart/2005/8/layout/target2"/>
    <dgm:cxn modelId="{2D5AA130-8E54-436A-8A96-A6D4669A8A64}" srcId="{EBA1CE7F-BFC9-4300-A536-18D464F9A366}" destId="{39B08AF2-5685-4259-A145-89336ADF696D}" srcOrd="1" destOrd="0" parTransId="{AD564AC2-B34F-448F-B552-5C4A070795EE}" sibTransId="{AC0F92AF-0EF7-4B9F-9C79-80544AFF41DE}"/>
    <dgm:cxn modelId="{A9E98C46-B1C8-441B-9CC7-AB225E66F620}" srcId="{EBA1CE7F-BFC9-4300-A536-18D464F9A366}" destId="{850856DD-6445-4D22-81A0-A0441FA9A58C}" srcOrd="0" destOrd="0" parTransId="{78CBB69B-80B8-4CC1-98D2-7D7B49C8DF51}" sibTransId="{5E181952-AFF8-4BF0-A7AA-95C76A6BE707}"/>
    <dgm:cxn modelId="{68432C4F-E83D-4FAC-94E5-F7751153265B}" srcId="{435ADF94-B49F-40CB-BEF7-DCB9B66BB2AC}" destId="{EBA1CE7F-BFC9-4300-A536-18D464F9A366}" srcOrd="0" destOrd="0" parTransId="{C4AA87AF-7566-4B4C-A835-A184D3ADFDE7}" sibTransId="{FBCF6774-2C6F-450D-9FFB-8E46EA0D65F0}"/>
    <dgm:cxn modelId="{3772EB71-277A-4D13-9E93-04C40F5F1239}" type="presOf" srcId="{072195FF-14CD-492E-A008-CBC966358A11}" destId="{0E1EBC1B-FBEC-4657-B370-BB07849670D7}" srcOrd="0" destOrd="0" presId="urn:microsoft.com/office/officeart/2005/8/layout/target2"/>
    <dgm:cxn modelId="{C4BA855A-6499-4501-99DF-594D170617E8}" type="presOf" srcId="{EBA1CE7F-BFC9-4300-A536-18D464F9A366}" destId="{88039D4D-F476-4D97-A93D-69550B3EFBF5}" srcOrd="0" destOrd="0" presId="urn:microsoft.com/office/officeart/2005/8/layout/target2"/>
    <dgm:cxn modelId="{1CA8E580-893F-4588-998C-5D2992A9E758}" srcId="{3E3C6CEB-9E67-41C4-BCCB-839FD91FE080}" destId="{072195FF-14CD-492E-A008-CBC966358A11}" srcOrd="0" destOrd="0" parTransId="{9484B1C8-094E-4A6B-A620-645F9C7324E2}" sibTransId="{AF2752B9-508A-4551-8023-94FD4F71B64C}"/>
    <dgm:cxn modelId="{F1AD5D81-4B9E-4EC6-94E9-24835E3CCB2B}" type="presOf" srcId="{8EBA03ED-410A-4870-8901-DF48C9F0F1AF}" destId="{8E1A49F5-8121-454B-9625-29CEEB6BB4FC}" srcOrd="0" destOrd="0" presId="urn:microsoft.com/office/officeart/2005/8/layout/target2"/>
    <dgm:cxn modelId="{87230F8F-CD8A-4BB6-9079-07ECC39FB180}" srcId="{EBA1CE7F-BFC9-4300-A536-18D464F9A366}" destId="{2C9EA612-8CDC-462E-AB93-0CA38BE2D36F}" srcOrd="2" destOrd="0" parTransId="{C0E26EDD-D745-41EC-BAD6-27DABFE10A8A}" sibTransId="{6D414514-032A-4B97-BC75-82A2B1004AFE}"/>
    <dgm:cxn modelId="{17CF3994-814C-426C-806C-18CD48AA6BE7}" srcId="{3E3C6CEB-9E67-41C4-BCCB-839FD91FE080}" destId="{15D68134-38B4-4AC9-BF88-6C29D5BCB565}" srcOrd="1" destOrd="0" parTransId="{110826FF-41C5-40F3-A6BC-B26E700C655B}" sibTransId="{B0ADCAC9-A9E8-4FA9-AE17-00ED44C90DDA}"/>
    <dgm:cxn modelId="{CA779694-78F3-4595-B437-91DBC44B8F38}" type="presOf" srcId="{3E3C6CEB-9E67-41C4-BCCB-839FD91FE080}" destId="{B467D04D-5B79-4BA8-BE35-BF14B914B81D}" srcOrd="0" destOrd="0" presId="urn:microsoft.com/office/officeart/2005/8/layout/target2"/>
    <dgm:cxn modelId="{9A161B9F-E0AC-4950-9011-8A450E32608F}" srcId="{435ADF94-B49F-40CB-BEF7-DCB9B66BB2AC}" destId="{884518AF-ABD0-45DD-8FDE-4B6CD9C10407}" srcOrd="2" destOrd="0" parTransId="{66B622CA-516A-4C73-ADB8-3CEBBEB97B26}" sibTransId="{68C54F80-181C-49F4-A564-8C47BDA58F29}"/>
    <dgm:cxn modelId="{5273819F-ACEB-4965-8507-B5937C42589F}" type="presOf" srcId="{884518AF-ABD0-45DD-8FDE-4B6CD9C10407}" destId="{43C6BBE6-8D59-428E-B728-9F937C244EBD}" srcOrd="0" destOrd="0" presId="urn:microsoft.com/office/officeart/2005/8/layout/target2"/>
    <dgm:cxn modelId="{9A4FADA6-244F-41E5-AEA4-369DF5C96809}" type="presOf" srcId="{391F8306-8D07-4A4F-B453-753DDA68BA68}" destId="{F6A3649B-59FD-4256-AE16-E0479A3A4B3A}" srcOrd="0" destOrd="0" presId="urn:microsoft.com/office/officeart/2005/8/layout/target2"/>
    <dgm:cxn modelId="{A94DB9C1-1E87-4E83-BD80-DC15190E0331}" type="presOf" srcId="{39B08AF2-5685-4259-A145-89336ADF696D}" destId="{FEA5ED44-09C2-4B2E-96D4-EA293E513851}" srcOrd="0" destOrd="0" presId="urn:microsoft.com/office/officeart/2005/8/layout/target2"/>
    <dgm:cxn modelId="{8FC973D5-1069-4474-8F17-720BB664AC18}" srcId="{435ADF94-B49F-40CB-BEF7-DCB9B66BB2AC}" destId="{3E3C6CEB-9E67-41C4-BCCB-839FD91FE080}" srcOrd="1" destOrd="0" parTransId="{6AAABA21-0C17-422D-B9C3-71884E9CEF1E}" sibTransId="{5AF9F21D-1A9F-454A-8821-4D41575F5836}"/>
    <dgm:cxn modelId="{5451D1D6-F927-4BFD-8A99-F10725A4A82A}" type="presOf" srcId="{F50B46E5-CC35-486C-B26A-7ADC9EECB831}" destId="{32E13F56-8552-4532-8A90-690A5261E761}" srcOrd="0" destOrd="0" presId="urn:microsoft.com/office/officeart/2005/8/layout/target2"/>
    <dgm:cxn modelId="{BB9209DA-AB13-4EDE-BAA3-B60E1BBE6C83}" type="presOf" srcId="{15D68134-38B4-4AC9-BF88-6C29D5BCB565}" destId="{C0E8CBA8-2CD5-44DD-9A93-9732AF571FA2}" srcOrd="0" destOrd="0" presId="urn:microsoft.com/office/officeart/2005/8/layout/target2"/>
    <dgm:cxn modelId="{03A77BE0-3928-43B2-8F8E-B246CADFEB24}" srcId="{884518AF-ABD0-45DD-8FDE-4B6CD9C10407}" destId="{8EBA03ED-410A-4870-8901-DF48C9F0F1AF}" srcOrd="1" destOrd="0" parTransId="{6CD3FD0E-406C-43FB-ACF0-1DCF84FB5DE4}" sibTransId="{3D4381FA-2B75-4FD2-BA93-F0538F9223D2}"/>
    <dgm:cxn modelId="{3DBF0EED-717D-4FA8-B9FF-01D8EABA017B}" type="presOf" srcId="{2C9EA612-8CDC-462E-AB93-0CA38BE2D36F}" destId="{2DACC4FF-7249-4FF7-9D5C-8DC36F9A2401}" srcOrd="0" destOrd="0" presId="urn:microsoft.com/office/officeart/2005/8/layout/target2"/>
    <dgm:cxn modelId="{198E0EF8-369E-401C-8DB7-03959CD4CE32}" srcId="{884518AF-ABD0-45DD-8FDE-4B6CD9C10407}" destId="{ECA3EFD0-9231-4A55-88A6-7877EA2B8BD2}" srcOrd="0" destOrd="0" parTransId="{DEF7B2B9-C46D-490A-B00A-D1BAB65E96CE}" sibTransId="{04B7534A-F960-4016-8535-60CAFA34C6B2}"/>
    <dgm:cxn modelId="{B49A7AD6-C003-4ACE-BB9A-21757D270E58}" type="presParOf" srcId="{B7F395C7-89FD-402E-B5A2-482DE6351E20}" destId="{F37FD87A-481C-4F59-8C0A-06B0755C90C0}" srcOrd="0" destOrd="0" presId="urn:microsoft.com/office/officeart/2005/8/layout/target2"/>
    <dgm:cxn modelId="{18E1745A-33C9-476B-9C34-D34CCE223551}" type="presParOf" srcId="{F37FD87A-481C-4F59-8C0A-06B0755C90C0}" destId="{88039D4D-F476-4D97-A93D-69550B3EFBF5}" srcOrd="0" destOrd="0" presId="urn:microsoft.com/office/officeart/2005/8/layout/target2"/>
    <dgm:cxn modelId="{D7AAD53B-CD71-449E-B8D2-D3C84DC0289C}" type="presParOf" srcId="{F37FD87A-481C-4F59-8C0A-06B0755C90C0}" destId="{B8A3265B-326A-4485-B03E-97AD162E7366}" srcOrd="1" destOrd="0" presId="urn:microsoft.com/office/officeart/2005/8/layout/target2"/>
    <dgm:cxn modelId="{F0FC24C9-5376-44E2-A0EA-EE3F6F59C0D7}" type="presParOf" srcId="{B8A3265B-326A-4485-B03E-97AD162E7366}" destId="{B938F9CF-A4DA-4A49-BD46-CEA980BC2E9C}" srcOrd="0" destOrd="0" presId="urn:microsoft.com/office/officeart/2005/8/layout/target2"/>
    <dgm:cxn modelId="{7AA6A729-5404-4753-ACA2-C1461FC439A4}" type="presParOf" srcId="{B8A3265B-326A-4485-B03E-97AD162E7366}" destId="{E060D199-AE4F-4A33-A4DC-25E48378CEAB}" srcOrd="1" destOrd="0" presId="urn:microsoft.com/office/officeart/2005/8/layout/target2"/>
    <dgm:cxn modelId="{F1BF93AE-4C2B-48AB-9F78-566A9581DEED}" type="presParOf" srcId="{B8A3265B-326A-4485-B03E-97AD162E7366}" destId="{FEA5ED44-09C2-4B2E-96D4-EA293E513851}" srcOrd="2" destOrd="0" presId="urn:microsoft.com/office/officeart/2005/8/layout/target2"/>
    <dgm:cxn modelId="{1DD58E36-EC9E-45B4-9DFA-BCEB2BF3C09D}" type="presParOf" srcId="{B8A3265B-326A-4485-B03E-97AD162E7366}" destId="{450DA88F-FAC6-400C-8332-DFB51721D7A5}" srcOrd="3" destOrd="0" presId="urn:microsoft.com/office/officeart/2005/8/layout/target2"/>
    <dgm:cxn modelId="{B377F6D5-0F26-4A8E-B724-05D19B3853AC}" type="presParOf" srcId="{B8A3265B-326A-4485-B03E-97AD162E7366}" destId="{2DACC4FF-7249-4FF7-9D5C-8DC36F9A2401}" srcOrd="4" destOrd="0" presId="urn:microsoft.com/office/officeart/2005/8/layout/target2"/>
    <dgm:cxn modelId="{B46B42E7-C0BD-49F0-B470-700916530B67}" type="presParOf" srcId="{B8A3265B-326A-4485-B03E-97AD162E7366}" destId="{355A34E2-A394-4365-AAF4-7CBA8EE7BCD7}" srcOrd="5" destOrd="0" presId="urn:microsoft.com/office/officeart/2005/8/layout/target2"/>
    <dgm:cxn modelId="{AE34360D-0D1C-4EEE-8443-A125C7B9635F}" type="presParOf" srcId="{B8A3265B-326A-4485-B03E-97AD162E7366}" destId="{32E13F56-8552-4532-8A90-690A5261E761}" srcOrd="6" destOrd="0" presId="urn:microsoft.com/office/officeart/2005/8/layout/target2"/>
    <dgm:cxn modelId="{3D9872CE-E75E-4CAF-9CAC-2313B4109260}" type="presParOf" srcId="{B7F395C7-89FD-402E-B5A2-482DE6351E20}" destId="{A647EC18-3A42-4E0D-A877-35AC1F4B46A6}" srcOrd="1" destOrd="0" presId="urn:microsoft.com/office/officeart/2005/8/layout/target2"/>
    <dgm:cxn modelId="{AA085D20-1E51-4EB7-87E1-FA886E1B247B}" type="presParOf" srcId="{A647EC18-3A42-4E0D-A877-35AC1F4B46A6}" destId="{B467D04D-5B79-4BA8-BE35-BF14B914B81D}" srcOrd="0" destOrd="0" presId="urn:microsoft.com/office/officeart/2005/8/layout/target2"/>
    <dgm:cxn modelId="{1FF402F5-71FE-4025-90E6-E13C82A53913}" type="presParOf" srcId="{A647EC18-3A42-4E0D-A877-35AC1F4B46A6}" destId="{CBFC6F04-D36F-4CAA-84E2-CB02A7D4ACB5}" srcOrd="1" destOrd="0" presId="urn:microsoft.com/office/officeart/2005/8/layout/target2"/>
    <dgm:cxn modelId="{4558ED23-409A-4AE1-A172-D6240465B38C}" type="presParOf" srcId="{CBFC6F04-D36F-4CAA-84E2-CB02A7D4ACB5}" destId="{0E1EBC1B-FBEC-4657-B370-BB07849670D7}" srcOrd="0" destOrd="0" presId="urn:microsoft.com/office/officeart/2005/8/layout/target2"/>
    <dgm:cxn modelId="{1EC98B41-8FAB-4655-B052-16676C0A7AF4}" type="presParOf" srcId="{CBFC6F04-D36F-4CAA-84E2-CB02A7D4ACB5}" destId="{6A49594F-F7EC-42EC-9D55-6CC38F7C1D44}" srcOrd="1" destOrd="0" presId="urn:microsoft.com/office/officeart/2005/8/layout/target2"/>
    <dgm:cxn modelId="{550C0B14-2979-42DD-A415-511AC751A4AA}" type="presParOf" srcId="{CBFC6F04-D36F-4CAA-84E2-CB02A7D4ACB5}" destId="{C0E8CBA8-2CD5-44DD-9A93-9732AF571FA2}" srcOrd="2" destOrd="0" presId="urn:microsoft.com/office/officeart/2005/8/layout/target2"/>
    <dgm:cxn modelId="{E90E54DD-A5D6-4C71-93F8-6C6BF27E35D5}" type="presParOf" srcId="{B7F395C7-89FD-402E-B5A2-482DE6351E20}" destId="{2D73F007-7791-4C94-A16D-520097E97ABA}" srcOrd="2" destOrd="0" presId="urn:microsoft.com/office/officeart/2005/8/layout/target2"/>
    <dgm:cxn modelId="{2CC55F80-7D33-4F84-BF29-E58CC507C8A7}" type="presParOf" srcId="{2D73F007-7791-4C94-A16D-520097E97ABA}" destId="{43C6BBE6-8D59-428E-B728-9F937C244EBD}" srcOrd="0" destOrd="0" presId="urn:microsoft.com/office/officeart/2005/8/layout/target2"/>
    <dgm:cxn modelId="{061AEF99-5CDE-4C55-847D-08BC96C21097}" type="presParOf" srcId="{2D73F007-7791-4C94-A16D-520097E97ABA}" destId="{885FB2E6-C10C-48CA-B227-79DBE63E1A16}" srcOrd="1" destOrd="0" presId="urn:microsoft.com/office/officeart/2005/8/layout/target2"/>
    <dgm:cxn modelId="{251CD9BA-963F-474D-9126-5F71691396B9}" type="presParOf" srcId="{885FB2E6-C10C-48CA-B227-79DBE63E1A16}" destId="{DC12D621-CCBC-4935-B5A5-701789F4156D}" srcOrd="0" destOrd="0" presId="urn:microsoft.com/office/officeart/2005/8/layout/target2"/>
    <dgm:cxn modelId="{36270924-4EBE-49CB-AEDC-14D97983087C}" type="presParOf" srcId="{885FB2E6-C10C-48CA-B227-79DBE63E1A16}" destId="{3A31CA1A-2DDD-49EE-B40C-BC05D091A972}" srcOrd="1" destOrd="0" presId="urn:microsoft.com/office/officeart/2005/8/layout/target2"/>
    <dgm:cxn modelId="{12D9F5AD-5A34-40FC-8470-6C4A38D31F99}" type="presParOf" srcId="{885FB2E6-C10C-48CA-B227-79DBE63E1A16}" destId="{8E1A49F5-8121-454B-9625-29CEEB6BB4FC}" srcOrd="2" destOrd="0" presId="urn:microsoft.com/office/officeart/2005/8/layout/target2"/>
    <dgm:cxn modelId="{D0A0855A-FF01-40B4-AE21-841BBB97C005}" type="presParOf" srcId="{885FB2E6-C10C-48CA-B227-79DBE63E1A16}" destId="{6C250F1E-8C6B-4FE0-91AF-49B1FC71F18A}" srcOrd="3" destOrd="0" presId="urn:microsoft.com/office/officeart/2005/8/layout/target2"/>
    <dgm:cxn modelId="{D94F9F0C-96A6-488D-9EBD-977B4373960B}" type="presParOf" srcId="{885FB2E6-C10C-48CA-B227-79DBE63E1A16}" destId="{F6A3649B-59FD-4256-AE16-E0479A3A4B3A}"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5ADF94-B49F-40CB-BEF7-DCB9B66BB2A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EBA1CE7F-BFC9-4300-A536-18D464F9A366}">
      <dgm:prSet phldrT="[Text]"/>
      <dgm:spPr/>
      <dgm:t>
        <a:bodyPr/>
        <a:lstStyle/>
        <a:p>
          <a:r>
            <a:rPr lang="en-US"/>
            <a:t>Answer questions related to water-quality over time.</a:t>
          </a:r>
        </a:p>
      </dgm:t>
    </dgm:pt>
    <dgm:pt modelId="{C4AA87AF-7566-4B4C-A835-A184D3ADFDE7}" type="parTrans" cxnId="{68432C4F-E83D-4FAC-94E5-F7751153265B}">
      <dgm:prSet/>
      <dgm:spPr/>
      <dgm:t>
        <a:bodyPr/>
        <a:lstStyle/>
        <a:p>
          <a:endParaRPr lang="en-US"/>
        </a:p>
      </dgm:t>
    </dgm:pt>
    <dgm:pt modelId="{FBCF6774-2C6F-450D-9FFB-8E46EA0D65F0}" type="sibTrans" cxnId="{68432C4F-E83D-4FAC-94E5-F7751153265B}">
      <dgm:prSet/>
      <dgm:spPr/>
      <dgm:t>
        <a:bodyPr/>
        <a:lstStyle/>
        <a:p>
          <a:endParaRPr lang="en-US"/>
        </a:p>
      </dgm:t>
    </dgm:pt>
    <dgm:pt modelId="{39B08AF2-5685-4259-A145-89336ADF696D}">
      <dgm:prSet phldrT="[Text]"/>
      <dgm:spPr/>
      <dgm:t>
        <a:bodyPr/>
        <a:lstStyle/>
        <a:p>
          <a:r>
            <a:rPr lang="en-US"/>
            <a:t>How have landscape factors in my watershed changed? </a:t>
          </a:r>
        </a:p>
      </dgm:t>
    </dgm:pt>
    <dgm:pt modelId="{AD564AC2-B34F-448F-B552-5C4A070795EE}" type="parTrans" cxnId="{2D5AA130-8E54-436A-8A96-A6D4669A8A64}">
      <dgm:prSet/>
      <dgm:spPr/>
      <dgm:t>
        <a:bodyPr/>
        <a:lstStyle/>
        <a:p>
          <a:endParaRPr lang="en-US"/>
        </a:p>
      </dgm:t>
    </dgm:pt>
    <dgm:pt modelId="{AC0F92AF-0EF7-4B9F-9C79-80544AFF41DE}" type="sibTrans" cxnId="{2D5AA130-8E54-436A-8A96-A6D4669A8A64}">
      <dgm:prSet/>
      <dgm:spPr/>
      <dgm:t>
        <a:bodyPr/>
        <a:lstStyle/>
        <a:p>
          <a:endParaRPr lang="en-US"/>
        </a:p>
      </dgm:t>
    </dgm:pt>
    <dgm:pt modelId="{2C9EA612-8CDC-462E-AB93-0CA38BE2D36F}">
      <dgm:prSet/>
      <dgm:spPr/>
      <dgm:t>
        <a:bodyPr/>
        <a:lstStyle/>
        <a:p>
          <a:r>
            <a:rPr lang="en-US"/>
            <a:t>What clues might explain observed change (or lack of change)?</a:t>
          </a:r>
        </a:p>
      </dgm:t>
    </dgm:pt>
    <dgm:pt modelId="{C0E26EDD-D745-41EC-BAD6-27DABFE10A8A}" type="parTrans" cxnId="{87230F8F-CD8A-4BB6-9079-07ECC39FB180}">
      <dgm:prSet/>
      <dgm:spPr/>
      <dgm:t>
        <a:bodyPr/>
        <a:lstStyle/>
        <a:p>
          <a:endParaRPr lang="en-US"/>
        </a:p>
      </dgm:t>
    </dgm:pt>
    <dgm:pt modelId="{6D414514-032A-4B97-BC75-82A2B1004AFE}" type="sibTrans" cxnId="{87230F8F-CD8A-4BB6-9079-07ECC39FB180}">
      <dgm:prSet/>
      <dgm:spPr/>
      <dgm:t>
        <a:bodyPr/>
        <a:lstStyle/>
        <a:p>
          <a:endParaRPr lang="en-US"/>
        </a:p>
      </dgm:t>
    </dgm:pt>
    <dgm:pt modelId="{F50B46E5-CC35-486C-B26A-7ADC9EECB831}">
      <dgm:prSet/>
      <dgm:spPr/>
      <dgm:t>
        <a:bodyPr/>
        <a:lstStyle/>
        <a:p>
          <a:r>
            <a:rPr lang="en-US"/>
            <a:t>What should I target to turn a degrading trend around or maintain improvements?</a:t>
          </a:r>
        </a:p>
      </dgm:t>
    </dgm:pt>
    <dgm:pt modelId="{A17EB466-CAA0-4B77-A21E-6B80DBECC7FC}" type="parTrans" cxnId="{27BFF400-9A07-4667-9DDF-2FAF02986D68}">
      <dgm:prSet/>
      <dgm:spPr/>
      <dgm:t>
        <a:bodyPr/>
        <a:lstStyle/>
        <a:p>
          <a:endParaRPr lang="en-US"/>
        </a:p>
      </dgm:t>
    </dgm:pt>
    <dgm:pt modelId="{DA12CBB0-10F1-4774-AD40-BAE702F7B05B}" type="sibTrans" cxnId="{27BFF400-9A07-4667-9DDF-2FAF02986D68}">
      <dgm:prSet/>
      <dgm:spPr/>
      <dgm:t>
        <a:bodyPr/>
        <a:lstStyle/>
        <a:p>
          <a:endParaRPr lang="en-US"/>
        </a:p>
      </dgm:t>
    </dgm:pt>
    <dgm:pt modelId="{3E3C6CEB-9E67-41C4-BCCB-839FD91FE080}">
      <dgm:prSet/>
      <dgm:spPr/>
      <dgm:t>
        <a:bodyPr/>
        <a:lstStyle/>
        <a:p>
          <a:r>
            <a:rPr lang="en-US"/>
            <a:t>Inform decision-making.</a:t>
          </a:r>
        </a:p>
      </dgm:t>
    </dgm:pt>
    <dgm:pt modelId="{6AAABA21-0C17-422D-B9C3-71884E9CEF1E}" type="parTrans" cxnId="{8FC973D5-1069-4474-8F17-720BB664AC18}">
      <dgm:prSet/>
      <dgm:spPr/>
      <dgm:t>
        <a:bodyPr/>
        <a:lstStyle/>
        <a:p>
          <a:endParaRPr lang="en-US"/>
        </a:p>
      </dgm:t>
    </dgm:pt>
    <dgm:pt modelId="{5AF9F21D-1A9F-454A-8821-4D41575F5836}" type="sibTrans" cxnId="{8FC973D5-1069-4474-8F17-720BB664AC18}">
      <dgm:prSet/>
      <dgm:spPr/>
      <dgm:t>
        <a:bodyPr/>
        <a:lstStyle/>
        <a:p>
          <a:endParaRPr lang="en-US"/>
        </a:p>
      </dgm:t>
    </dgm:pt>
    <dgm:pt modelId="{850856DD-6445-4D22-81A0-A0441FA9A58C}">
      <dgm:prSet phldrT="[Text]"/>
      <dgm:spPr/>
      <dgm:t>
        <a:bodyPr/>
        <a:lstStyle/>
        <a:p>
          <a:r>
            <a:rPr lang="en-US"/>
            <a:t>Has my river been getting better or worse?</a:t>
          </a:r>
        </a:p>
      </dgm:t>
    </dgm:pt>
    <dgm:pt modelId="{78CBB69B-80B8-4CC1-98D2-7D7B49C8DF51}" type="parTrans" cxnId="{A9E98C46-B1C8-441B-9CC7-AB225E66F620}">
      <dgm:prSet/>
      <dgm:spPr/>
      <dgm:t>
        <a:bodyPr/>
        <a:lstStyle/>
        <a:p>
          <a:endParaRPr lang="en-US"/>
        </a:p>
      </dgm:t>
    </dgm:pt>
    <dgm:pt modelId="{5E181952-AFF8-4BF0-A7AA-95C76A6BE707}" type="sibTrans" cxnId="{A9E98C46-B1C8-441B-9CC7-AB225E66F620}">
      <dgm:prSet/>
      <dgm:spPr/>
      <dgm:t>
        <a:bodyPr/>
        <a:lstStyle/>
        <a:p>
          <a:endParaRPr lang="en-US"/>
        </a:p>
      </dgm:t>
    </dgm:pt>
    <dgm:pt modelId="{884518AF-ABD0-45DD-8FDE-4B6CD9C10407}">
      <dgm:prSet/>
      <dgm:spPr/>
      <dgm:t>
        <a:bodyPr/>
        <a:lstStyle/>
        <a:p>
          <a:r>
            <a:rPr lang="en-US"/>
            <a:t>Provide basin-wide context for your work.</a:t>
          </a:r>
        </a:p>
      </dgm:t>
    </dgm:pt>
    <dgm:pt modelId="{66B622CA-516A-4C73-ADB8-3CEBBEB97B26}" type="parTrans" cxnId="{9A161B9F-E0AC-4950-9011-8A450E32608F}">
      <dgm:prSet/>
      <dgm:spPr/>
      <dgm:t>
        <a:bodyPr/>
        <a:lstStyle/>
        <a:p>
          <a:endParaRPr lang="en-US"/>
        </a:p>
      </dgm:t>
    </dgm:pt>
    <dgm:pt modelId="{68C54F80-181C-49F4-A564-8C47BDA58F29}" type="sibTrans" cxnId="{9A161B9F-E0AC-4950-9011-8A450E32608F}">
      <dgm:prSet/>
      <dgm:spPr/>
      <dgm:t>
        <a:bodyPr/>
        <a:lstStyle/>
        <a:p>
          <a:endParaRPr lang="en-US"/>
        </a:p>
      </dgm:t>
    </dgm:pt>
    <dgm:pt modelId="{072195FF-14CD-492E-A008-CBC966358A11}">
      <dgm:prSet/>
      <dgm:spPr/>
      <dgm:t>
        <a:bodyPr/>
        <a:lstStyle/>
        <a:p>
          <a:r>
            <a:rPr lang="en-US"/>
            <a:t>Target restoration efforts geographically, by sector, or by practice.</a:t>
          </a:r>
        </a:p>
      </dgm:t>
    </dgm:pt>
    <dgm:pt modelId="{9484B1C8-094E-4A6B-A620-645F9C7324E2}" type="parTrans" cxnId="{1CA8E580-893F-4588-998C-5D2992A9E758}">
      <dgm:prSet/>
      <dgm:spPr/>
      <dgm:t>
        <a:bodyPr/>
        <a:lstStyle/>
        <a:p>
          <a:endParaRPr lang="en-US"/>
        </a:p>
      </dgm:t>
    </dgm:pt>
    <dgm:pt modelId="{AF2752B9-508A-4551-8023-94FD4F71B64C}" type="sibTrans" cxnId="{1CA8E580-893F-4588-998C-5D2992A9E758}">
      <dgm:prSet/>
      <dgm:spPr/>
      <dgm:t>
        <a:bodyPr/>
        <a:lstStyle/>
        <a:p>
          <a:endParaRPr lang="en-US"/>
        </a:p>
      </dgm:t>
    </dgm:pt>
    <dgm:pt modelId="{15D68134-38B4-4AC9-BF88-6C29D5BCB565}">
      <dgm:prSet/>
      <dgm:spPr/>
      <dgm:t>
        <a:bodyPr/>
        <a:lstStyle/>
        <a:p>
          <a:r>
            <a:rPr lang="en-US"/>
            <a:t>Support Chesapeake Assessment Scenario Tool (CAST) scenario development. </a:t>
          </a:r>
        </a:p>
      </dgm:t>
    </dgm:pt>
    <dgm:pt modelId="{110826FF-41C5-40F3-A6BC-B26E700C655B}" type="parTrans" cxnId="{17CF3994-814C-426C-806C-18CD48AA6BE7}">
      <dgm:prSet/>
      <dgm:spPr/>
      <dgm:t>
        <a:bodyPr/>
        <a:lstStyle/>
        <a:p>
          <a:endParaRPr lang="en-US"/>
        </a:p>
      </dgm:t>
    </dgm:pt>
    <dgm:pt modelId="{B0ADCAC9-A9E8-4FA9-AE17-00ED44C90DDA}" type="sibTrans" cxnId="{17CF3994-814C-426C-806C-18CD48AA6BE7}">
      <dgm:prSet/>
      <dgm:spPr/>
      <dgm:t>
        <a:bodyPr/>
        <a:lstStyle/>
        <a:p>
          <a:endParaRPr lang="en-US"/>
        </a:p>
      </dgm:t>
    </dgm:pt>
    <dgm:pt modelId="{ECA3EFD0-9231-4A55-88A6-7877EA2B8BD2}">
      <dgm:prSet/>
      <dgm:spPr/>
      <dgm:t>
        <a:bodyPr/>
        <a:lstStyle/>
        <a:p>
          <a:r>
            <a:rPr lang="en-US"/>
            <a:t>Build local watershed stories to engage with stakeholders.</a:t>
          </a:r>
        </a:p>
      </dgm:t>
    </dgm:pt>
    <dgm:pt modelId="{DEF7B2B9-C46D-490A-B00A-D1BAB65E96CE}" type="parTrans" cxnId="{198E0EF8-369E-401C-8DB7-03959CD4CE32}">
      <dgm:prSet/>
      <dgm:spPr/>
      <dgm:t>
        <a:bodyPr/>
        <a:lstStyle/>
        <a:p>
          <a:endParaRPr lang="en-US"/>
        </a:p>
      </dgm:t>
    </dgm:pt>
    <dgm:pt modelId="{04B7534A-F960-4016-8535-60CAFA34C6B2}" type="sibTrans" cxnId="{198E0EF8-369E-401C-8DB7-03959CD4CE32}">
      <dgm:prSet/>
      <dgm:spPr/>
      <dgm:t>
        <a:bodyPr/>
        <a:lstStyle/>
        <a:p>
          <a:endParaRPr lang="en-US"/>
        </a:p>
      </dgm:t>
    </dgm:pt>
    <dgm:pt modelId="{8EBA03ED-410A-4870-8901-DF48C9F0F1AF}">
      <dgm:prSet/>
      <dgm:spPr/>
      <dgm:t>
        <a:bodyPr/>
        <a:lstStyle/>
        <a:p>
          <a:r>
            <a:rPr lang="en-US"/>
            <a:t>Outreach and communication of water quality information.</a:t>
          </a:r>
        </a:p>
      </dgm:t>
    </dgm:pt>
    <dgm:pt modelId="{6CD3FD0E-406C-43FB-ACF0-1DCF84FB5DE4}" type="parTrans" cxnId="{03A77BE0-3928-43B2-8F8E-B246CADFEB24}">
      <dgm:prSet/>
      <dgm:spPr/>
    </dgm:pt>
    <dgm:pt modelId="{3D4381FA-2B75-4FD2-BA93-F0538F9223D2}" type="sibTrans" cxnId="{03A77BE0-3928-43B2-8F8E-B246CADFEB24}">
      <dgm:prSet/>
      <dgm:spPr/>
    </dgm:pt>
    <dgm:pt modelId="{391F8306-8D07-4A4F-B453-753DDA68BA68}">
      <dgm:prSet/>
      <dgm:spPr/>
      <dgm:t>
        <a:bodyPr/>
        <a:lstStyle/>
        <a:p>
          <a:r>
            <a:rPr lang="en-US"/>
            <a:t>Supporting evidence for advocacy work and grant applications.</a:t>
          </a:r>
        </a:p>
      </dgm:t>
    </dgm:pt>
    <dgm:pt modelId="{EF9663AA-91D5-4631-9FC7-009562237E52}" type="parTrans" cxnId="{7D6F6216-B401-4F91-BE0F-F94F2A2BE294}">
      <dgm:prSet/>
      <dgm:spPr/>
    </dgm:pt>
    <dgm:pt modelId="{8E223DE1-6BF4-4102-BDE0-7171ACFB48D0}" type="sibTrans" cxnId="{7D6F6216-B401-4F91-BE0F-F94F2A2BE294}">
      <dgm:prSet/>
      <dgm:spPr/>
    </dgm:pt>
    <dgm:pt modelId="{B7F395C7-89FD-402E-B5A2-482DE6351E20}" type="pres">
      <dgm:prSet presAssocID="{435ADF94-B49F-40CB-BEF7-DCB9B66BB2AC}" presName="Name0" presStyleCnt="0">
        <dgm:presLayoutVars>
          <dgm:chMax val="3"/>
          <dgm:chPref val="1"/>
          <dgm:dir/>
          <dgm:animLvl val="lvl"/>
          <dgm:resizeHandles/>
        </dgm:presLayoutVars>
      </dgm:prSet>
      <dgm:spPr/>
    </dgm:pt>
    <dgm:pt modelId="{F37FD87A-481C-4F59-8C0A-06B0755C90C0}" type="pres">
      <dgm:prSet presAssocID="{435ADF94-B49F-40CB-BEF7-DCB9B66BB2AC}" presName="outerBox" presStyleCnt="0"/>
      <dgm:spPr/>
    </dgm:pt>
    <dgm:pt modelId="{88039D4D-F476-4D97-A93D-69550B3EFBF5}" type="pres">
      <dgm:prSet presAssocID="{435ADF94-B49F-40CB-BEF7-DCB9B66BB2AC}" presName="outerBoxParent" presStyleLbl="node1" presStyleIdx="0" presStyleCnt="3"/>
      <dgm:spPr/>
    </dgm:pt>
    <dgm:pt modelId="{B8A3265B-326A-4485-B03E-97AD162E7366}" type="pres">
      <dgm:prSet presAssocID="{435ADF94-B49F-40CB-BEF7-DCB9B66BB2AC}" presName="outerBoxChildren" presStyleCnt="0"/>
      <dgm:spPr/>
    </dgm:pt>
    <dgm:pt modelId="{B938F9CF-A4DA-4A49-BD46-CEA980BC2E9C}" type="pres">
      <dgm:prSet presAssocID="{850856DD-6445-4D22-81A0-A0441FA9A58C}" presName="oChild" presStyleLbl="fgAcc1" presStyleIdx="0" presStyleCnt="9">
        <dgm:presLayoutVars>
          <dgm:bulletEnabled val="1"/>
        </dgm:presLayoutVars>
      </dgm:prSet>
      <dgm:spPr/>
    </dgm:pt>
    <dgm:pt modelId="{E060D199-AE4F-4A33-A4DC-25E48378CEAB}" type="pres">
      <dgm:prSet presAssocID="{5E181952-AFF8-4BF0-A7AA-95C76A6BE707}" presName="outerSibTrans" presStyleCnt="0"/>
      <dgm:spPr/>
    </dgm:pt>
    <dgm:pt modelId="{FEA5ED44-09C2-4B2E-96D4-EA293E513851}" type="pres">
      <dgm:prSet presAssocID="{39B08AF2-5685-4259-A145-89336ADF696D}" presName="oChild" presStyleLbl="fgAcc1" presStyleIdx="1" presStyleCnt="9">
        <dgm:presLayoutVars>
          <dgm:bulletEnabled val="1"/>
        </dgm:presLayoutVars>
      </dgm:prSet>
      <dgm:spPr/>
    </dgm:pt>
    <dgm:pt modelId="{450DA88F-FAC6-400C-8332-DFB51721D7A5}" type="pres">
      <dgm:prSet presAssocID="{AC0F92AF-0EF7-4B9F-9C79-80544AFF41DE}" presName="outerSibTrans" presStyleCnt="0"/>
      <dgm:spPr/>
    </dgm:pt>
    <dgm:pt modelId="{2DACC4FF-7249-4FF7-9D5C-8DC36F9A2401}" type="pres">
      <dgm:prSet presAssocID="{2C9EA612-8CDC-462E-AB93-0CA38BE2D36F}" presName="oChild" presStyleLbl="fgAcc1" presStyleIdx="2" presStyleCnt="9">
        <dgm:presLayoutVars>
          <dgm:bulletEnabled val="1"/>
        </dgm:presLayoutVars>
      </dgm:prSet>
      <dgm:spPr/>
    </dgm:pt>
    <dgm:pt modelId="{355A34E2-A394-4365-AAF4-7CBA8EE7BCD7}" type="pres">
      <dgm:prSet presAssocID="{6D414514-032A-4B97-BC75-82A2B1004AFE}" presName="outerSibTrans" presStyleCnt="0"/>
      <dgm:spPr/>
    </dgm:pt>
    <dgm:pt modelId="{32E13F56-8552-4532-8A90-690A5261E761}" type="pres">
      <dgm:prSet presAssocID="{F50B46E5-CC35-486C-B26A-7ADC9EECB831}" presName="oChild" presStyleLbl="fgAcc1" presStyleIdx="3" presStyleCnt="9">
        <dgm:presLayoutVars>
          <dgm:bulletEnabled val="1"/>
        </dgm:presLayoutVars>
      </dgm:prSet>
      <dgm:spPr/>
    </dgm:pt>
    <dgm:pt modelId="{A647EC18-3A42-4E0D-A877-35AC1F4B46A6}" type="pres">
      <dgm:prSet presAssocID="{435ADF94-B49F-40CB-BEF7-DCB9B66BB2AC}" presName="middleBox" presStyleCnt="0"/>
      <dgm:spPr/>
    </dgm:pt>
    <dgm:pt modelId="{B467D04D-5B79-4BA8-BE35-BF14B914B81D}" type="pres">
      <dgm:prSet presAssocID="{435ADF94-B49F-40CB-BEF7-DCB9B66BB2AC}" presName="middleBoxParent" presStyleLbl="node1" presStyleIdx="1" presStyleCnt="3"/>
      <dgm:spPr/>
    </dgm:pt>
    <dgm:pt modelId="{CBFC6F04-D36F-4CAA-84E2-CB02A7D4ACB5}" type="pres">
      <dgm:prSet presAssocID="{435ADF94-B49F-40CB-BEF7-DCB9B66BB2AC}" presName="middleBoxChildren" presStyleCnt="0"/>
      <dgm:spPr/>
    </dgm:pt>
    <dgm:pt modelId="{0E1EBC1B-FBEC-4657-B370-BB07849670D7}" type="pres">
      <dgm:prSet presAssocID="{072195FF-14CD-492E-A008-CBC966358A11}" presName="mChild" presStyleLbl="fgAcc1" presStyleIdx="4" presStyleCnt="9">
        <dgm:presLayoutVars>
          <dgm:bulletEnabled val="1"/>
        </dgm:presLayoutVars>
      </dgm:prSet>
      <dgm:spPr/>
    </dgm:pt>
    <dgm:pt modelId="{6A49594F-F7EC-42EC-9D55-6CC38F7C1D44}" type="pres">
      <dgm:prSet presAssocID="{AF2752B9-508A-4551-8023-94FD4F71B64C}" presName="middleSibTrans" presStyleCnt="0"/>
      <dgm:spPr/>
    </dgm:pt>
    <dgm:pt modelId="{C0E8CBA8-2CD5-44DD-9A93-9732AF571FA2}" type="pres">
      <dgm:prSet presAssocID="{15D68134-38B4-4AC9-BF88-6C29D5BCB565}" presName="mChild" presStyleLbl="fgAcc1" presStyleIdx="5" presStyleCnt="9">
        <dgm:presLayoutVars>
          <dgm:bulletEnabled val="1"/>
        </dgm:presLayoutVars>
      </dgm:prSet>
      <dgm:spPr/>
    </dgm:pt>
    <dgm:pt modelId="{2D73F007-7791-4C94-A16D-520097E97ABA}" type="pres">
      <dgm:prSet presAssocID="{435ADF94-B49F-40CB-BEF7-DCB9B66BB2AC}" presName="centerBox" presStyleCnt="0"/>
      <dgm:spPr/>
    </dgm:pt>
    <dgm:pt modelId="{43C6BBE6-8D59-428E-B728-9F937C244EBD}" type="pres">
      <dgm:prSet presAssocID="{435ADF94-B49F-40CB-BEF7-DCB9B66BB2AC}" presName="centerBoxParent" presStyleLbl="node1" presStyleIdx="2" presStyleCnt="3"/>
      <dgm:spPr/>
    </dgm:pt>
    <dgm:pt modelId="{885FB2E6-C10C-48CA-B227-79DBE63E1A16}" type="pres">
      <dgm:prSet presAssocID="{435ADF94-B49F-40CB-BEF7-DCB9B66BB2AC}" presName="centerBoxChildren" presStyleCnt="0"/>
      <dgm:spPr/>
    </dgm:pt>
    <dgm:pt modelId="{DC12D621-CCBC-4935-B5A5-701789F4156D}" type="pres">
      <dgm:prSet presAssocID="{ECA3EFD0-9231-4A55-88A6-7877EA2B8BD2}" presName="cChild" presStyleLbl="fgAcc1" presStyleIdx="6" presStyleCnt="9">
        <dgm:presLayoutVars>
          <dgm:bulletEnabled val="1"/>
        </dgm:presLayoutVars>
      </dgm:prSet>
      <dgm:spPr/>
    </dgm:pt>
    <dgm:pt modelId="{3A31CA1A-2DDD-49EE-B40C-BC05D091A972}" type="pres">
      <dgm:prSet presAssocID="{04B7534A-F960-4016-8535-60CAFA34C6B2}" presName="centerSibTrans" presStyleCnt="0"/>
      <dgm:spPr/>
    </dgm:pt>
    <dgm:pt modelId="{8E1A49F5-8121-454B-9625-29CEEB6BB4FC}" type="pres">
      <dgm:prSet presAssocID="{8EBA03ED-410A-4870-8901-DF48C9F0F1AF}" presName="cChild" presStyleLbl="fgAcc1" presStyleIdx="7" presStyleCnt="9">
        <dgm:presLayoutVars>
          <dgm:bulletEnabled val="1"/>
        </dgm:presLayoutVars>
      </dgm:prSet>
      <dgm:spPr/>
    </dgm:pt>
    <dgm:pt modelId="{6C250F1E-8C6B-4FE0-91AF-49B1FC71F18A}" type="pres">
      <dgm:prSet presAssocID="{3D4381FA-2B75-4FD2-BA93-F0538F9223D2}" presName="centerSibTrans" presStyleCnt="0"/>
      <dgm:spPr/>
    </dgm:pt>
    <dgm:pt modelId="{F6A3649B-59FD-4256-AE16-E0479A3A4B3A}" type="pres">
      <dgm:prSet presAssocID="{391F8306-8D07-4A4F-B453-753DDA68BA68}" presName="cChild" presStyleLbl="fgAcc1" presStyleIdx="8" presStyleCnt="9">
        <dgm:presLayoutVars>
          <dgm:bulletEnabled val="1"/>
        </dgm:presLayoutVars>
      </dgm:prSet>
      <dgm:spPr/>
    </dgm:pt>
  </dgm:ptLst>
  <dgm:cxnLst>
    <dgm:cxn modelId="{27BFF400-9A07-4667-9DDF-2FAF02986D68}" srcId="{EBA1CE7F-BFC9-4300-A536-18D464F9A366}" destId="{F50B46E5-CC35-486C-B26A-7ADC9EECB831}" srcOrd="3" destOrd="0" parTransId="{A17EB466-CAA0-4B77-A21E-6B80DBECC7FC}" sibTransId="{DA12CBB0-10F1-4774-AD40-BAE702F7B05B}"/>
    <dgm:cxn modelId="{A0977704-276E-4155-BD1B-F69CAA7C7C32}" type="presOf" srcId="{435ADF94-B49F-40CB-BEF7-DCB9B66BB2AC}" destId="{B7F395C7-89FD-402E-B5A2-482DE6351E20}" srcOrd="0" destOrd="0" presId="urn:microsoft.com/office/officeart/2005/8/layout/target2"/>
    <dgm:cxn modelId="{7D6F6216-B401-4F91-BE0F-F94F2A2BE294}" srcId="{884518AF-ABD0-45DD-8FDE-4B6CD9C10407}" destId="{391F8306-8D07-4A4F-B453-753DDA68BA68}" srcOrd="2" destOrd="0" parTransId="{EF9663AA-91D5-4631-9FC7-009562237E52}" sibTransId="{8E223DE1-6BF4-4102-BDE0-7171ACFB48D0}"/>
    <dgm:cxn modelId="{B18E371F-C1ED-4CB8-8A10-8D3017D6060B}" type="presOf" srcId="{850856DD-6445-4D22-81A0-A0441FA9A58C}" destId="{B938F9CF-A4DA-4A49-BD46-CEA980BC2E9C}" srcOrd="0" destOrd="0" presId="urn:microsoft.com/office/officeart/2005/8/layout/target2"/>
    <dgm:cxn modelId="{6B1F2022-1ABB-47D2-94CC-757BD3454EBB}" type="presOf" srcId="{ECA3EFD0-9231-4A55-88A6-7877EA2B8BD2}" destId="{DC12D621-CCBC-4935-B5A5-701789F4156D}" srcOrd="0" destOrd="0" presId="urn:microsoft.com/office/officeart/2005/8/layout/target2"/>
    <dgm:cxn modelId="{2D5AA130-8E54-436A-8A96-A6D4669A8A64}" srcId="{EBA1CE7F-BFC9-4300-A536-18D464F9A366}" destId="{39B08AF2-5685-4259-A145-89336ADF696D}" srcOrd="1" destOrd="0" parTransId="{AD564AC2-B34F-448F-B552-5C4A070795EE}" sibTransId="{AC0F92AF-0EF7-4B9F-9C79-80544AFF41DE}"/>
    <dgm:cxn modelId="{A9E98C46-B1C8-441B-9CC7-AB225E66F620}" srcId="{EBA1CE7F-BFC9-4300-A536-18D464F9A366}" destId="{850856DD-6445-4D22-81A0-A0441FA9A58C}" srcOrd="0" destOrd="0" parTransId="{78CBB69B-80B8-4CC1-98D2-7D7B49C8DF51}" sibTransId="{5E181952-AFF8-4BF0-A7AA-95C76A6BE707}"/>
    <dgm:cxn modelId="{68432C4F-E83D-4FAC-94E5-F7751153265B}" srcId="{435ADF94-B49F-40CB-BEF7-DCB9B66BB2AC}" destId="{EBA1CE7F-BFC9-4300-A536-18D464F9A366}" srcOrd="0" destOrd="0" parTransId="{C4AA87AF-7566-4B4C-A835-A184D3ADFDE7}" sibTransId="{FBCF6774-2C6F-450D-9FFB-8E46EA0D65F0}"/>
    <dgm:cxn modelId="{3772EB71-277A-4D13-9E93-04C40F5F1239}" type="presOf" srcId="{072195FF-14CD-492E-A008-CBC966358A11}" destId="{0E1EBC1B-FBEC-4657-B370-BB07849670D7}" srcOrd="0" destOrd="0" presId="urn:microsoft.com/office/officeart/2005/8/layout/target2"/>
    <dgm:cxn modelId="{C4BA855A-6499-4501-99DF-594D170617E8}" type="presOf" srcId="{EBA1CE7F-BFC9-4300-A536-18D464F9A366}" destId="{88039D4D-F476-4D97-A93D-69550B3EFBF5}" srcOrd="0" destOrd="0" presId="urn:microsoft.com/office/officeart/2005/8/layout/target2"/>
    <dgm:cxn modelId="{1CA8E580-893F-4588-998C-5D2992A9E758}" srcId="{3E3C6CEB-9E67-41C4-BCCB-839FD91FE080}" destId="{072195FF-14CD-492E-A008-CBC966358A11}" srcOrd="0" destOrd="0" parTransId="{9484B1C8-094E-4A6B-A620-645F9C7324E2}" sibTransId="{AF2752B9-508A-4551-8023-94FD4F71B64C}"/>
    <dgm:cxn modelId="{F1AD5D81-4B9E-4EC6-94E9-24835E3CCB2B}" type="presOf" srcId="{8EBA03ED-410A-4870-8901-DF48C9F0F1AF}" destId="{8E1A49F5-8121-454B-9625-29CEEB6BB4FC}" srcOrd="0" destOrd="0" presId="urn:microsoft.com/office/officeart/2005/8/layout/target2"/>
    <dgm:cxn modelId="{87230F8F-CD8A-4BB6-9079-07ECC39FB180}" srcId="{EBA1CE7F-BFC9-4300-A536-18D464F9A366}" destId="{2C9EA612-8CDC-462E-AB93-0CA38BE2D36F}" srcOrd="2" destOrd="0" parTransId="{C0E26EDD-D745-41EC-BAD6-27DABFE10A8A}" sibTransId="{6D414514-032A-4B97-BC75-82A2B1004AFE}"/>
    <dgm:cxn modelId="{17CF3994-814C-426C-806C-18CD48AA6BE7}" srcId="{3E3C6CEB-9E67-41C4-BCCB-839FD91FE080}" destId="{15D68134-38B4-4AC9-BF88-6C29D5BCB565}" srcOrd="1" destOrd="0" parTransId="{110826FF-41C5-40F3-A6BC-B26E700C655B}" sibTransId="{B0ADCAC9-A9E8-4FA9-AE17-00ED44C90DDA}"/>
    <dgm:cxn modelId="{CA779694-78F3-4595-B437-91DBC44B8F38}" type="presOf" srcId="{3E3C6CEB-9E67-41C4-BCCB-839FD91FE080}" destId="{B467D04D-5B79-4BA8-BE35-BF14B914B81D}" srcOrd="0" destOrd="0" presId="urn:microsoft.com/office/officeart/2005/8/layout/target2"/>
    <dgm:cxn modelId="{9A161B9F-E0AC-4950-9011-8A450E32608F}" srcId="{435ADF94-B49F-40CB-BEF7-DCB9B66BB2AC}" destId="{884518AF-ABD0-45DD-8FDE-4B6CD9C10407}" srcOrd="2" destOrd="0" parTransId="{66B622CA-516A-4C73-ADB8-3CEBBEB97B26}" sibTransId="{68C54F80-181C-49F4-A564-8C47BDA58F29}"/>
    <dgm:cxn modelId="{5273819F-ACEB-4965-8507-B5937C42589F}" type="presOf" srcId="{884518AF-ABD0-45DD-8FDE-4B6CD9C10407}" destId="{43C6BBE6-8D59-428E-B728-9F937C244EBD}" srcOrd="0" destOrd="0" presId="urn:microsoft.com/office/officeart/2005/8/layout/target2"/>
    <dgm:cxn modelId="{9A4FADA6-244F-41E5-AEA4-369DF5C96809}" type="presOf" srcId="{391F8306-8D07-4A4F-B453-753DDA68BA68}" destId="{F6A3649B-59FD-4256-AE16-E0479A3A4B3A}" srcOrd="0" destOrd="0" presId="urn:microsoft.com/office/officeart/2005/8/layout/target2"/>
    <dgm:cxn modelId="{A94DB9C1-1E87-4E83-BD80-DC15190E0331}" type="presOf" srcId="{39B08AF2-5685-4259-A145-89336ADF696D}" destId="{FEA5ED44-09C2-4B2E-96D4-EA293E513851}" srcOrd="0" destOrd="0" presId="urn:microsoft.com/office/officeart/2005/8/layout/target2"/>
    <dgm:cxn modelId="{8FC973D5-1069-4474-8F17-720BB664AC18}" srcId="{435ADF94-B49F-40CB-BEF7-DCB9B66BB2AC}" destId="{3E3C6CEB-9E67-41C4-BCCB-839FD91FE080}" srcOrd="1" destOrd="0" parTransId="{6AAABA21-0C17-422D-B9C3-71884E9CEF1E}" sibTransId="{5AF9F21D-1A9F-454A-8821-4D41575F5836}"/>
    <dgm:cxn modelId="{5451D1D6-F927-4BFD-8A99-F10725A4A82A}" type="presOf" srcId="{F50B46E5-CC35-486C-B26A-7ADC9EECB831}" destId="{32E13F56-8552-4532-8A90-690A5261E761}" srcOrd="0" destOrd="0" presId="urn:microsoft.com/office/officeart/2005/8/layout/target2"/>
    <dgm:cxn modelId="{BB9209DA-AB13-4EDE-BAA3-B60E1BBE6C83}" type="presOf" srcId="{15D68134-38B4-4AC9-BF88-6C29D5BCB565}" destId="{C0E8CBA8-2CD5-44DD-9A93-9732AF571FA2}" srcOrd="0" destOrd="0" presId="urn:microsoft.com/office/officeart/2005/8/layout/target2"/>
    <dgm:cxn modelId="{03A77BE0-3928-43B2-8F8E-B246CADFEB24}" srcId="{884518AF-ABD0-45DD-8FDE-4B6CD9C10407}" destId="{8EBA03ED-410A-4870-8901-DF48C9F0F1AF}" srcOrd="1" destOrd="0" parTransId="{6CD3FD0E-406C-43FB-ACF0-1DCF84FB5DE4}" sibTransId="{3D4381FA-2B75-4FD2-BA93-F0538F9223D2}"/>
    <dgm:cxn modelId="{3DBF0EED-717D-4FA8-B9FF-01D8EABA017B}" type="presOf" srcId="{2C9EA612-8CDC-462E-AB93-0CA38BE2D36F}" destId="{2DACC4FF-7249-4FF7-9D5C-8DC36F9A2401}" srcOrd="0" destOrd="0" presId="urn:microsoft.com/office/officeart/2005/8/layout/target2"/>
    <dgm:cxn modelId="{198E0EF8-369E-401C-8DB7-03959CD4CE32}" srcId="{884518AF-ABD0-45DD-8FDE-4B6CD9C10407}" destId="{ECA3EFD0-9231-4A55-88A6-7877EA2B8BD2}" srcOrd="0" destOrd="0" parTransId="{DEF7B2B9-C46D-490A-B00A-D1BAB65E96CE}" sibTransId="{04B7534A-F960-4016-8535-60CAFA34C6B2}"/>
    <dgm:cxn modelId="{B49A7AD6-C003-4ACE-BB9A-21757D270E58}" type="presParOf" srcId="{B7F395C7-89FD-402E-B5A2-482DE6351E20}" destId="{F37FD87A-481C-4F59-8C0A-06B0755C90C0}" srcOrd="0" destOrd="0" presId="urn:microsoft.com/office/officeart/2005/8/layout/target2"/>
    <dgm:cxn modelId="{18E1745A-33C9-476B-9C34-D34CCE223551}" type="presParOf" srcId="{F37FD87A-481C-4F59-8C0A-06B0755C90C0}" destId="{88039D4D-F476-4D97-A93D-69550B3EFBF5}" srcOrd="0" destOrd="0" presId="urn:microsoft.com/office/officeart/2005/8/layout/target2"/>
    <dgm:cxn modelId="{D7AAD53B-CD71-449E-B8D2-D3C84DC0289C}" type="presParOf" srcId="{F37FD87A-481C-4F59-8C0A-06B0755C90C0}" destId="{B8A3265B-326A-4485-B03E-97AD162E7366}" srcOrd="1" destOrd="0" presId="urn:microsoft.com/office/officeart/2005/8/layout/target2"/>
    <dgm:cxn modelId="{F0FC24C9-5376-44E2-A0EA-EE3F6F59C0D7}" type="presParOf" srcId="{B8A3265B-326A-4485-B03E-97AD162E7366}" destId="{B938F9CF-A4DA-4A49-BD46-CEA980BC2E9C}" srcOrd="0" destOrd="0" presId="urn:microsoft.com/office/officeart/2005/8/layout/target2"/>
    <dgm:cxn modelId="{7AA6A729-5404-4753-ACA2-C1461FC439A4}" type="presParOf" srcId="{B8A3265B-326A-4485-B03E-97AD162E7366}" destId="{E060D199-AE4F-4A33-A4DC-25E48378CEAB}" srcOrd="1" destOrd="0" presId="urn:microsoft.com/office/officeart/2005/8/layout/target2"/>
    <dgm:cxn modelId="{F1BF93AE-4C2B-48AB-9F78-566A9581DEED}" type="presParOf" srcId="{B8A3265B-326A-4485-B03E-97AD162E7366}" destId="{FEA5ED44-09C2-4B2E-96D4-EA293E513851}" srcOrd="2" destOrd="0" presId="urn:microsoft.com/office/officeart/2005/8/layout/target2"/>
    <dgm:cxn modelId="{1DD58E36-EC9E-45B4-9DFA-BCEB2BF3C09D}" type="presParOf" srcId="{B8A3265B-326A-4485-B03E-97AD162E7366}" destId="{450DA88F-FAC6-400C-8332-DFB51721D7A5}" srcOrd="3" destOrd="0" presId="urn:microsoft.com/office/officeart/2005/8/layout/target2"/>
    <dgm:cxn modelId="{B377F6D5-0F26-4A8E-B724-05D19B3853AC}" type="presParOf" srcId="{B8A3265B-326A-4485-B03E-97AD162E7366}" destId="{2DACC4FF-7249-4FF7-9D5C-8DC36F9A2401}" srcOrd="4" destOrd="0" presId="urn:microsoft.com/office/officeart/2005/8/layout/target2"/>
    <dgm:cxn modelId="{B46B42E7-C0BD-49F0-B470-700916530B67}" type="presParOf" srcId="{B8A3265B-326A-4485-B03E-97AD162E7366}" destId="{355A34E2-A394-4365-AAF4-7CBA8EE7BCD7}" srcOrd="5" destOrd="0" presId="urn:microsoft.com/office/officeart/2005/8/layout/target2"/>
    <dgm:cxn modelId="{AE34360D-0D1C-4EEE-8443-A125C7B9635F}" type="presParOf" srcId="{B8A3265B-326A-4485-B03E-97AD162E7366}" destId="{32E13F56-8552-4532-8A90-690A5261E761}" srcOrd="6" destOrd="0" presId="urn:microsoft.com/office/officeart/2005/8/layout/target2"/>
    <dgm:cxn modelId="{3D9872CE-E75E-4CAF-9CAC-2313B4109260}" type="presParOf" srcId="{B7F395C7-89FD-402E-B5A2-482DE6351E20}" destId="{A647EC18-3A42-4E0D-A877-35AC1F4B46A6}" srcOrd="1" destOrd="0" presId="urn:microsoft.com/office/officeart/2005/8/layout/target2"/>
    <dgm:cxn modelId="{AA085D20-1E51-4EB7-87E1-FA886E1B247B}" type="presParOf" srcId="{A647EC18-3A42-4E0D-A877-35AC1F4B46A6}" destId="{B467D04D-5B79-4BA8-BE35-BF14B914B81D}" srcOrd="0" destOrd="0" presId="urn:microsoft.com/office/officeart/2005/8/layout/target2"/>
    <dgm:cxn modelId="{1FF402F5-71FE-4025-90E6-E13C82A53913}" type="presParOf" srcId="{A647EC18-3A42-4E0D-A877-35AC1F4B46A6}" destId="{CBFC6F04-D36F-4CAA-84E2-CB02A7D4ACB5}" srcOrd="1" destOrd="0" presId="urn:microsoft.com/office/officeart/2005/8/layout/target2"/>
    <dgm:cxn modelId="{4558ED23-409A-4AE1-A172-D6240465B38C}" type="presParOf" srcId="{CBFC6F04-D36F-4CAA-84E2-CB02A7D4ACB5}" destId="{0E1EBC1B-FBEC-4657-B370-BB07849670D7}" srcOrd="0" destOrd="0" presId="urn:microsoft.com/office/officeart/2005/8/layout/target2"/>
    <dgm:cxn modelId="{1EC98B41-8FAB-4655-B052-16676C0A7AF4}" type="presParOf" srcId="{CBFC6F04-D36F-4CAA-84E2-CB02A7D4ACB5}" destId="{6A49594F-F7EC-42EC-9D55-6CC38F7C1D44}" srcOrd="1" destOrd="0" presId="urn:microsoft.com/office/officeart/2005/8/layout/target2"/>
    <dgm:cxn modelId="{550C0B14-2979-42DD-A415-511AC751A4AA}" type="presParOf" srcId="{CBFC6F04-D36F-4CAA-84E2-CB02A7D4ACB5}" destId="{C0E8CBA8-2CD5-44DD-9A93-9732AF571FA2}" srcOrd="2" destOrd="0" presId="urn:microsoft.com/office/officeart/2005/8/layout/target2"/>
    <dgm:cxn modelId="{E90E54DD-A5D6-4C71-93F8-6C6BF27E35D5}" type="presParOf" srcId="{B7F395C7-89FD-402E-B5A2-482DE6351E20}" destId="{2D73F007-7791-4C94-A16D-520097E97ABA}" srcOrd="2" destOrd="0" presId="urn:microsoft.com/office/officeart/2005/8/layout/target2"/>
    <dgm:cxn modelId="{2CC55F80-7D33-4F84-BF29-E58CC507C8A7}" type="presParOf" srcId="{2D73F007-7791-4C94-A16D-520097E97ABA}" destId="{43C6BBE6-8D59-428E-B728-9F937C244EBD}" srcOrd="0" destOrd="0" presId="urn:microsoft.com/office/officeart/2005/8/layout/target2"/>
    <dgm:cxn modelId="{061AEF99-5CDE-4C55-847D-08BC96C21097}" type="presParOf" srcId="{2D73F007-7791-4C94-A16D-520097E97ABA}" destId="{885FB2E6-C10C-48CA-B227-79DBE63E1A16}" srcOrd="1" destOrd="0" presId="urn:microsoft.com/office/officeart/2005/8/layout/target2"/>
    <dgm:cxn modelId="{251CD9BA-963F-474D-9126-5F71691396B9}" type="presParOf" srcId="{885FB2E6-C10C-48CA-B227-79DBE63E1A16}" destId="{DC12D621-CCBC-4935-B5A5-701789F4156D}" srcOrd="0" destOrd="0" presId="urn:microsoft.com/office/officeart/2005/8/layout/target2"/>
    <dgm:cxn modelId="{36270924-4EBE-49CB-AEDC-14D97983087C}" type="presParOf" srcId="{885FB2E6-C10C-48CA-B227-79DBE63E1A16}" destId="{3A31CA1A-2DDD-49EE-B40C-BC05D091A972}" srcOrd="1" destOrd="0" presId="urn:microsoft.com/office/officeart/2005/8/layout/target2"/>
    <dgm:cxn modelId="{12D9F5AD-5A34-40FC-8470-6C4A38D31F99}" type="presParOf" srcId="{885FB2E6-C10C-48CA-B227-79DBE63E1A16}" destId="{8E1A49F5-8121-454B-9625-29CEEB6BB4FC}" srcOrd="2" destOrd="0" presId="urn:microsoft.com/office/officeart/2005/8/layout/target2"/>
    <dgm:cxn modelId="{D0A0855A-FF01-40B4-AE21-841BBB97C005}" type="presParOf" srcId="{885FB2E6-C10C-48CA-B227-79DBE63E1A16}" destId="{6C250F1E-8C6B-4FE0-91AF-49B1FC71F18A}" srcOrd="3" destOrd="0" presId="urn:microsoft.com/office/officeart/2005/8/layout/target2"/>
    <dgm:cxn modelId="{D94F9F0C-96A6-488D-9EBD-977B4373960B}" type="presParOf" srcId="{885FB2E6-C10C-48CA-B227-79DBE63E1A16}" destId="{F6A3649B-59FD-4256-AE16-E0479A3A4B3A}"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5ADF94-B49F-40CB-BEF7-DCB9B66BB2A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EBA1CE7F-BFC9-4300-A536-18D464F9A366}">
      <dgm:prSet phldrT="[Text]"/>
      <dgm:spPr/>
      <dgm:t>
        <a:bodyPr/>
        <a:lstStyle/>
        <a:p>
          <a:r>
            <a:rPr lang="en-US"/>
            <a:t>Answer questions related to water-quality over time.</a:t>
          </a:r>
        </a:p>
      </dgm:t>
    </dgm:pt>
    <dgm:pt modelId="{C4AA87AF-7566-4B4C-A835-A184D3ADFDE7}" type="parTrans" cxnId="{68432C4F-E83D-4FAC-94E5-F7751153265B}">
      <dgm:prSet/>
      <dgm:spPr/>
      <dgm:t>
        <a:bodyPr/>
        <a:lstStyle/>
        <a:p>
          <a:endParaRPr lang="en-US"/>
        </a:p>
      </dgm:t>
    </dgm:pt>
    <dgm:pt modelId="{FBCF6774-2C6F-450D-9FFB-8E46EA0D65F0}" type="sibTrans" cxnId="{68432C4F-E83D-4FAC-94E5-F7751153265B}">
      <dgm:prSet/>
      <dgm:spPr/>
      <dgm:t>
        <a:bodyPr/>
        <a:lstStyle/>
        <a:p>
          <a:endParaRPr lang="en-US"/>
        </a:p>
      </dgm:t>
    </dgm:pt>
    <dgm:pt modelId="{39B08AF2-5685-4259-A145-89336ADF696D}">
      <dgm:prSet phldrT="[Text]"/>
      <dgm:spPr/>
      <dgm:t>
        <a:bodyPr/>
        <a:lstStyle/>
        <a:p>
          <a:r>
            <a:rPr lang="en-US"/>
            <a:t>How have landscape factors in my watershed changed? </a:t>
          </a:r>
        </a:p>
      </dgm:t>
    </dgm:pt>
    <dgm:pt modelId="{AD564AC2-B34F-448F-B552-5C4A070795EE}" type="parTrans" cxnId="{2D5AA130-8E54-436A-8A96-A6D4669A8A64}">
      <dgm:prSet/>
      <dgm:spPr/>
      <dgm:t>
        <a:bodyPr/>
        <a:lstStyle/>
        <a:p>
          <a:endParaRPr lang="en-US"/>
        </a:p>
      </dgm:t>
    </dgm:pt>
    <dgm:pt modelId="{AC0F92AF-0EF7-4B9F-9C79-80544AFF41DE}" type="sibTrans" cxnId="{2D5AA130-8E54-436A-8A96-A6D4669A8A64}">
      <dgm:prSet/>
      <dgm:spPr/>
      <dgm:t>
        <a:bodyPr/>
        <a:lstStyle/>
        <a:p>
          <a:endParaRPr lang="en-US"/>
        </a:p>
      </dgm:t>
    </dgm:pt>
    <dgm:pt modelId="{2C9EA612-8CDC-462E-AB93-0CA38BE2D36F}">
      <dgm:prSet/>
      <dgm:spPr/>
      <dgm:t>
        <a:bodyPr/>
        <a:lstStyle/>
        <a:p>
          <a:r>
            <a:rPr lang="en-US"/>
            <a:t>What clues might explain observed change (or lack of change)?</a:t>
          </a:r>
        </a:p>
      </dgm:t>
    </dgm:pt>
    <dgm:pt modelId="{C0E26EDD-D745-41EC-BAD6-27DABFE10A8A}" type="parTrans" cxnId="{87230F8F-CD8A-4BB6-9079-07ECC39FB180}">
      <dgm:prSet/>
      <dgm:spPr/>
      <dgm:t>
        <a:bodyPr/>
        <a:lstStyle/>
        <a:p>
          <a:endParaRPr lang="en-US"/>
        </a:p>
      </dgm:t>
    </dgm:pt>
    <dgm:pt modelId="{6D414514-032A-4B97-BC75-82A2B1004AFE}" type="sibTrans" cxnId="{87230F8F-CD8A-4BB6-9079-07ECC39FB180}">
      <dgm:prSet/>
      <dgm:spPr/>
      <dgm:t>
        <a:bodyPr/>
        <a:lstStyle/>
        <a:p>
          <a:endParaRPr lang="en-US"/>
        </a:p>
      </dgm:t>
    </dgm:pt>
    <dgm:pt modelId="{F50B46E5-CC35-486C-B26A-7ADC9EECB831}">
      <dgm:prSet/>
      <dgm:spPr/>
      <dgm:t>
        <a:bodyPr/>
        <a:lstStyle/>
        <a:p>
          <a:r>
            <a:rPr lang="en-US"/>
            <a:t>What should I target to turn a degrading trend around or maintain improvements?</a:t>
          </a:r>
        </a:p>
      </dgm:t>
    </dgm:pt>
    <dgm:pt modelId="{A17EB466-CAA0-4B77-A21E-6B80DBECC7FC}" type="parTrans" cxnId="{27BFF400-9A07-4667-9DDF-2FAF02986D68}">
      <dgm:prSet/>
      <dgm:spPr/>
      <dgm:t>
        <a:bodyPr/>
        <a:lstStyle/>
        <a:p>
          <a:endParaRPr lang="en-US"/>
        </a:p>
      </dgm:t>
    </dgm:pt>
    <dgm:pt modelId="{DA12CBB0-10F1-4774-AD40-BAE702F7B05B}" type="sibTrans" cxnId="{27BFF400-9A07-4667-9DDF-2FAF02986D68}">
      <dgm:prSet/>
      <dgm:spPr/>
      <dgm:t>
        <a:bodyPr/>
        <a:lstStyle/>
        <a:p>
          <a:endParaRPr lang="en-US"/>
        </a:p>
      </dgm:t>
    </dgm:pt>
    <dgm:pt modelId="{3E3C6CEB-9E67-41C4-BCCB-839FD91FE080}">
      <dgm:prSet/>
      <dgm:spPr/>
      <dgm:t>
        <a:bodyPr/>
        <a:lstStyle/>
        <a:p>
          <a:r>
            <a:rPr lang="en-US"/>
            <a:t>Inform decision-making.</a:t>
          </a:r>
        </a:p>
      </dgm:t>
    </dgm:pt>
    <dgm:pt modelId="{6AAABA21-0C17-422D-B9C3-71884E9CEF1E}" type="parTrans" cxnId="{8FC973D5-1069-4474-8F17-720BB664AC18}">
      <dgm:prSet/>
      <dgm:spPr/>
      <dgm:t>
        <a:bodyPr/>
        <a:lstStyle/>
        <a:p>
          <a:endParaRPr lang="en-US"/>
        </a:p>
      </dgm:t>
    </dgm:pt>
    <dgm:pt modelId="{5AF9F21D-1A9F-454A-8821-4D41575F5836}" type="sibTrans" cxnId="{8FC973D5-1069-4474-8F17-720BB664AC18}">
      <dgm:prSet/>
      <dgm:spPr/>
      <dgm:t>
        <a:bodyPr/>
        <a:lstStyle/>
        <a:p>
          <a:endParaRPr lang="en-US"/>
        </a:p>
      </dgm:t>
    </dgm:pt>
    <dgm:pt modelId="{850856DD-6445-4D22-81A0-A0441FA9A58C}">
      <dgm:prSet phldrT="[Text]"/>
      <dgm:spPr/>
      <dgm:t>
        <a:bodyPr/>
        <a:lstStyle/>
        <a:p>
          <a:r>
            <a:rPr lang="en-US"/>
            <a:t>Has my river been getting better or worse?</a:t>
          </a:r>
        </a:p>
      </dgm:t>
    </dgm:pt>
    <dgm:pt modelId="{78CBB69B-80B8-4CC1-98D2-7D7B49C8DF51}" type="parTrans" cxnId="{A9E98C46-B1C8-441B-9CC7-AB225E66F620}">
      <dgm:prSet/>
      <dgm:spPr/>
      <dgm:t>
        <a:bodyPr/>
        <a:lstStyle/>
        <a:p>
          <a:endParaRPr lang="en-US"/>
        </a:p>
      </dgm:t>
    </dgm:pt>
    <dgm:pt modelId="{5E181952-AFF8-4BF0-A7AA-95C76A6BE707}" type="sibTrans" cxnId="{A9E98C46-B1C8-441B-9CC7-AB225E66F620}">
      <dgm:prSet/>
      <dgm:spPr/>
      <dgm:t>
        <a:bodyPr/>
        <a:lstStyle/>
        <a:p>
          <a:endParaRPr lang="en-US"/>
        </a:p>
      </dgm:t>
    </dgm:pt>
    <dgm:pt modelId="{884518AF-ABD0-45DD-8FDE-4B6CD9C10407}">
      <dgm:prSet/>
      <dgm:spPr/>
      <dgm:t>
        <a:bodyPr/>
        <a:lstStyle/>
        <a:p>
          <a:r>
            <a:rPr lang="en-US"/>
            <a:t>Provide basin-wide context for your work.</a:t>
          </a:r>
        </a:p>
      </dgm:t>
    </dgm:pt>
    <dgm:pt modelId="{66B622CA-516A-4C73-ADB8-3CEBBEB97B26}" type="parTrans" cxnId="{9A161B9F-E0AC-4950-9011-8A450E32608F}">
      <dgm:prSet/>
      <dgm:spPr/>
      <dgm:t>
        <a:bodyPr/>
        <a:lstStyle/>
        <a:p>
          <a:endParaRPr lang="en-US"/>
        </a:p>
      </dgm:t>
    </dgm:pt>
    <dgm:pt modelId="{68C54F80-181C-49F4-A564-8C47BDA58F29}" type="sibTrans" cxnId="{9A161B9F-E0AC-4950-9011-8A450E32608F}">
      <dgm:prSet/>
      <dgm:spPr/>
      <dgm:t>
        <a:bodyPr/>
        <a:lstStyle/>
        <a:p>
          <a:endParaRPr lang="en-US"/>
        </a:p>
      </dgm:t>
    </dgm:pt>
    <dgm:pt modelId="{072195FF-14CD-492E-A008-CBC966358A11}">
      <dgm:prSet/>
      <dgm:spPr/>
      <dgm:t>
        <a:bodyPr/>
        <a:lstStyle/>
        <a:p>
          <a:r>
            <a:rPr lang="en-US"/>
            <a:t>Target restoration efforts geographically, by sector, or by practice.</a:t>
          </a:r>
        </a:p>
      </dgm:t>
    </dgm:pt>
    <dgm:pt modelId="{9484B1C8-094E-4A6B-A620-645F9C7324E2}" type="parTrans" cxnId="{1CA8E580-893F-4588-998C-5D2992A9E758}">
      <dgm:prSet/>
      <dgm:spPr/>
      <dgm:t>
        <a:bodyPr/>
        <a:lstStyle/>
        <a:p>
          <a:endParaRPr lang="en-US"/>
        </a:p>
      </dgm:t>
    </dgm:pt>
    <dgm:pt modelId="{AF2752B9-508A-4551-8023-94FD4F71B64C}" type="sibTrans" cxnId="{1CA8E580-893F-4588-998C-5D2992A9E758}">
      <dgm:prSet/>
      <dgm:spPr/>
      <dgm:t>
        <a:bodyPr/>
        <a:lstStyle/>
        <a:p>
          <a:endParaRPr lang="en-US"/>
        </a:p>
      </dgm:t>
    </dgm:pt>
    <dgm:pt modelId="{15D68134-38B4-4AC9-BF88-6C29D5BCB565}">
      <dgm:prSet/>
      <dgm:spPr/>
      <dgm:t>
        <a:bodyPr/>
        <a:lstStyle/>
        <a:p>
          <a:r>
            <a:rPr lang="en-US"/>
            <a:t>Support Chesapeake Assessment Scenario Tool (CAST) scenario development. </a:t>
          </a:r>
        </a:p>
      </dgm:t>
    </dgm:pt>
    <dgm:pt modelId="{110826FF-41C5-40F3-A6BC-B26E700C655B}" type="parTrans" cxnId="{17CF3994-814C-426C-806C-18CD48AA6BE7}">
      <dgm:prSet/>
      <dgm:spPr/>
      <dgm:t>
        <a:bodyPr/>
        <a:lstStyle/>
        <a:p>
          <a:endParaRPr lang="en-US"/>
        </a:p>
      </dgm:t>
    </dgm:pt>
    <dgm:pt modelId="{B0ADCAC9-A9E8-4FA9-AE17-00ED44C90DDA}" type="sibTrans" cxnId="{17CF3994-814C-426C-806C-18CD48AA6BE7}">
      <dgm:prSet/>
      <dgm:spPr/>
      <dgm:t>
        <a:bodyPr/>
        <a:lstStyle/>
        <a:p>
          <a:endParaRPr lang="en-US"/>
        </a:p>
      </dgm:t>
    </dgm:pt>
    <dgm:pt modelId="{ECA3EFD0-9231-4A55-88A6-7877EA2B8BD2}">
      <dgm:prSet/>
      <dgm:spPr/>
      <dgm:t>
        <a:bodyPr/>
        <a:lstStyle/>
        <a:p>
          <a:r>
            <a:rPr lang="en-US"/>
            <a:t>Build local watershed stories to engage with stakeholders.</a:t>
          </a:r>
        </a:p>
      </dgm:t>
    </dgm:pt>
    <dgm:pt modelId="{DEF7B2B9-C46D-490A-B00A-D1BAB65E96CE}" type="parTrans" cxnId="{198E0EF8-369E-401C-8DB7-03959CD4CE32}">
      <dgm:prSet/>
      <dgm:spPr/>
      <dgm:t>
        <a:bodyPr/>
        <a:lstStyle/>
        <a:p>
          <a:endParaRPr lang="en-US"/>
        </a:p>
      </dgm:t>
    </dgm:pt>
    <dgm:pt modelId="{04B7534A-F960-4016-8535-60CAFA34C6B2}" type="sibTrans" cxnId="{198E0EF8-369E-401C-8DB7-03959CD4CE32}">
      <dgm:prSet/>
      <dgm:spPr/>
      <dgm:t>
        <a:bodyPr/>
        <a:lstStyle/>
        <a:p>
          <a:endParaRPr lang="en-US"/>
        </a:p>
      </dgm:t>
    </dgm:pt>
    <dgm:pt modelId="{8EBA03ED-410A-4870-8901-DF48C9F0F1AF}">
      <dgm:prSet/>
      <dgm:spPr/>
      <dgm:t>
        <a:bodyPr/>
        <a:lstStyle/>
        <a:p>
          <a:r>
            <a:rPr lang="en-US"/>
            <a:t>Outreach and communication of water quality information.</a:t>
          </a:r>
        </a:p>
      </dgm:t>
    </dgm:pt>
    <dgm:pt modelId="{6CD3FD0E-406C-43FB-ACF0-1DCF84FB5DE4}" type="parTrans" cxnId="{03A77BE0-3928-43B2-8F8E-B246CADFEB24}">
      <dgm:prSet/>
      <dgm:spPr/>
    </dgm:pt>
    <dgm:pt modelId="{3D4381FA-2B75-4FD2-BA93-F0538F9223D2}" type="sibTrans" cxnId="{03A77BE0-3928-43B2-8F8E-B246CADFEB24}">
      <dgm:prSet/>
      <dgm:spPr/>
    </dgm:pt>
    <dgm:pt modelId="{391F8306-8D07-4A4F-B453-753DDA68BA68}">
      <dgm:prSet/>
      <dgm:spPr/>
      <dgm:t>
        <a:bodyPr/>
        <a:lstStyle/>
        <a:p>
          <a:r>
            <a:rPr lang="en-US"/>
            <a:t>Supporting evidence for advocacy work and grant applications.</a:t>
          </a:r>
        </a:p>
      </dgm:t>
    </dgm:pt>
    <dgm:pt modelId="{EF9663AA-91D5-4631-9FC7-009562237E52}" type="parTrans" cxnId="{7D6F6216-B401-4F91-BE0F-F94F2A2BE294}">
      <dgm:prSet/>
      <dgm:spPr/>
    </dgm:pt>
    <dgm:pt modelId="{8E223DE1-6BF4-4102-BDE0-7171ACFB48D0}" type="sibTrans" cxnId="{7D6F6216-B401-4F91-BE0F-F94F2A2BE294}">
      <dgm:prSet/>
      <dgm:spPr/>
    </dgm:pt>
    <dgm:pt modelId="{B7F395C7-89FD-402E-B5A2-482DE6351E20}" type="pres">
      <dgm:prSet presAssocID="{435ADF94-B49F-40CB-BEF7-DCB9B66BB2AC}" presName="Name0" presStyleCnt="0">
        <dgm:presLayoutVars>
          <dgm:chMax val="3"/>
          <dgm:chPref val="1"/>
          <dgm:dir/>
          <dgm:animLvl val="lvl"/>
          <dgm:resizeHandles/>
        </dgm:presLayoutVars>
      </dgm:prSet>
      <dgm:spPr/>
    </dgm:pt>
    <dgm:pt modelId="{F37FD87A-481C-4F59-8C0A-06B0755C90C0}" type="pres">
      <dgm:prSet presAssocID="{435ADF94-B49F-40CB-BEF7-DCB9B66BB2AC}" presName="outerBox" presStyleCnt="0"/>
      <dgm:spPr/>
    </dgm:pt>
    <dgm:pt modelId="{88039D4D-F476-4D97-A93D-69550B3EFBF5}" type="pres">
      <dgm:prSet presAssocID="{435ADF94-B49F-40CB-BEF7-DCB9B66BB2AC}" presName="outerBoxParent" presStyleLbl="node1" presStyleIdx="0" presStyleCnt="3"/>
      <dgm:spPr/>
    </dgm:pt>
    <dgm:pt modelId="{B8A3265B-326A-4485-B03E-97AD162E7366}" type="pres">
      <dgm:prSet presAssocID="{435ADF94-B49F-40CB-BEF7-DCB9B66BB2AC}" presName="outerBoxChildren" presStyleCnt="0"/>
      <dgm:spPr/>
    </dgm:pt>
    <dgm:pt modelId="{B938F9CF-A4DA-4A49-BD46-CEA980BC2E9C}" type="pres">
      <dgm:prSet presAssocID="{850856DD-6445-4D22-81A0-A0441FA9A58C}" presName="oChild" presStyleLbl="fgAcc1" presStyleIdx="0" presStyleCnt="9">
        <dgm:presLayoutVars>
          <dgm:bulletEnabled val="1"/>
        </dgm:presLayoutVars>
      </dgm:prSet>
      <dgm:spPr/>
    </dgm:pt>
    <dgm:pt modelId="{E060D199-AE4F-4A33-A4DC-25E48378CEAB}" type="pres">
      <dgm:prSet presAssocID="{5E181952-AFF8-4BF0-A7AA-95C76A6BE707}" presName="outerSibTrans" presStyleCnt="0"/>
      <dgm:spPr/>
    </dgm:pt>
    <dgm:pt modelId="{FEA5ED44-09C2-4B2E-96D4-EA293E513851}" type="pres">
      <dgm:prSet presAssocID="{39B08AF2-5685-4259-A145-89336ADF696D}" presName="oChild" presStyleLbl="fgAcc1" presStyleIdx="1" presStyleCnt="9">
        <dgm:presLayoutVars>
          <dgm:bulletEnabled val="1"/>
        </dgm:presLayoutVars>
      </dgm:prSet>
      <dgm:spPr/>
    </dgm:pt>
    <dgm:pt modelId="{450DA88F-FAC6-400C-8332-DFB51721D7A5}" type="pres">
      <dgm:prSet presAssocID="{AC0F92AF-0EF7-4B9F-9C79-80544AFF41DE}" presName="outerSibTrans" presStyleCnt="0"/>
      <dgm:spPr/>
    </dgm:pt>
    <dgm:pt modelId="{2DACC4FF-7249-4FF7-9D5C-8DC36F9A2401}" type="pres">
      <dgm:prSet presAssocID="{2C9EA612-8CDC-462E-AB93-0CA38BE2D36F}" presName="oChild" presStyleLbl="fgAcc1" presStyleIdx="2" presStyleCnt="9">
        <dgm:presLayoutVars>
          <dgm:bulletEnabled val="1"/>
        </dgm:presLayoutVars>
      </dgm:prSet>
      <dgm:spPr/>
    </dgm:pt>
    <dgm:pt modelId="{355A34E2-A394-4365-AAF4-7CBA8EE7BCD7}" type="pres">
      <dgm:prSet presAssocID="{6D414514-032A-4B97-BC75-82A2B1004AFE}" presName="outerSibTrans" presStyleCnt="0"/>
      <dgm:spPr/>
    </dgm:pt>
    <dgm:pt modelId="{32E13F56-8552-4532-8A90-690A5261E761}" type="pres">
      <dgm:prSet presAssocID="{F50B46E5-CC35-486C-B26A-7ADC9EECB831}" presName="oChild" presStyleLbl="fgAcc1" presStyleIdx="3" presStyleCnt="9">
        <dgm:presLayoutVars>
          <dgm:bulletEnabled val="1"/>
        </dgm:presLayoutVars>
      </dgm:prSet>
      <dgm:spPr/>
    </dgm:pt>
    <dgm:pt modelId="{A647EC18-3A42-4E0D-A877-35AC1F4B46A6}" type="pres">
      <dgm:prSet presAssocID="{435ADF94-B49F-40CB-BEF7-DCB9B66BB2AC}" presName="middleBox" presStyleCnt="0"/>
      <dgm:spPr/>
    </dgm:pt>
    <dgm:pt modelId="{B467D04D-5B79-4BA8-BE35-BF14B914B81D}" type="pres">
      <dgm:prSet presAssocID="{435ADF94-B49F-40CB-BEF7-DCB9B66BB2AC}" presName="middleBoxParent" presStyleLbl="node1" presStyleIdx="1" presStyleCnt="3"/>
      <dgm:spPr/>
    </dgm:pt>
    <dgm:pt modelId="{CBFC6F04-D36F-4CAA-84E2-CB02A7D4ACB5}" type="pres">
      <dgm:prSet presAssocID="{435ADF94-B49F-40CB-BEF7-DCB9B66BB2AC}" presName="middleBoxChildren" presStyleCnt="0"/>
      <dgm:spPr/>
    </dgm:pt>
    <dgm:pt modelId="{0E1EBC1B-FBEC-4657-B370-BB07849670D7}" type="pres">
      <dgm:prSet presAssocID="{072195FF-14CD-492E-A008-CBC966358A11}" presName="mChild" presStyleLbl="fgAcc1" presStyleIdx="4" presStyleCnt="9">
        <dgm:presLayoutVars>
          <dgm:bulletEnabled val="1"/>
        </dgm:presLayoutVars>
      </dgm:prSet>
      <dgm:spPr/>
    </dgm:pt>
    <dgm:pt modelId="{6A49594F-F7EC-42EC-9D55-6CC38F7C1D44}" type="pres">
      <dgm:prSet presAssocID="{AF2752B9-508A-4551-8023-94FD4F71B64C}" presName="middleSibTrans" presStyleCnt="0"/>
      <dgm:spPr/>
    </dgm:pt>
    <dgm:pt modelId="{C0E8CBA8-2CD5-44DD-9A93-9732AF571FA2}" type="pres">
      <dgm:prSet presAssocID="{15D68134-38B4-4AC9-BF88-6C29D5BCB565}" presName="mChild" presStyleLbl="fgAcc1" presStyleIdx="5" presStyleCnt="9">
        <dgm:presLayoutVars>
          <dgm:bulletEnabled val="1"/>
        </dgm:presLayoutVars>
      </dgm:prSet>
      <dgm:spPr/>
    </dgm:pt>
    <dgm:pt modelId="{2D73F007-7791-4C94-A16D-520097E97ABA}" type="pres">
      <dgm:prSet presAssocID="{435ADF94-B49F-40CB-BEF7-DCB9B66BB2AC}" presName="centerBox" presStyleCnt="0"/>
      <dgm:spPr/>
    </dgm:pt>
    <dgm:pt modelId="{43C6BBE6-8D59-428E-B728-9F937C244EBD}" type="pres">
      <dgm:prSet presAssocID="{435ADF94-B49F-40CB-BEF7-DCB9B66BB2AC}" presName="centerBoxParent" presStyleLbl="node1" presStyleIdx="2" presStyleCnt="3"/>
      <dgm:spPr/>
    </dgm:pt>
    <dgm:pt modelId="{885FB2E6-C10C-48CA-B227-79DBE63E1A16}" type="pres">
      <dgm:prSet presAssocID="{435ADF94-B49F-40CB-BEF7-DCB9B66BB2AC}" presName="centerBoxChildren" presStyleCnt="0"/>
      <dgm:spPr/>
    </dgm:pt>
    <dgm:pt modelId="{DC12D621-CCBC-4935-B5A5-701789F4156D}" type="pres">
      <dgm:prSet presAssocID="{ECA3EFD0-9231-4A55-88A6-7877EA2B8BD2}" presName="cChild" presStyleLbl="fgAcc1" presStyleIdx="6" presStyleCnt="9">
        <dgm:presLayoutVars>
          <dgm:bulletEnabled val="1"/>
        </dgm:presLayoutVars>
      </dgm:prSet>
      <dgm:spPr/>
    </dgm:pt>
    <dgm:pt modelId="{3A31CA1A-2DDD-49EE-B40C-BC05D091A972}" type="pres">
      <dgm:prSet presAssocID="{04B7534A-F960-4016-8535-60CAFA34C6B2}" presName="centerSibTrans" presStyleCnt="0"/>
      <dgm:spPr/>
    </dgm:pt>
    <dgm:pt modelId="{8E1A49F5-8121-454B-9625-29CEEB6BB4FC}" type="pres">
      <dgm:prSet presAssocID="{8EBA03ED-410A-4870-8901-DF48C9F0F1AF}" presName="cChild" presStyleLbl="fgAcc1" presStyleIdx="7" presStyleCnt="9">
        <dgm:presLayoutVars>
          <dgm:bulletEnabled val="1"/>
        </dgm:presLayoutVars>
      </dgm:prSet>
      <dgm:spPr/>
    </dgm:pt>
    <dgm:pt modelId="{6C250F1E-8C6B-4FE0-91AF-49B1FC71F18A}" type="pres">
      <dgm:prSet presAssocID="{3D4381FA-2B75-4FD2-BA93-F0538F9223D2}" presName="centerSibTrans" presStyleCnt="0"/>
      <dgm:spPr/>
    </dgm:pt>
    <dgm:pt modelId="{F6A3649B-59FD-4256-AE16-E0479A3A4B3A}" type="pres">
      <dgm:prSet presAssocID="{391F8306-8D07-4A4F-B453-753DDA68BA68}" presName="cChild" presStyleLbl="fgAcc1" presStyleIdx="8" presStyleCnt="9">
        <dgm:presLayoutVars>
          <dgm:bulletEnabled val="1"/>
        </dgm:presLayoutVars>
      </dgm:prSet>
      <dgm:spPr/>
    </dgm:pt>
  </dgm:ptLst>
  <dgm:cxnLst>
    <dgm:cxn modelId="{27BFF400-9A07-4667-9DDF-2FAF02986D68}" srcId="{EBA1CE7F-BFC9-4300-A536-18D464F9A366}" destId="{F50B46E5-CC35-486C-B26A-7ADC9EECB831}" srcOrd="3" destOrd="0" parTransId="{A17EB466-CAA0-4B77-A21E-6B80DBECC7FC}" sibTransId="{DA12CBB0-10F1-4774-AD40-BAE702F7B05B}"/>
    <dgm:cxn modelId="{A0977704-276E-4155-BD1B-F69CAA7C7C32}" type="presOf" srcId="{435ADF94-B49F-40CB-BEF7-DCB9B66BB2AC}" destId="{B7F395C7-89FD-402E-B5A2-482DE6351E20}" srcOrd="0" destOrd="0" presId="urn:microsoft.com/office/officeart/2005/8/layout/target2"/>
    <dgm:cxn modelId="{7D6F6216-B401-4F91-BE0F-F94F2A2BE294}" srcId="{884518AF-ABD0-45DD-8FDE-4B6CD9C10407}" destId="{391F8306-8D07-4A4F-B453-753DDA68BA68}" srcOrd="2" destOrd="0" parTransId="{EF9663AA-91D5-4631-9FC7-009562237E52}" sibTransId="{8E223DE1-6BF4-4102-BDE0-7171ACFB48D0}"/>
    <dgm:cxn modelId="{B18E371F-C1ED-4CB8-8A10-8D3017D6060B}" type="presOf" srcId="{850856DD-6445-4D22-81A0-A0441FA9A58C}" destId="{B938F9CF-A4DA-4A49-BD46-CEA980BC2E9C}" srcOrd="0" destOrd="0" presId="urn:microsoft.com/office/officeart/2005/8/layout/target2"/>
    <dgm:cxn modelId="{6B1F2022-1ABB-47D2-94CC-757BD3454EBB}" type="presOf" srcId="{ECA3EFD0-9231-4A55-88A6-7877EA2B8BD2}" destId="{DC12D621-CCBC-4935-B5A5-701789F4156D}" srcOrd="0" destOrd="0" presId="urn:microsoft.com/office/officeart/2005/8/layout/target2"/>
    <dgm:cxn modelId="{2D5AA130-8E54-436A-8A96-A6D4669A8A64}" srcId="{EBA1CE7F-BFC9-4300-A536-18D464F9A366}" destId="{39B08AF2-5685-4259-A145-89336ADF696D}" srcOrd="1" destOrd="0" parTransId="{AD564AC2-B34F-448F-B552-5C4A070795EE}" sibTransId="{AC0F92AF-0EF7-4B9F-9C79-80544AFF41DE}"/>
    <dgm:cxn modelId="{A9E98C46-B1C8-441B-9CC7-AB225E66F620}" srcId="{EBA1CE7F-BFC9-4300-A536-18D464F9A366}" destId="{850856DD-6445-4D22-81A0-A0441FA9A58C}" srcOrd="0" destOrd="0" parTransId="{78CBB69B-80B8-4CC1-98D2-7D7B49C8DF51}" sibTransId="{5E181952-AFF8-4BF0-A7AA-95C76A6BE707}"/>
    <dgm:cxn modelId="{68432C4F-E83D-4FAC-94E5-F7751153265B}" srcId="{435ADF94-B49F-40CB-BEF7-DCB9B66BB2AC}" destId="{EBA1CE7F-BFC9-4300-A536-18D464F9A366}" srcOrd="0" destOrd="0" parTransId="{C4AA87AF-7566-4B4C-A835-A184D3ADFDE7}" sibTransId="{FBCF6774-2C6F-450D-9FFB-8E46EA0D65F0}"/>
    <dgm:cxn modelId="{3772EB71-277A-4D13-9E93-04C40F5F1239}" type="presOf" srcId="{072195FF-14CD-492E-A008-CBC966358A11}" destId="{0E1EBC1B-FBEC-4657-B370-BB07849670D7}" srcOrd="0" destOrd="0" presId="urn:microsoft.com/office/officeart/2005/8/layout/target2"/>
    <dgm:cxn modelId="{C4BA855A-6499-4501-99DF-594D170617E8}" type="presOf" srcId="{EBA1CE7F-BFC9-4300-A536-18D464F9A366}" destId="{88039D4D-F476-4D97-A93D-69550B3EFBF5}" srcOrd="0" destOrd="0" presId="urn:microsoft.com/office/officeart/2005/8/layout/target2"/>
    <dgm:cxn modelId="{1CA8E580-893F-4588-998C-5D2992A9E758}" srcId="{3E3C6CEB-9E67-41C4-BCCB-839FD91FE080}" destId="{072195FF-14CD-492E-A008-CBC966358A11}" srcOrd="0" destOrd="0" parTransId="{9484B1C8-094E-4A6B-A620-645F9C7324E2}" sibTransId="{AF2752B9-508A-4551-8023-94FD4F71B64C}"/>
    <dgm:cxn modelId="{F1AD5D81-4B9E-4EC6-94E9-24835E3CCB2B}" type="presOf" srcId="{8EBA03ED-410A-4870-8901-DF48C9F0F1AF}" destId="{8E1A49F5-8121-454B-9625-29CEEB6BB4FC}" srcOrd="0" destOrd="0" presId="urn:microsoft.com/office/officeart/2005/8/layout/target2"/>
    <dgm:cxn modelId="{87230F8F-CD8A-4BB6-9079-07ECC39FB180}" srcId="{EBA1CE7F-BFC9-4300-A536-18D464F9A366}" destId="{2C9EA612-8CDC-462E-AB93-0CA38BE2D36F}" srcOrd="2" destOrd="0" parTransId="{C0E26EDD-D745-41EC-BAD6-27DABFE10A8A}" sibTransId="{6D414514-032A-4B97-BC75-82A2B1004AFE}"/>
    <dgm:cxn modelId="{17CF3994-814C-426C-806C-18CD48AA6BE7}" srcId="{3E3C6CEB-9E67-41C4-BCCB-839FD91FE080}" destId="{15D68134-38B4-4AC9-BF88-6C29D5BCB565}" srcOrd="1" destOrd="0" parTransId="{110826FF-41C5-40F3-A6BC-B26E700C655B}" sibTransId="{B0ADCAC9-A9E8-4FA9-AE17-00ED44C90DDA}"/>
    <dgm:cxn modelId="{CA779694-78F3-4595-B437-91DBC44B8F38}" type="presOf" srcId="{3E3C6CEB-9E67-41C4-BCCB-839FD91FE080}" destId="{B467D04D-5B79-4BA8-BE35-BF14B914B81D}" srcOrd="0" destOrd="0" presId="urn:microsoft.com/office/officeart/2005/8/layout/target2"/>
    <dgm:cxn modelId="{9A161B9F-E0AC-4950-9011-8A450E32608F}" srcId="{435ADF94-B49F-40CB-BEF7-DCB9B66BB2AC}" destId="{884518AF-ABD0-45DD-8FDE-4B6CD9C10407}" srcOrd="2" destOrd="0" parTransId="{66B622CA-516A-4C73-ADB8-3CEBBEB97B26}" sibTransId="{68C54F80-181C-49F4-A564-8C47BDA58F29}"/>
    <dgm:cxn modelId="{5273819F-ACEB-4965-8507-B5937C42589F}" type="presOf" srcId="{884518AF-ABD0-45DD-8FDE-4B6CD9C10407}" destId="{43C6BBE6-8D59-428E-B728-9F937C244EBD}" srcOrd="0" destOrd="0" presId="urn:microsoft.com/office/officeart/2005/8/layout/target2"/>
    <dgm:cxn modelId="{9A4FADA6-244F-41E5-AEA4-369DF5C96809}" type="presOf" srcId="{391F8306-8D07-4A4F-B453-753DDA68BA68}" destId="{F6A3649B-59FD-4256-AE16-E0479A3A4B3A}" srcOrd="0" destOrd="0" presId="urn:microsoft.com/office/officeart/2005/8/layout/target2"/>
    <dgm:cxn modelId="{A94DB9C1-1E87-4E83-BD80-DC15190E0331}" type="presOf" srcId="{39B08AF2-5685-4259-A145-89336ADF696D}" destId="{FEA5ED44-09C2-4B2E-96D4-EA293E513851}" srcOrd="0" destOrd="0" presId="urn:microsoft.com/office/officeart/2005/8/layout/target2"/>
    <dgm:cxn modelId="{8FC973D5-1069-4474-8F17-720BB664AC18}" srcId="{435ADF94-B49F-40CB-BEF7-DCB9B66BB2AC}" destId="{3E3C6CEB-9E67-41C4-BCCB-839FD91FE080}" srcOrd="1" destOrd="0" parTransId="{6AAABA21-0C17-422D-B9C3-71884E9CEF1E}" sibTransId="{5AF9F21D-1A9F-454A-8821-4D41575F5836}"/>
    <dgm:cxn modelId="{5451D1D6-F927-4BFD-8A99-F10725A4A82A}" type="presOf" srcId="{F50B46E5-CC35-486C-B26A-7ADC9EECB831}" destId="{32E13F56-8552-4532-8A90-690A5261E761}" srcOrd="0" destOrd="0" presId="urn:microsoft.com/office/officeart/2005/8/layout/target2"/>
    <dgm:cxn modelId="{BB9209DA-AB13-4EDE-BAA3-B60E1BBE6C83}" type="presOf" srcId="{15D68134-38B4-4AC9-BF88-6C29D5BCB565}" destId="{C0E8CBA8-2CD5-44DD-9A93-9732AF571FA2}" srcOrd="0" destOrd="0" presId="urn:microsoft.com/office/officeart/2005/8/layout/target2"/>
    <dgm:cxn modelId="{03A77BE0-3928-43B2-8F8E-B246CADFEB24}" srcId="{884518AF-ABD0-45DD-8FDE-4B6CD9C10407}" destId="{8EBA03ED-410A-4870-8901-DF48C9F0F1AF}" srcOrd="1" destOrd="0" parTransId="{6CD3FD0E-406C-43FB-ACF0-1DCF84FB5DE4}" sibTransId="{3D4381FA-2B75-4FD2-BA93-F0538F9223D2}"/>
    <dgm:cxn modelId="{3DBF0EED-717D-4FA8-B9FF-01D8EABA017B}" type="presOf" srcId="{2C9EA612-8CDC-462E-AB93-0CA38BE2D36F}" destId="{2DACC4FF-7249-4FF7-9D5C-8DC36F9A2401}" srcOrd="0" destOrd="0" presId="urn:microsoft.com/office/officeart/2005/8/layout/target2"/>
    <dgm:cxn modelId="{198E0EF8-369E-401C-8DB7-03959CD4CE32}" srcId="{884518AF-ABD0-45DD-8FDE-4B6CD9C10407}" destId="{ECA3EFD0-9231-4A55-88A6-7877EA2B8BD2}" srcOrd="0" destOrd="0" parTransId="{DEF7B2B9-C46D-490A-B00A-D1BAB65E96CE}" sibTransId="{04B7534A-F960-4016-8535-60CAFA34C6B2}"/>
    <dgm:cxn modelId="{B49A7AD6-C003-4ACE-BB9A-21757D270E58}" type="presParOf" srcId="{B7F395C7-89FD-402E-B5A2-482DE6351E20}" destId="{F37FD87A-481C-4F59-8C0A-06B0755C90C0}" srcOrd="0" destOrd="0" presId="urn:microsoft.com/office/officeart/2005/8/layout/target2"/>
    <dgm:cxn modelId="{18E1745A-33C9-476B-9C34-D34CCE223551}" type="presParOf" srcId="{F37FD87A-481C-4F59-8C0A-06B0755C90C0}" destId="{88039D4D-F476-4D97-A93D-69550B3EFBF5}" srcOrd="0" destOrd="0" presId="urn:microsoft.com/office/officeart/2005/8/layout/target2"/>
    <dgm:cxn modelId="{D7AAD53B-CD71-449E-B8D2-D3C84DC0289C}" type="presParOf" srcId="{F37FD87A-481C-4F59-8C0A-06B0755C90C0}" destId="{B8A3265B-326A-4485-B03E-97AD162E7366}" srcOrd="1" destOrd="0" presId="urn:microsoft.com/office/officeart/2005/8/layout/target2"/>
    <dgm:cxn modelId="{F0FC24C9-5376-44E2-A0EA-EE3F6F59C0D7}" type="presParOf" srcId="{B8A3265B-326A-4485-B03E-97AD162E7366}" destId="{B938F9CF-A4DA-4A49-BD46-CEA980BC2E9C}" srcOrd="0" destOrd="0" presId="urn:microsoft.com/office/officeart/2005/8/layout/target2"/>
    <dgm:cxn modelId="{7AA6A729-5404-4753-ACA2-C1461FC439A4}" type="presParOf" srcId="{B8A3265B-326A-4485-B03E-97AD162E7366}" destId="{E060D199-AE4F-4A33-A4DC-25E48378CEAB}" srcOrd="1" destOrd="0" presId="urn:microsoft.com/office/officeart/2005/8/layout/target2"/>
    <dgm:cxn modelId="{F1BF93AE-4C2B-48AB-9F78-566A9581DEED}" type="presParOf" srcId="{B8A3265B-326A-4485-B03E-97AD162E7366}" destId="{FEA5ED44-09C2-4B2E-96D4-EA293E513851}" srcOrd="2" destOrd="0" presId="urn:microsoft.com/office/officeart/2005/8/layout/target2"/>
    <dgm:cxn modelId="{1DD58E36-EC9E-45B4-9DFA-BCEB2BF3C09D}" type="presParOf" srcId="{B8A3265B-326A-4485-B03E-97AD162E7366}" destId="{450DA88F-FAC6-400C-8332-DFB51721D7A5}" srcOrd="3" destOrd="0" presId="urn:microsoft.com/office/officeart/2005/8/layout/target2"/>
    <dgm:cxn modelId="{B377F6D5-0F26-4A8E-B724-05D19B3853AC}" type="presParOf" srcId="{B8A3265B-326A-4485-B03E-97AD162E7366}" destId="{2DACC4FF-7249-4FF7-9D5C-8DC36F9A2401}" srcOrd="4" destOrd="0" presId="urn:microsoft.com/office/officeart/2005/8/layout/target2"/>
    <dgm:cxn modelId="{B46B42E7-C0BD-49F0-B470-700916530B67}" type="presParOf" srcId="{B8A3265B-326A-4485-B03E-97AD162E7366}" destId="{355A34E2-A394-4365-AAF4-7CBA8EE7BCD7}" srcOrd="5" destOrd="0" presId="urn:microsoft.com/office/officeart/2005/8/layout/target2"/>
    <dgm:cxn modelId="{AE34360D-0D1C-4EEE-8443-A125C7B9635F}" type="presParOf" srcId="{B8A3265B-326A-4485-B03E-97AD162E7366}" destId="{32E13F56-8552-4532-8A90-690A5261E761}" srcOrd="6" destOrd="0" presId="urn:microsoft.com/office/officeart/2005/8/layout/target2"/>
    <dgm:cxn modelId="{3D9872CE-E75E-4CAF-9CAC-2313B4109260}" type="presParOf" srcId="{B7F395C7-89FD-402E-B5A2-482DE6351E20}" destId="{A647EC18-3A42-4E0D-A877-35AC1F4B46A6}" srcOrd="1" destOrd="0" presId="urn:microsoft.com/office/officeart/2005/8/layout/target2"/>
    <dgm:cxn modelId="{AA085D20-1E51-4EB7-87E1-FA886E1B247B}" type="presParOf" srcId="{A647EC18-3A42-4E0D-A877-35AC1F4B46A6}" destId="{B467D04D-5B79-4BA8-BE35-BF14B914B81D}" srcOrd="0" destOrd="0" presId="urn:microsoft.com/office/officeart/2005/8/layout/target2"/>
    <dgm:cxn modelId="{1FF402F5-71FE-4025-90E6-E13C82A53913}" type="presParOf" srcId="{A647EC18-3A42-4E0D-A877-35AC1F4B46A6}" destId="{CBFC6F04-D36F-4CAA-84E2-CB02A7D4ACB5}" srcOrd="1" destOrd="0" presId="urn:microsoft.com/office/officeart/2005/8/layout/target2"/>
    <dgm:cxn modelId="{4558ED23-409A-4AE1-A172-D6240465B38C}" type="presParOf" srcId="{CBFC6F04-D36F-4CAA-84E2-CB02A7D4ACB5}" destId="{0E1EBC1B-FBEC-4657-B370-BB07849670D7}" srcOrd="0" destOrd="0" presId="urn:microsoft.com/office/officeart/2005/8/layout/target2"/>
    <dgm:cxn modelId="{1EC98B41-8FAB-4655-B052-16676C0A7AF4}" type="presParOf" srcId="{CBFC6F04-D36F-4CAA-84E2-CB02A7D4ACB5}" destId="{6A49594F-F7EC-42EC-9D55-6CC38F7C1D44}" srcOrd="1" destOrd="0" presId="urn:microsoft.com/office/officeart/2005/8/layout/target2"/>
    <dgm:cxn modelId="{550C0B14-2979-42DD-A415-511AC751A4AA}" type="presParOf" srcId="{CBFC6F04-D36F-4CAA-84E2-CB02A7D4ACB5}" destId="{C0E8CBA8-2CD5-44DD-9A93-9732AF571FA2}" srcOrd="2" destOrd="0" presId="urn:microsoft.com/office/officeart/2005/8/layout/target2"/>
    <dgm:cxn modelId="{E90E54DD-A5D6-4C71-93F8-6C6BF27E35D5}" type="presParOf" srcId="{B7F395C7-89FD-402E-B5A2-482DE6351E20}" destId="{2D73F007-7791-4C94-A16D-520097E97ABA}" srcOrd="2" destOrd="0" presId="urn:microsoft.com/office/officeart/2005/8/layout/target2"/>
    <dgm:cxn modelId="{2CC55F80-7D33-4F84-BF29-E58CC507C8A7}" type="presParOf" srcId="{2D73F007-7791-4C94-A16D-520097E97ABA}" destId="{43C6BBE6-8D59-428E-B728-9F937C244EBD}" srcOrd="0" destOrd="0" presId="urn:microsoft.com/office/officeart/2005/8/layout/target2"/>
    <dgm:cxn modelId="{061AEF99-5CDE-4C55-847D-08BC96C21097}" type="presParOf" srcId="{2D73F007-7791-4C94-A16D-520097E97ABA}" destId="{885FB2E6-C10C-48CA-B227-79DBE63E1A16}" srcOrd="1" destOrd="0" presId="urn:microsoft.com/office/officeart/2005/8/layout/target2"/>
    <dgm:cxn modelId="{251CD9BA-963F-474D-9126-5F71691396B9}" type="presParOf" srcId="{885FB2E6-C10C-48CA-B227-79DBE63E1A16}" destId="{DC12D621-CCBC-4935-B5A5-701789F4156D}" srcOrd="0" destOrd="0" presId="urn:microsoft.com/office/officeart/2005/8/layout/target2"/>
    <dgm:cxn modelId="{36270924-4EBE-49CB-AEDC-14D97983087C}" type="presParOf" srcId="{885FB2E6-C10C-48CA-B227-79DBE63E1A16}" destId="{3A31CA1A-2DDD-49EE-B40C-BC05D091A972}" srcOrd="1" destOrd="0" presId="urn:microsoft.com/office/officeart/2005/8/layout/target2"/>
    <dgm:cxn modelId="{12D9F5AD-5A34-40FC-8470-6C4A38D31F99}" type="presParOf" srcId="{885FB2E6-C10C-48CA-B227-79DBE63E1A16}" destId="{8E1A49F5-8121-454B-9625-29CEEB6BB4FC}" srcOrd="2" destOrd="0" presId="urn:microsoft.com/office/officeart/2005/8/layout/target2"/>
    <dgm:cxn modelId="{D0A0855A-FF01-40B4-AE21-841BBB97C005}" type="presParOf" srcId="{885FB2E6-C10C-48CA-B227-79DBE63E1A16}" destId="{6C250F1E-8C6B-4FE0-91AF-49B1FC71F18A}" srcOrd="3" destOrd="0" presId="urn:microsoft.com/office/officeart/2005/8/layout/target2"/>
    <dgm:cxn modelId="{D94F9F0C-96A6-488D-9EBD-977B4373960B}" type="presParOf" srcId="{885FB2E6-C10C-48CA-B227-79DBE63E1A16}" destId="{F6A3649B-59FD-4256-AE16-E0479A3A4B3A}"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39D4D-F476-4D97-A93D-69550B3EFBF5}">
      <dsp:nvSpPr>
        <dsp:cNvPr id="0" name=""/>
        <dsp:cNvSpPr/>
      </dsp:nvSpPr>
      <dsp:spPr>
        <a:xfrm>
          <a:off x="0" y="0"/>
          <a:ext cx="11582800" cy="4569937"/>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3546779" numCol="1" spcCol="1270" anchor="t" anchorCtr="0">
          <a:noAutofit/>
        </a:bodyPr>
        <a:lstStyle/>
        <a:p>
          <a:pPr marL="0" lvl="0" indent="0" algn="l" defTabSz="1155700">
            <a:lnSpc>
              <a:spcPct val="90000"/>
            </a:lnSpc>
            <a:spcBef>
              <a:spcPct val="0"/>
            </a:spcBef>
            <a:spcAft>
              <a:spcPct val="35000"/>
            </a:spcAft>
            <a:buNone/>
          </a:pPr>
          <a:r>
            <a:rPr lang="en-US" sz="2600" kern="1200"/>
            <a:t>Answer questions related to water-quality over time.</a:t>
          </a:r>
        </a:p>
      </dsp:txBody>
      <dsp:txXfrm>
        <a:off x="113772" y="113772"/>
        <a:ext cx="11355256" cy="4342393"/>
      </dsp:txXfrm>
    </dsp:sp>
    <dsp:sp modelId="{B938F9CF-A4DA-4A49-BD46-CEA980BC2E9C}">
      <dsp:nvSpPr>
        <dsp:cNvPr id="0" name=""/>
        <dsp:cNvSpPr/>
      </dsp:nvSpPr>
      <dsp:spPr>
        <a:xfrm>
          <a:off x="289570" y="1142484"/>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Has my river been getting better or worse?</a:t>
          </a:r>
        </a:p>
      </dsp:txBody>
      <dsp:txXfrm>
        <a:off x="313180" y="1166094"/>
        <a:ext cx="1690200" cy="720498"/>
      </dsp:txXfrm>
    </dsp:sp>
    <dsp:sp modelId="{FEA5ED44-09C2-4B2E-96D4-EA293E513851}">
      <dsp:nvSpPr>
        <dsp:cNvPr id="0" name=""/>
        <dsp:cNvSpPr/>
      </dsp:nvSpPr>
      <dsp:spPr>
        <a:xfrm>
          <a:off x="289570" y="1951898"/>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have landscape factors in my watershed changed? </a:t>
          </a:r>
        </a:p>
      </dsp:txBody>
      <dsp:txXfrm>
        <a:off x="313180" y="1975508"/>
        <a:ext cx="1690200" cy="720498"/>
      </dsp:txXfrm>
    </dsp:sp>
    <dsp:sp modelId="{2DACC4FF-7249-4FF7-9D5C-8DC36F9A2401}">
      <dsp:nvSpPr>
        <dsp:cNvPr id="0" name=""/>
        <dsp:cNvSpPr/>
      </dsp:nvSpPr>
      <dsp:spPr>
        <a:xfrm>
          <a:off x="289570" y="2761313"/>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clues might explain observed change (or lack of change)?</a:t>
          </a:r>
        </a:p>
      </dsp:txBody>
      <dsp:txXfrm>
        <a:off x="313180" y="2784923"/>
        <a:ext cx="1690200" cy="720498"/>
      </dsp:txXfrm>
    </dsp:sp>
    <dsp:sp modelId="{32E13F56-8552-4532-8A90-690A5261E761}">
      <dsp:nvSpPr>
        <dsp:cNvPr id="0" name=""/>
        <dsp:cNvSpPr/>
      </dsp:nvSpPr>
      <dsp:spPr>
        <a:xfrm>
          <a:off x="289570" y="3570727"/>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should I target to turn a degrading trend around or maintain improvements?</a:t>
          </a:r>
        </a:p>
      </dsp:txBody>
      <dsp:txXfrm>
        <a:off x="313180" y="3594337"/>
        <a:ext cx="1690200" cy="720498"/>
      </dsp:txXfrm>
    </dsp:sp>
    <dsp:sp modelId="{B467D04D-5B79-4BA8-BE35-BF14B914B81D}">
      <dsp:nvSpPr>
        <dsp:cNvPr id="0" name=""/>
        <dsp:cNvSpPr/>
      </dsp:nvSpPr>
      <dsp:spPr>
        <a:xfrm>
          <a:off x="2316560" y="1142484"/>
          <a:ext cx="8976670" cy="3198955"/>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2031337" numCol="1" spcCol="1270" anchor="t" anchorCtr="0">
          <a:noAutofit/>
        </a:bodyPr>
        <a:lstStyle/>
        <a:p>
          <a:pPr marL="0" lvl="0" indent="0" algn="l" defTabSz="1155700">
            <a:lnSpc>
              <a:spcPct val="90000"/>
            </a:lnSpc>
            <a:spcBef>
              <a:spcPct val="0"/>
            </a:spcBef>
            <a:spcAft>
              <a:spcPct val="35000"/>
            </a:spcAft>
            <a:buNone/>
          </a:pPr>
          <a:r>
            <a:rPr lang="en-US" sz="2600" kern="1200"/>
            <a:t>Inform decision-making.</a:t>
          </a:r>
        </a:p>
      </dsp:txBody>
      <dsp:txXfrm>
        <a:off x="2414939" y="1240863"/>
        <a:ext cx="8779912" cy="3002197"/>
      </dsp:txXfrm>
    </dsp:sp>
    <dsp:sp modelId="{0E1EBC1B-FBEC-4657-B370-BB07849670D7}">
      <dsp:nvSpPr>
        <dsp:cNvPr id="0" name=""/>
        <dsp:cNvSpPr/>
      </dsp:nvSpPr>
      <dsp:spPr>
        <a:xfrm>
          <a:off x="2540976" y="2262118"/>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Target restoration efforts geographically, by sector, or by practice.</a:t>
          </a:r>
        </a:p>
      </dsp:txBody>
      <dsp:txXfrm>
        <a:off x="2567962" y="2289104"/>
        <a:ext cx="1741362" cy="823515"/>
      </dsp:txXfrm>
    </dsp:sp>
    <dsp:sp modelId="{C0E8CBA8-2CD5-44DD-9A93-9732AF571FA2}">
      <dsp:nvSpPr>
        <dsp:cNvPr id="0" name=""/>
        <dsp:cNvSpPr/>
      </dsp:nvSpPr>
      <dsp:spPr>
        <a:xfrm>
          <a:off x="2540976" y="3222489"/>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 Chesapeake Assessment Scenario Tool (CAST) scenario development. </a:t>
          </a:r>
        </a:p>
      </dsp:txBody>
      <dsp:txXfrm>
        <a:off x="2567962" y="3249475"/>
        <a:ext cx="1741362" cy="823515"/>
      </dsp:txXfrm>
    </dsp:sp>
    <dsp:sp modelId="{43C6BBE6-8D59-428E-B728-9F937C244EBD}">
      <dsp:nvSpPr>
        <dsp:cNvPr id="0" name=""/>
        <dsp:cNvSpPr/>
      </dsp:nvSpPr>
      <dsp:spPr>
        <a:xfrm>
          <a:off x="4575206" y="2284968"/>
          <a:ext cx="6428454" cy="1827974"/>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1031790" numCol="1" spcCol="1270" anchor="t" anchorCtr="0">
          <a:noAutofit/>
        </a:bodyPr>
        <a:lstStyle/>
        <a:p>
          <a:pPr marL="0" lvl="0" indent="0" algn="l" defTabSz="1155700">
            <a:lnSpc>
              <a:spcPct val="90000"/>
            </a:lnSpc>
            <a:spcBef>
              <a:spcPct val="0"/>
            </a:spcBef>
            <a:spcAft>
              <a:spcPct val="35000"/>
            </a:spcAft>
            <a:buNone/>
          </a:pPr>
          <a:r>
            <a:rPr lang="en-US" sz="2600" kern="1200"/>
            <a:t>Provide basin-wide context for your work.</a:t>
          </a:r>
        </a:p>
      </dsp:txBody>
      <dsp:txXfrm>
        <a:off x="4631423" y="2341185"/>
        <a:ext cx="6316020" cy="1715540"/>
      </dsp:txXfrm>
    </dsp:sp>
    <dsp:sp modelId="{DC12D621-CCBC-4935-B5A5-701789F4156D}">
      <dsp:nvSpPr>
        <dsp:cNvPr id="0" name=""/>
        <dsp:cNvSpPr/>
      </dsp:nvSpPr>
      <dsp:spPr>
        <a:xfrm>
          <a:off x="4735917"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local watershed stories to engage with stakeholders.</a:t>
          </a:r>
        </a:p>
      </dsp:txBody>
      <dsp:txXfrm>
        <a:off x="4761214" y="3132854"/>
        <a:ext cx="1944329" cy="771994"/>
      </dsp:txXfrm>
    </dsp:sp>
    <dsp:sp modelId="{8E1A49F5-8121-454B-9625-29CEEB6BB4FC}">
      <dsp:nvSpPr>
        <dsp:cNvPr id="0" name=""/>
        <dsp:cNvSpPr/>
      </dsp:nvSpPr>
      <dsp:spPr>
        <a:xfrm>
          <a:off x="6787595"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Outreach and communication of water quality information.</a:t>
          </a:r>
        </a:p>
      </dsp:txBody>
      <dsp:txXfrm>
        <a:off x="6812892" y="3132854"/>
        <a:ext cx="1944329" cy="771994"/>
      </dsp:txXfrm>
    </dsp:sp>
    <dsp:sp modelId="{F6A3649B-59FD-4256-AE16-E0479A3A4B3A}">
      <dsp:nvSpPr>
        <dsp:cNvPr id="0" name=""/>
        <dsp:cNvSpPr/>
      </dsp:nvSpPr>
      <dsp:spPr>
        <a:xfrm>
          <a:off x="8839274"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Supporting evidence for advocacy work and grant applications.</a:t>
          </a:r>
        </a:p>
      </dsp:txBody>
      <dsp:txXfrm>
        <a:off x="8864571" y="3132854"/>
        <a:ext cx="1944329" cy="771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39D4D-F476-4D97-A93D-69550B3EFBF5}">
      <dsp:nvSpPr>
        <dsp:cNvPr id="0" name=""/>
        <dsp:cNvSpPr/>
      </dsp:nvSpPr>
      <dsp:spPr>
        <a:xfrm>
          <a:off x="0" y="0"/>
          <a:ext cx="11582800" cy="4569937"/>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3546779" numCol="1" spcCol="1270" anchor="t" anchorCtr="0">
          <a:noAutofit/>
        </a:bodyPr>
        <a:lstStyle/>
        <a:p>
          <a:pPr marL="0" lvl="0" indent="0" algn="l" defTabSz="1155700">
            <a:lnSpc>
              <a:spcPct val="90000"/>
            </a:lnSpc>
            <a:spcBef>
              <a:spcPct val="0"/>
            </a:spcBef>
            <a:spcAft>
              <a:spcPct val="35000"/>
            </a:spcAft>
            <a:buNone/>
          </a:pPr>
          <a:r>
            <a:rPr lang="en-US" sz="2600" kern="1200"/>
            <a:t>Answer questions related to water-quality over time.</a:t>
          </a:r>
        </a:p>
      </dsp:txBody>
      <dsp:txXfrm>
        <a:off x="113772" y="113772"/>
        <a:ext cx="11355256" cy="4342393"/>
      </dsp:txXfrm>
    </dsp:sp>
    <dsp:sp modelId="{B938F9CF-A4DA-4A49-BD46-CEA980BC2E9C}">
      <dsp:nvSpPr>
        <dsp:cNvPr id="0" name=""/>
        <dsp:cNvSpPr/>
      </dsp:nvSpPr>
      <dsp:spPr>
        <a:xfrm>
          <a:off x="289570" y="1142484"/>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Has my river been getting better or worse?</a:t>
          </a:r>
        </a:p>
      </dsp:txBody>
      <dsp:txXfrm>
        <a:off x="313180" y="1166094"/>
        <a:ext cx="1690200" cy="720498"/>
      </dsp:txXfrm>
    </dsp:sp>
    <dsp:sp modelId="{FEA5ED44-09C2-4B2E-96D4-EA293E513851}">
      <dsp:nvSpPr>
        <dsp:cNvPr id="0" name=""/>
        <dsp:cNvSpPr/>
      </dsp:nvSpPr>
      <dsp:spPr>
        <a:xfrm>
          <a:off x="289570" y="1951898"/>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have landscape factors in my watershed changed? </a:t>
          </a:r>
        </a:p>
      </dsp:txBody>
      <dsp:txXfrm>
        <a:off x="313180" y="1975508"/>
        <a:ext cx="1690200" cy="720498"/>
      </dsp:txXfrm>
    </dsp:sp>
    <dsp:sp modelId="{2DACC4FF-7249-4FF7-9D5C-8DC36F9A2401}">
      <dsp:nvSpPr>
        <dsp:cNvPr id="0" name=""/>
        <dsp:cNvSpPr/>
      </dsp:nvSpPr>
      <dsp:spPr>
        <a:xfrm>
          <a:off x="289570" y="2761313"/>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clues might explain observed change (or lack of change)?</a:t>
          </a:r>
        </a:p>
      </dsp:txBody>
      <dsp:txXfrm>
        <a:off x="313180" y="2784923"/>
        <a:ext cx="1690200" cy="720498"/>
      </dsp:txXfrm>
    </dsp:sp>
    <dsp:sp modelId="{32E13F56-8552-4532-8A90-690A5261E761}">
      <dsp:nvSpPr>
        <dsp:cNvPr id="0" name=""/>
        <dsp:cNvSpPr/>
      </dsp:nvSpPr>
      <dsp:spPr>
        <a:xfrm>
          <a:off x="289570" y="3570727"/>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should I target to turn a degrading trend around or maintain improvements?</a:t>
          </a:r>
        </a:p>
      </dsp:txBody>
      <dsp:txXfrm>
        <a:off x="313180" y="3594337"/>
        <a:ext cx="1690200" cy="720498"/>
      </dsp:txXfrm>
    </dsp:sp>
    <dsp:sp modelId="{B467D04D-5B79-4BA8-BE35-BF14B914B81D}">
      <dsp:nvSpPr>
        <dsp:cNvPr id="0" name=""/>
        <dsp:cNvSpPr/>
      </dsp:nvSpPr>
      <dsp:spPr>
        <a:xfrm>
          <a:off x="2316560" y="1142484"/>
          <a:ext cx="8976670" cy="3198955"/>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2031337" numCol="1" spcCol="1270" anchor="t" anchorCtr="0">
          <a:noAutofit/>
        </a:bodyPr>
        <a:lstStyle/>
        <a:p>
          <a:pPr marL="0" lvl="0" indent="0" algn="l" defTabSz="1155700">
            <a:lnSpc>
              <a:spcPct val="90000"/>
            </a:lnSpc>
            <a:spcBef>
              <a:spcPct val="0"/>
            </a:spcBef>
            <a:spcAft>
              <a:spcPct val="35000"/>
            </a:spcAft>
            <a:buNone/>
          </a:pPr>
          <a:r>
            <a:rPr lang="en-US" sz="2600" kern="1200"/>
            <a:t>Inform decision-making.</a:t>
          </a:r>
        </a:p>
      </dsp:txBody>
      <dsp:txXfrm>
        <a:off x="2414939" y="1240863"/>
        <a:ext cx="8779912" cy="3002197"/>
      </dsp:txXfrm>
    </dsp:sp>
    <dsp:sp modelId="{0E1EBC1B-FBEC-4657-B370-BB07849670D7}">
      <dsp:nvSpPr>
        <dsp:cNvPr id="0" name=""/>
        <dsp:cNvSpPr/>
      </dsp:nvSpPr>
      <dsp:spPr>
        <a:xfrm>
          <a:off x="2540976" y="2262118"/>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Target restoration efforts geographically, by sector, or by practice.</a:t>
          </a:r>
        </a:p>
      </dsp:txBody>
      <dsp:txXfrm>
        <a:off x="2567962" y="2289104"/>
        <a:ext cx="1741362" cy="823515"/>
      </dsp:txXfrm>
    </dsp:sp>
    <dsp:sp modelId="{C0E8CBA8-2CD5-44DD-9A93-9732AF571FA2}">
      <dsp:nvSpPr>
        <dsp:cNvPr id="0" name=""/>
        <dsp:cNvSpPr/>
      </dsp:nvSpPr>
      <dsp:spPr>
        <a:xfrm>
          <a:off x="2540976" y="3222489"/>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 Chesapeake Assessment Scenario Tool (CAST) scenario development. </a:t>
          </a:r>
        </a:p>
      </dsp:txBody>
      <dsp:txXfrm>
        <a:off x="2567962" y="3249475"/>
        <a:ext cx="1741362" cy="823515"/>
      </dsp:txXfrm>
    </dsp:sp>
    <dsp:sp modelId="{43C6BBE6-8D59-428E-B728-9F937C244EBD}">
      <dsp:nvSpPr>
        <dsp:cNvPr id="0" name=""/>
        <dsp:cNvSpPr/>
      </dsp:nvSpPr>
      <dsp:spPr>
        <a:xfrm>
          <a:off x="4575206" y="2284968"/>
          <a:ext cx="6428454" cy="1827974"/>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1031790" numCol="1" spcCol="1270" anchor="t" anchorCtr="0">
          <a:noAutofit/>
        </a:bodyPr>
        <a:lstStyle/>
        <a:p>
          <a:pPr marL="0" lvl="0" indent="0" algn="l" defTabSz="1155700">
            <a:lnSpc>
              <a:spcPct val="90000"/>
            </a:lnSpc>
            <a:spcBef>
              <a:spcPct val="0"/>
            </a:spcBef>
            <a:spcAft>
              <a:spcPct val="35000"/>
            </a:spcAft>
            <a:buNone/>
          </a:pPr>
          <a:r>
            <a:rPr lang="en-US" sz="2600" kern="1200"/>
            <a:t>Provide basin-wide context for your work.</a:t>
          </a:r>
        </a:p>
      </dsp:txBody>
      <dsp:txXfrm>
        <a:off x="4631423" y="2341185"/>
        <a:ext cx="6316020" cy="1715540"/>
      </dsp:txXfrm>
    </dsp:sp>
    <dsp:sp modelId="{DC12D621-CCBC-4935-B5A5-701789F4156D}">
      <dsp:nvSpPr>
        <dsp:cNvPr id="0" name=""/>
        <dsp:cNvSpPr/>
      </dsp:nvSpPr>
      <dsp:spPr>
        <a:xfrm>
          <a:off x="4735917"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local watershed stories to engage with stakeholders.</a:t>
          </a:r>
        </a:p>
      </dsp:txBody>
      <dsp:txXfrm>
        <a:off x="4761214" y="3132854"/>
        <a:ext cx="1944329" cy="771994"/>
      </dsp:txXfrm>
    </dsp:sp>
    <dsp:sp modelId="{8E1A49F5-8121-454B-9625-29CEEB6BB4FC}">
      <dsp:nvSpPr>
        <dsp:cNvPr id="0" name=""/>
        <dsp:cNvSpPr/>
      </dsp:nvSpPr>
      <dsp:spPr>
        <a:xfrm>
          <a:off x="6787595"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Outreach and communication of water quality information.</a:t>
          </a:r>
        </a:p>
      </dsp:txBody>
      <dsp:txXfrm>
        <a:off x="6812892" y="3132854"/>
        <a:ext cx="1944329" cy="771994"/>
      </dsp:txXfrm>
    </dsp:sp>
    <dsp:sp modelId="{F6A3649B-59FD-4256-AE16-E0479A3A4B3A}">
      <dsp:nvSpPr>
        <dsp:cNvPr id="0" name=""/>
        <dsp:cNvSpPr/>
      </dsp:nvSpPr>
      <dsp:spPr>
        <a:xfrm>
          <a:off x="8839274"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Supporting evidence for advocacy work and grant applications.</a:t>
          </a:r>
        </a:p>
      </dsp:txBody>
      <dsp:txXfrm>
        <a:off x="8864571" y="3132854"/>
        <a:ext cx="1944329" cy="771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39D4D-F476-4D97-A93D-69550B3EFBF5}">
      <dsp:nvSpPr>
        <dsp:cNvPr id="0" name=""/>
        <dsp:cNvSpPr/>
      </dsp:nvSpPr>
      <dsp:spPr>
        <a:xfrm>
          <a:off x="0" y="0"/>
          <a:ext cx="11582800" cy="4569937"/>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3546779" numCol="1" spcCol="1270" anchor="t" anchorCtr="0">
          <a:noAutofit/>
        </a:bodyPr>
        <a:lstStyle/>
        <a:p>
          <a:pPr marL="0" lvl="0" indent="0" algn="l" defTabSz="1155700">
            <a:lnSpc>
              <a:spcPct val="90000"/>
            </a:lnSpc>
            <a:spcBef>
              <a:spcPct val="0"/>
            </a:spcBef>
            <a:spcAft>
              <a:spcPct val="35000"/>
            </a:spcAft>
            <a:buNone/>
          </a:pPr>
          <a:r>
            <a:rPr lang="en-US" sz="2600" kern="1200"/>
            <a:t>Answer questions related to water-quality over time.</a:t>
          </a:r>
        </a:p>
      </dsp:txBody>
      <dsp:txXfrm>
        <a:off x="113772" y="113772"/>
        <a:ext cx="11355256" cy="4342393"/>
      </dsp:txXfrm>
    </dsp:sp>
    <dsp:sp modelId="{B938F9CF-A4DA-4A49-BD46-CEA980BC2E9C}">
      <dsp:nvSpPr>
        <dsp:cNvPr id="0" name=""/>
        <dsp:cNvSpPr/>
      </dsp:nvSpPr>
      <dsp:spPr>
        <a:xfrm>
          <a:off x="289570" y="1142484"/>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Has my river been getting better or worse?</a:t>
          </a:r>
        </a:p>
      </dsp:txBody>
      <dsp:txXfrm>
        <a:off x="313180" y="1166094"/>
        <a:ext cx="1690200" cy="720498"/>
      </dsp:txXfrm>
    </dsp:sp>
    <dsp:sp modelId="{FEA5ED44-09C2-4B2E-96D4-EA293E513851}">
      <dsp:nvSpPr>
        <dsp:cNvPr id="0" name=""/>
        <dsp:cNvSpPr/>
      </dsp:nvSpPr>
      <dsp:spPr>
        <a:xfrm>
          <a:off x="289570" y="1951898"/>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have landscape factors in my watershed changed? </a:t>
          </a:r>
        </a:p>
      </dsp:txBody>
      <dsp:txXfrm>
        <a:off x="313180" y="1975508"/>
        <a:ext cx="1690200" cy="720498"/>
      </dsp:txXfrm>
    </dsp:sp>
    <dsp:sp modelId="{2DACC4FF-7249-4FF7-9D5C-8DC36F9A2401}">
      <dsp:nvSpPr>
        <dsp:cNvPr id="0" name=""/>
        <dsp:cNvSpPr/>
      </dsp:nvSpPr>
      <dsp:spPr>
        <a:xfrm>
          <a:off x="289570" y="2761313"/>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clues might explain observed change (or lack of change)?</a:t>
          </a:r>
        </a:p>
      </dsp:txBody>
      <dsp:txXfrm>
        <a:off x="313180" y="2784923"/>
        <a:ext cx="1690200" cy="720498"/>
      </dsp:txXfrm>
    </dsp:sp>
    <dsp:sp modelId="{32E13F56-8552-4532-8A90-690A5261E761}">
      <dsp:nvSpPr>
        <dsp:cNvPr id="0" name=""/>
        <dsp:cNvSpPr/>
      </dsp:nvSpPr>
      <dsp:spPr>
        <a:xfrm>
          <a:off x="289570" y="3570727"/>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should I target to turn a degrading trend around or maintain improvements?</a:t>
          </a:r>
        </a:p>
      </dsp:txBody>
      <dsp:txXfrm>
        <a:off x="313180" y="3594337"/>
        <a:ext cx="1690200" cy="720498"/>
      </dsp:txXfrm>
    </dsp:sp>
    <dsp:sp modelId="{B467D04D-5B79-4BA8-BE35-BF14B914B81D}">
      <dsp:nvSpPr>
        <dsp:cNvPr id="0" name=""/>
        <dsp:cNvSpPr/>
      </dsp:nvSpPr>
      <dsp:spPr>
        <a:xfrm>
          <a:off x="2316560" y="1142484"/>
          <a:ext cx="8976670" cy="3198955"/>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2031337" numCol="1" spcCol="1270" anchor="t" anchorCtr="0">
          <a:noAutofit/>
        </a:bodyPr>
        <a:lstStyle/>
        <a:p>
          <a:pPr marL="0" lvl="0" indent="0" algn="l" defTabSz="1155700">
            <a:lnSpc>
              <a:spcPct val="90000"/>
            </a:lnSpc>
            <a:spcBef>
              <a:spcPct val="0"/>
            </a:spcBef>
            <a:spcAft>
              <a:spcPct val="35000"/>
            </a:spcAft>
            <a:buNone/>
          </a:pPr>
          <a:r>
            <a:rPr lang="en-US" sz="2600" kern="1200"/>
            <a:t>Inform decision-making.</a:t>
          </a:r>
        </a:p>
      </dsp:txBody>
      <dsp:txXfrm>
        <a:off x="2414939" y="1240863"/>
        <a:ext cx="8779912" cy="3002197"/>
      </dsp:txXfrm>
    </dsp:sp>
    <dsp:sp modelId="{0E1EBC1B-FBEC-4657-B370-BB07849670D7}">
      <dsp:nvSpPr>
        <dsp:cNvPr id="0" name=""/>
        <dsp:cNvSpPr/>
      </dsp:nvSpPr>
      <dsp:spPr>
        <a:xfrm>
          <a:off x="2540976" y="2262118"/>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Target restoration efforts geographically, by sector, or by practice.</a:t>
          </a:r>
        </a:p>
      </dsp:txBody>
      <dsp:txXfrm>
        <a:off x="2567962" y="2289104"/>
        <a:ext cx="1741362" cy="823515"/>
      </dsp:txXfrm>
    </dsp:sp>
    <dsp:sp modelId="{C0E8CBA8-2CD5-44DD-9A93-9732AF571FA2}">
      <dsp:nvSpPr>
        <dsp:cNvPr id="0" name=""/>
        <dsp:cNvSpPr/>
      </dsp:nvSpPr>
      <dsp:spPr>
        <a:xfrm>
          <a:off x="2540976" y="3222489"/>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 Chesapeake Assessment Scenario Tool (CAST) scenario development. </a:t>
          </a:r>
        </a:p>
      </dsp:txBody>
      <dsp:txXfrm>
        <a:off x="2567962" y="3249475"/>
        <a:ext cx="1741362" cy="823515"/>
      </dsp:txXfrm>
    </dsp:sp>
    <dsp:sp modelId="{43C6BBE6-8D59-428E-B728-9F937C244EBD}">
      <dsp:nvSpPr>
        <dsp:cNvPr id="0" name=""/>
        <dsp:cNvSpPr/>
      </dsp:nvSpPr>
      <dsp:spPr>
        <a:xfrm>
          <a:off x="4575206" y="2284968"/>
          <a:ext cx="6428454" cy="1827974"/>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1031790" numCol="1" spcCol="1270" anchor="t" anchorCtr="0">
          <a:noAutofit/>
        </a:bodyPr>
        <a:lstStyle/>
        <a:p>
          <a:pPr marL="0" lvl="0" indent="0" algn="l" defTabSz="1155700">
            <a:lnSpc>
              <a:spcPct val="90000"/>
            </a:lnSpc>
            <a:spcBef>
              <a:spcPct val="0"/>
            </a:spcBef>
            <a:spcAft>
              <a:spcPct val="35000"/>
            </a:spcAft>
            <a:buNone/>
          </a:pPr>
          <a:r>
            <a:rPr lang="en-US" sz="2600" kern="1200"/>
            <a:t>Provide basin-wide context for your work.</a:t>
          </a:r>
        </a:p>
      </dsp:txBody>
      <dsp:txXfrm>
        <a:off x="4631423" y="2341185"/>
        <a:ext cx="6316020" cy="1715540"/>
      </dsp:txXfrm>
    </dsp:sp>
    <dsp:sp modelId="{DC12D621-CCBC-4935-B5A5-701789F4156D}">
      <dsp:nvSpPr>
        <dsp:cNvPr id="0" name=""/>
        <dsp:cNvSpPr/>
      </dsp:nvSpPr>
      <dsp:spPr>
        <a:xfrm>
          <a:off x="4735917"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local watershed stories to engage with stakeholders.</a:t>
          </a:r>
        </a:p>
      </dsp:txBody>
      <dsp:txXfrm>
        <a:off x="4761214" y="3132854"/>
        <a:ext cx="1944329" cy="771994"/>
      </dsp:txXfrm>
    </dsp:sp>
    <dsp:sp modelId="{8E1A49F5-8121-454B-9625-29CEEB6BB4FC}">
      <dsp:nvSpPr>
        <dsp:cNvPr id="0" name=""/>
        <dsp:cNvSpPr/>
      </dsp:nvSpPr>
      <dsp:spPr>
        <a:xfrm>
          <a:off x="6787595"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Outreach and communication of water quality information.</a:t>
          </a:r>
        </a:p>
      </dsp:txBody>
      <dsp:txXfrm>
        <a:off x="6812892" y="3132854"/>
        <a:ext cx="1944329" cy="771994"/>
      </dsp:txXfrm>
    </dsp:sp>
    <dsp:sp modelId="{F6A3649B-59FD-4256-AE16-E0479A3A4B3A}">
      <dsp:nvSpPr>
        <dsp:cNvPr id="0" name=""/>
        <dsp:cNvSpPr/>
      </dsp:nvSpPr>
      <dsp:spPr>
        <a:xfrm>
          <a:off x="8839274"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Supporting evidence for advocacy work and grant applications.</a:t>
          </a:r>
        </a:p>
      </dsp:txBody>
      <dsp:txXfrm>
        <a:off x="8864571" y="3132854"/>
        <a:ext cx="1944329" cy="771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39D4D-F476-4D97-A93D-69550B3EFBF5}">
      <dsp:nvSpPr>
        <dsp:cNvPr id="0" name=""/>
        <dsp:cNvSpPr/>
      </dsp:nvSpPr>
      <dsp:spPr>
        <a:xfrm>
          <a:off x="0" y="0"/>
          <a:ext cx="11582800" cy="4569937"/>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3546779" numCol="1" spcCol="1270" anchor="t" anchorCtr="0">
          <a:noAutofit/>
        </a:bodyPr>
        <a:lstStyle/>
        <a:p>
          <a:pPr marL="0" lvl="0" indent="0" algn="l" defTabSz="1155700">
            <a:lnSpc>
              <a:spcPct val="90000"/>
            </a:lnSpc>
            <a:spcBef>
              <a:spcPct val="0"/>
            </a:spcBef>
            <a:spcAft>
              <a:spcPct val="35000"/>
            </a:spcAft>
            <a:buNone/>
          </a:pPr>
          <a:r>
            <a:rPr lang="en-US" sz="2600" kern="1200"/>
            <a:t>Answer questions related to water-quality over time.</a:t>
          </a:r>
        </a:p>
      </dsp:txBody>
      <dsp:txXfrm>
        <a:off x="113772" y="113772"/>
        <a:ext cx="11355256" cy="4342393"/>
      </dsp:txXfrm>
    </dsp:sp>
    <dsp:sp modelId="{B938F9CF-A4DA-4A49-BD46-CEA980BC2E9C}">
      <dsp:nvSpPr>
        <dsp:cNvPr id="0" name=""/>
        <dsp:cNvSpPr/>
      </dsp:nvSpPr>
      <dsp:spPr>
        <a:xfrm>
          <a:off x="289570" y="1142484"/>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Has my river been getting better or worse?</a:t>
          </a:r>
        </a:p>
      </dsp:txBody>
      <dsp:txXfrm>
        <a:off x="313180" y="1166094"/>
        <a:ext cx="1690200" cy="720498"/>
      </dsp:txXfrm>
    </dsp:sp>
    <dsp:sp modelId="{FEA5ED44-09C2-4B2E-96D4-EA293E513851}">
      <dsp:nvSpPr>
        <dsp:cNvPr id="0" name=""/>
        <dsp:cNvSpPr/>
      </dsp:nvSpPr>
      <dsp:spPr>
        <a:xfrm>
          <a:off x="289570" y="1951898"/>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have landscape factors in my watershed changed? </a:t>
          </a:r>
        </a:p>
      </dsp:txBody>
      <dsp:txXfrm>
        <a:off x="313180" y="1975508"/>
        <a:ext cx="1690200" cy="720498"/>
      </dsp:txXfrm>
    </dsp:sp>
    <dsp:sp modelId="{2DACC4FF-7249-4FF7-9D5C-8DC36F9A2401}">
      <dsp:nvSpPr>
        <dsp:cNvPr id="0" name=""/>
        <dsp:cNvSpPr/>
      </dsp:nvSpPr>
      <dsp:spPr>
        <a:xfrm>
          <a:off x="289570" y="2761313"/>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clues might explain observed change (or lack of change)?</a:t>
          </a:r>
        </a:p>
      </dsp:txBody>
      <dsp:txXfrm>
        <a:off x="313180" y="2784923"/>
        <a:ext cx="1690200" cy="720498"/>
      </dsp:txXfrm>
    </dsp:sp>
    <dsp:sp modelId="{32E13F56-8552-4532-8A90-690A5261E761}">
      <dsp:nvSpPr>
        <dsp:cNvPr id="0" name=""/>
        <dsp:cNvSpPr/>
      </dsp:nvSpPr>
      <dsp:spPr>
        <a:xfrm>
          <a:off x="289570" y="3570727"/>
          <a:ext cx="1737420" cy="76771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should I target to turn a degrading trend around or maintain improvements?</a:t>
          </a:r>
        </a:p>
      </dsp:txBody>
      <dsp:txXfrm>
        <a:off x="313180" y="3594337"/>
        <a:ext cx="1690200" cy="720498"/>
      </dsp:txXfrm>
    </dsp:sp>
    <dsp:sp modelId="{B467D04D-5B79-4BA8-BE35-BF14B914B81D}">
      <dsp:nvSpPr>
        <dsp:cNvPr id="0" name=""/>
        <dsp:cNvSpPr/>
      </dsp:nvSpPr>
      <dsp:spPr>
        <a:xfrm>
          <a:off x="2316560" y="1142484"/>
          <a:ext cx="8976670" cy="3198955"/>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2031337" numCol="1" spcCol="1270" anchor="t" anchorCtr="0">
          <a:noAutofit/>
        </a:bodyPr>
        <a:lstStyle/>
        <a:p>
          <a:pPr marL="0" lvl="0" indent="0" algn="l" defTabSz="1155700">
            <a:lnSpc>
              <a:spcPct val="90000"/>
            </a:lnSpc>
            <a:spcBef>
              <a:spcPct val="0"/>
            </a:spcBef>
            <a:spcAft>
              <a:spcPct val="35000"/>
            </a:spcAft>
            <a:buNone/>
          </a:pPr>
          <a:r>
            <a:rPr lang="en-US" sz="2600" kern="1200"/>
            <a:t>Inform decision-making.</a:t>
          </a:r>
        </a:p>
      </dsp:txBody>
      <dsp:txXfrm>
        <a:off x="2414939" y="1240863"/>
        <a:ext cx="8779912" cy="3002197"/>
      </dsp:txXfrm>
    </dsp:sp>
    <dsp:sp modelId="{0E1EBC1B-FBEC-4657-B370-BB07849670D7}">
      <dsp:nvSpPr>
        <dsp:cNvPr id="0" name=""/>
        <dsp:cNvSpPr/>
      </dsp:nvSpPr>
      <dsp:spPr>
        <a:xfrm>
          <a:off x="2540976" y="2262118"/>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Target restoration efforts geographically, by sector, or by practice.</a:t>
          </a:r>
        </a:p>
      </dsp:txBody>
      <dsp:txXfrm>
        <a:off x="2567962" y="2289104"/>
        <a:ext cx="1741362" cy="823515"/>
      </dsp:txXfrm>
    </dsp:sp>
    <dsp:sp modelId="{C0E8CBA8-2CD5-44DD-9A93-9732AF571FA2}">
      <dsp:nvSpPr>
        <dsp:cNvPr id="0" name=""/>
        <dsp:cNvSpPr/>
      </dsp:nvSpPr>
      <dsp:spPr>
        <a:xfrm>
          <a:off x="2540976" y="3222489"/>
          <a:ext cx="1795334" cy="877487"/>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 Chesapeake Assessment Scenario Tool (CAST) scenario development. </a:t>
          </a:r>
        </a:p>
      </dsp:txBody>
      <dsp:txXfrm>
        <a:off x="2567962" y="3249475"/>
        <a:ext cx="1741362" cy="823515"/>
      </dsp:txXfrm>
    </dsp:sp>
    <dsp:sp modelId="{43C6BBE6-8D59-428E-B728-9F937C244EBD}">
      <dsp:nvSpPr>
        <dsp:cNvPr id="0" name=""/>
        <dsp:cNvSpPr/>
      </dsp:nvSpPr>
      <dsp:spPr>
        <a:xfrm>
          <a:off x="4575206" y="2284968"/>
          <a:ext cx="6428454" cy="1827974"/>
        </a:xfrm>
        <a:prstGeom prst="roundRect">
          <a:avLst>
            <a:gd name="adj" fmla="val 10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1031790" numCol="1" spcCol="1270" anchor="t" anchorCtr="0">
          <a:noAutofit/>
        </a:bodyPr>
        <a:lstStyle/>
        <a:p>
          <a:pPr marL="0" lvl="0" indent="0" algn="l" defTabSz="1155700">
            <a:lnSpc>
              <a:spcPct val="90000"/>
            </a:lnSpc>
            <a:spcBef>
              <a:spcPct val="0"/>
            </a:spcBef>
            <a:spcAft>
              <a:spcPct val="35000"/>
            </a:spcAft>
            <a:buNone/>
          </a:pPr>
          <a:r>
            <a:rPr lang="en-US" sz="2600" kern="1200"/>
            <a:t>Provide basin-wide context for your work.</a:t>
          </a:r>
        </a:p>
      </dsp:txBody>
      <dsp:txXfrm>
        <a:off x="4631423" y="2341185"/>
        <a:ext cx="6316020" cy="1715540"/>
      </dsp:txXfrm>
    </dsp:sp>
    <dsp:sp modelId="{DC12D621-CCBC-4935-B5A5-701789F4156D}">
      <dsp:nvSpPr>
        <dsp:cNvPr id="0" name=""/>
        <dsp:cNvSpPr/>
      </dsp:nvSpPr>
      <dsp:spPr>
        <a:xfrm>
          <a:off x="4735917"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Build local watershed stories to engage with stakeholders.</a:t>
          </a:r>
        </a:p>
      </dsp:txBody>
      <dsp:txXfrm>
        <a:off x="4761214" y="3132854"/>
        <a:ext cx="1944329" cy="771994"/>
      </dsp:txXfrm>
    </dsp:sp>
    <dsp:sp modelId="{8E1A49F5-8121-454B-9625-29CEEB6BB4FC}">
      <dsp:nvSpPr>
        <dsp:cNvPr id="0" name=""/>
        <dsp:cNvSpPr/>
      </dsp:nvSpPr>
      <dsp:spPr>
        <a:xfrm>
          <a:off x="6787595"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Outreach and communication of water quality information.</a:t>
          </a:r>
        </a:p>
      </dsp:txBody>
      <dsp:txXfrm>
        <a:off x="6812892" y="3132854"/>
        <a:ext cx="1944329" cy="771994"/>
      </dsp:txXfrm>
    </dsp:sp>
    <dsp:sp modelId="{F6A3649B-59FD-4256-AE16-E0479A3A4B3A}">
      <dsp:nvSpPr>
        <dsp:cNvPr id="0" name=""/>
        <dsp:cNvSpPr/>
      </dsp:nvSpPr>
      <dsp:spPr>
        <a:xfrm>
          <a:off x="8839274" y="3107557"/>
          <a:ext cx="1994923" cy="82258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Supporting evidence for advocacy work and grant applications.</a:t>
          </a:r>
        </a:p>
      </dsp:txBody>
      <dsp:txXfrm>
        <a:off x="8864571" y="3132854"/>
        <a:ext cx="1944329" cy="771994"/>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1E478-6E80-4A0E-BA74-D81F9925E427}"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38289-F2D6-46D4-B8CB-B60EED2A7F86}" type="slidenum">
              <a:rPr lang="en-US" smtClean="0"/>
              <a:t>‹#›</a:t>
            </a:fld>
            <a:endParaRPr lang="en-US"/>
          </a:p>
        </p:txBody>
      </p:sp>
    </p:spTree>
    <p:extLst>
      <p:ext uri="{BB962C8B-B14F-4D97-AF65-F5344CB8AC3E}">
        <p14:creationId xmlns:p14="http://schemas.microsoft.com/office/powerpoint/2010/main" val="7173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hesapeakebay.net/discover/field-guid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hesapeakebay.net/state/populatio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hesapeakebay.net/documents/1983_CB_Agreement2.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hesapeakebay.net/groups/group/Chesapeake_Executive_Counci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Goals of </a:t>
            </a:r>
            <a:r>
              <a:rPr lang="en-US" err="1"/>
              <a:t>mentimeter</a:t>
            </a:r>
            <a:r>
              <a:rPr lang="en-US"/>
              <a:t> exercise:</a:t>
            </a:r>
          </a:p>
          <a:p>
            <a:pPr lvl="1"/>
            <a:r>
              <a:rPr lang="en-US" sz="2800"/>
              <a:t>Icebreaker</a:t>
            </a:r>
          </a:p>
          <a:p>
            <a:pPr lvl="1"/>
            <a:r>
              <a:rPr lang="en-US" sz="2800"/>
              <a:t>Understand the audience make-up</a:t>
            </a:r>
          </a:p>
          <a:p>
            <a:pPr lvl="1"/>
            <a:r>
              <a:rPr lang="en-US" sz="2800"/>
              <a:t>Learn audience goals</a:t>
            </a:r>
          </a:p>
          <a:p>
            <a:r>
              <a:rPr lang="en-US" sz="2800"/>
              <a:t>Questions</a:t>
            </a:r>
          </a:p>
          <a:p>
            <a:pPr lvl="1"/>
            <a:r>
              <a:rPr lang="en-US" sz="2800"/>
              <a:t>Open Ended Question: What is your favorite water-related song? (Kaylyn: Islands in the Stream)</a:t>
            </a:r>
          </a:p>
          <a:p>
            <a:pPr lvl="1"/>
            <a:r>
              <a:rPr lang="en-US" sz="2800"/>
              <a:t>Word cloud: Where do you live (CBW states/jurisdictions, other)?</a:t>
            </a:r>
          </a:p>
          <a:p>
            <a:pPr lvl="1"/>
            <a:r>
              <a:rPr lang="en-US" sz="2800"/>
              <a:t>Open Ended Question: What are your goals for this session?</a:t>
            </a:r>
          </a:p>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1</a:t>
            </a:fld>
            <a:endParaRPr lang="en-US"/>
          </a:p>
        </p:txBody>
      </p:sp>
    </p:spTree>
    <p:extLst>
      <p:ext uri="{BB962C8B-B14F-4D97-AF65-F5344CB8AC3E}">
        <p14:creationId xmlns:p14="http://schemas.microsoft.com/office/powerpoint/2010/main" val="105806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24</a:t>
            </a:fld>
            <a:endParaRPr lang="en-US"/>
          </a:p>
        </p:txBody>
      </p:sp>
    </p:spTree>
    <p:extLst>
      <p:ext uri="{BB962C8B-B14F-4D97-AF65-F5344CB8AC3E}">
        <p14:creationId xmlns:p14="http://schemas.microsoft.com/office/powerpoint/2010/main" val="357992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27</a:t>
            </a:fld>
            <a:endParaRPr lang="en-US"/>
          </a:p>
        </p:txBody>
      </p:sp>
    </p:spTree>
    <p:extLst>
      <p:ext uri="{BB962C8B-B14F-4D97-AF65-F5344CB8AC3E}">
        <p14:creationId xmlns:p14="http://schemas.microsoft.com/office/powerpoint/2010/main" val="4224863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28</a:t>
            </a:fld>
            <a:endParaRPr lang="en-US"/>
          </a:p>
        </p:txBody>
      </p:sp>
    </p:spTree>
    <p:extLst>
      <p:ext uri="{BB962C8B-B14F-4D97-AF65-F5344CB8AC3E}">
        <p14:creationId xmlns:p14="http://schemas.microsoft.com/office/powerpoint/2010/main" val="3380215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29</a:t>
            </a:fld>
            <a:endParaRPr lang="en-US"/>
          </a:p>
        </p:txBody>
      </p:sp>
    </p:spTree>
    <p:extLst>
      <p:ext uri="{BB962C8B-B14F-4D97-AF65-F5344CB8AC3E}">
        <p14:creationId xmlns:p14="http://schemas.microsoft.com/office/powerpoint/2010/main" val="367934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30</a:t>
            </a:fld>
            <a:endParaRPr lang="en-US"/>
          </a:p>
        </p:txBody>
      </p:sp>
    </p:spTree>
    <p:extLst>
      <p:ext uri="{BB962C8B-B14F-4D97-AF65-F5344CB8AC3E}">
        <p14:creationId xmlns:p14="http://schemas.microsoft.com/office/powerpoint/2010/main" val="471552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You are a grant writer for an environmental non-profit in the Potomac watershed. Your team is seeking to identify threatened sub-watersheds within the Potomac River Basin where your organization can implement riparian forest buffer plantings for maximum benefit to the local community. As part of the requirements for the grant you are applying to, you need to provide documentation explaining why these areas were selected for restoration. Your task is to identify three key sub-watersheds for restoration and justify your selection.</a:t>
            </a:r>
          </a:p>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34</a:t>
            </a:fld>
            <a:endParaRPr lang="en-US"/>
          </a:p>
        </p:txBody>
      </p:sp>
    </p:spTree>
    <p:extLst>
      <p:ext uri="{BB962C8B-B14F-4D97-AF65-F5344CB8AC3E}">
        <p14:creationId xmlns:p14="http://schemas.microsoft.com/office/powerpoint/2010/main" val="204360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You are a grant writer for an environmental non-profit in the Potomac watershed. Your team is seeking to identify threatened sub-watersheds within the Potomac River Basin where your organization can implement riparian forest buffer plantings for maximum benefit to the local community. As part of the requirements for the grant you are applying to, you need to provide documentation explaining why these areas were selected for restoration. Your task is to identify three key sub-watersheds for restoration and justify your selection.</a:t>
            </a:r>
          </a:p>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35</a:t>
            </a:fld>
            <a:endParaRPr lang="en-US"/>
          </a:p>
        </p:txBody>
      </p:sp>
    </p:spTree>
    <p:extLst>
      <p:ext uri="{BB962C8B-B14F-4D97-AF65-F5344CB8AC3E}">
        <p14:creationId xmlns:p14="http://schemas.microsoft.com/office/powerpoint/2010/main" val="53143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You are an education and outreach specialist for an environmental non-profit in the Potomac watershed. You want to provide context to residents and decisionmakers about the health of their land and waters, as well as opportunities to improve environmental quality in their community. Your task is to produce an outline for a presentation with information and examples of visuals you could use in this communication effort.</a:t>
            </a:r>
            <a:endParaRPr lang="en-US"/>
          </a:p>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38</a:t>
            </a:fld>
            <a:endParaRPr lang="en-US"/>
          </a:p>
        </p:txBody>
      </p:sp>
    </p:spTree>
    <p:extLst>
      <p:ext uri="{BB962C8B-B14F-4D97-AF65-F5344CB8AC3E}">
        <p14:creationId xmlns:p14="http://schemas.microsoft.com/office/powerpoint/2010/main" val="2289802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You are a grant writer for an environmental non-profit in the Potomac watershed. Your team is seeking to identify threatened sub-watersheds within the Potomac River Basin where your organization can implement riparian forest buffer plantings for maximum benefit to the local community. As part of the requirements for the grant you are applying to, you need to provide documentation explaining why these areas were selected for restoration. Your task is to identify three key sub-watersheds for restoration and justify your selection.</a:t>
            </a:r>
          </a:p>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39</a:t>
            </a:fld>
            <a:endParaRPr lang="en-US"/>
          </a:p>
        </p:txBody>
      </p:sp>
    </p:spTree>
    <p:extLst>
      <p:ext uri="{BB962C8B-B14F-4D97-AF65-F5344CB8AC3E}">
        <p14:creationId xmlns:p14="http://schemas.microsoft.com/office/powerpoint/2010/main" val="209264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38289-F2D6-46D4-B8CB-B60EED2A7F86}" type="slidenum">
              <a:rPr lang="en-US" smtClean="0"/>
              <a:t>46</a:t>
            </a:fld>
            <a:endParaRPr lang="en-US"/>
          </a:p>
        </p:txBody>
      </p:sp>
    </p:spTree>
    <p:extLst>
      <p:ext uri="{BB962C8B-B14F-4D97-AF65-F5344CB8AC3E}">
        <p14:creationId xmlns:p14="http://schemas.microsoft.com/office/powerpoint/2010/main" val="50592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51c25ca725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51c25ca725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37B32-10C4-40C5-A3A4-A774F2BC0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5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err="1"/>
              <a:t>mentimeter</a:t>
            </a:r>
            <a:r>
              <a:rPr lang="en-US"/>
              <a:t> results and review comments from those in attendance</a:t>
            </a:r>
          </a:p>
        </p:txBody>
      </p:sp>
      <p:sp>
        <p:nvSpPr>
          <p:cNvPr id="4" name="Slide Number Placeholder 3"/>
          <p:cNvSpPr>
            <a:spLocks noGrp="1"/>
          </p:cNvSpPr>
          <p:nvPr>
            <p:ph type="sldNum" sz="quarter" idx="5"/>
          </p:nvPr>
        </p:nvSpPr>
        <p:spPr/>
        <p:txBody>
          <a:bodyPr/>
          <a:lstStyle/>
          <a:p>
            <a:fld id="{39938289-F2D6-46D4-B8CB-B60EED2A7F86}" type="slidenum">
              <a:rPr lang="en-US" smtClean="0"/>
              <a:t>6</a:t>
            </a:fld>
            <a:endParaRPr lang="en-US"/>
          </a:p>
        </p:txBody>
      </p:sp>
    </p:spTree>
    <p:extLst>
      <p:ext uri="{BB962C8B-B14F-4D97-AF65-F5344CB8AC3E}">
        <p14:creationId xmlns:p14="http://schemas.microsoft.com/office/powerpoint/2010/main" val="222919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28F65C2-A623-467B-A3EA-DB6D48D8FA1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D975149-8FFA-4BBC-BEA4-01212A01EA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0" i="0">
                <a:solidFill>
                  <a:srgbClr val="292929"/>
                </a:solidFill>
                <a:effectLst/>
                <a:latin typeface="museo-sans"/>
              </a:rPr>
              <a:t>The Bay supports more than 3,600 </a:t>
            </a:r>
            <a:r>
              <a:rPr lang="en-US" b="0" i="0" u="none" strike="noStrike">
                <a:solidFill>
                  <a:srgbClr val="21578A"/>
                </a:solidFill>
                <a:effectLst/>
                <a:latin typeface="museo-sans"/>
                <a:hlinkClick r:id="rId3"/>
              </a:rPr>
              <a:t>species</a:t>
            </a:r>
            <a:r>
              <a:rPr lang="en-US" b="0" i="0">
                <a:solidFill>
                  <a:srgbClr val="292929"/>
                </a:solidFill>
                <a:effectLst/>
                <a:latin typeface="museo-sans"/>
              </a:rPr>
              <a:t> of plants and animals, including several hundred species of finfish and shellfish and over 2,700 plant species.</a:t>
            </a:r>
          </a:p>
          <a:p>
            <a:pPr>
              <a:defRPr/>
            </a:pPr>
            <a:r>
              <a:rPr lang="en-US" b="0" i="0">
                <a:solidFill>
                  <a:srgbClr val="292929"/>
                </a:solidFill>
                <a:effectLst/>
                <a:latin typeface="museo-sans"/>
              </a:rPr>
              <a:t>The Chesapeake Bay watershed is home to more than </a:t>
            </a:r>
            <a:r>
              <a:rPr lang="en-US" b="0" i="0" u="none" strike="noStrike">
                <a:solidFill>
                  <a:srgbClr val="21578A"/>
                </a:solidFill>
                <a:effectLst/>
                <a:latin typeface="museo-sans"/>
                <a:hlinkClick r:id="rId4"/>
              </a:rPr>
              <a:t>18 million people</a:t>
            </a:r>
            <a:r>
              <a:rPr lang="en-US" b="0" i="0" u="none" strike="noStrike">
                <a:solidFill>
                  <a:srgbClr val="21578A"/>
                </a:solidFill>
                <a:effectLst/>
                <a:latin typeface="museo-sans"/>
              </a:rPr>
              <a:t> that live, play and work in the region</a:t>
            </a:r>
            <a:r>
              <a:rPr lang="en-US" b="0" i="0">
                <a:solidFill>
                  <a:srgbClr val="292929"/>
                </a:solidFill>
                <a:effectLst/>
                <a:latin typeface="museo-sans"/>
              </a:rPr>
              <a:t>.</a:t>
            </a:r>
            <a:r>
              <a:rPr lang="en-US">
                <a:solidFill>
                  <a:srgbClr val="292929"/>
                </a:solidFill>
              </a:rPr>
              <a:t> Ten million of them live along or near the Bay’s shores. About 150,000 new people move into the Bay watershed each year.</a:t>
            </a:r>
          </a:p>
          <a:p>
            <a:pPr>
              <a:defRPr/>
            </a:pPr>
            <a:r>
              <a:rPr lang="en-US">
                <a:solidFill>
                  <a:srgbClr val="292929"/>
                </a:solidFill>
              </a:rPr>
              <a:t>All representing different ethnicities, cultures, values and beliefs that make up our diverse watershed residents.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292929"/>
              </a:solidFill>
              <a:effectLst/>
              <a:latin typeface="museo-sans"/>
              <a:ea typeface="+mn-ea"/>
              <a:cs typeface="+mn-cs"/>
            </a:endParaRPr>
          </a:p>
          <a:p>
            <a:pPr>
              <a:defRPr/>
            </a:pPr>
            <a:r>
              <a:rPr lang="en-US" sz="1200" kern="1200">
                <a:solidFill>
                  <a:schemeClr val="tx1"/>
                </a:solidFill>
                <a:effectLst/>
                <a:latin typeface="+mn-lt"/>
                <a:ea typeface="+mn-ea"/>
                <a:cs typeface="+mn-cs"/>
              </a:rPr>
              <a:t>All representing different ethnicities, cultures, values and beliefs </a:t>
            </a:r>
            <a:r>
              <a:rPr lang="en-US" sz="1200" u="none" kern="1200">
                <a:solidFill>
                  <a:schemeClr val="tx1"/>
                </a:solidFill>
                <a:effectLst/>
                <a:latin typeface="+mn-lt"/>
                <a:ea typeface="+mn-ea"/>
                <a:cs typeface="+mn-cs"/>
              </a:rPr>
              <a:t>that make up our </a:t>
            </a:r>
            <a:r>
              <a:rPr lang="en-US" sz="1200" kern="1200">
                <a:solidFill>
                  <a:schemeClr val="tx1"/>
                </a:solidFill>
                <a:effectLst/>
                <a:latin typeface="+mn-lt"/>
                <a:ea typeface="+mn-ea"/>
                <a:cs typeface="+mn-cs"/>
              </a:rPr>
              <a:t>diverse watershed residents.</a:t>
            </a:r>
            <a:r>
              <a:rPr lang="en-US"/>
              <a:t> </a:t>
            </a:r>
            <a:endParaRPr lang="en-US">
              <a:cs typeface="Calibri"/>
            </a:endParaRPr>
          </a:p>
          <a:p>
            <a:pPr>
              <a:spcBef>
                <a:spcPct val="0"/>
              </a:spcBef>
            </a:pPr>
            <a:endParaRPr lang="en-US" altLang="en-US" i="1"/>
          </a:p>
        </p:txBody>
      </p:sp>
      <p:sp>
        <p:nvSpPr>
          <p:cNvPr id="9220" name="Slide Number Placeholder 3">
            <a:extLst>
              <a:ext uri="{FF2B5EF4-FFF2-40B4-BE49-F238E27FC236}">
                <a16:creationId xmlns:a16="http://schemas.microsoft.com/office/drawing/2014/main" id="{EA3A4652-6C13-4405-86D3-DD083D311E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508FE0-F136-47D8-A85C-46A961DC6BB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92929"/>
                </a:solidFill>
                <a:effectLst/>
                <a:latin typeface="museo-sans"/>
              </a:rPr>
              <a:t>These initial research findings led to the formation of the Chesapeake Bay Program. The original </a:t>
            </a:r>
            <a:r>
              <a:rPr lang="en-US" b="0" i="0" u="sng">
                <a:solidFill>
                  <a:srgbClr val="21578A"/>
                </a:solidFill>
                <a:effectLst/>
                <a:latin typeface="museo-sans"/>
                <a:hlinkClick r:id="rId3"/>
              </a:rPr>
              <a:t>Chesapeake Bay Agreement</a:t>
            </a:r>
            <a:r>
              <a:rPr lang="en-US" b="0" i="0">
                <a:solidFill>
                  <a:srgbClr val="292929"/>
                </a:solidFill>
                <a:effectLst/>
                <a:latin typeface="museo-sans"/>
              </a:rPr>
              <a:t> was a simple pledge signed in 1983 that recognized that a cooperative approach was necessary to address the Bay’s pollution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92929"/>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92929"/>
                </a:solidFill>
                <a:effectLst/>
                <a:latin typeface="museo-sans"/>
              </a:rPr>
              <a:t>The signatories of the Agreement of 1983 became the </a:t>
            </a:r>
            <a:r>
              <a:rPr lang="en-US" b="0" i="0" u="sng">
                <a:solidFill>
                  <a:srgbClr val="21578A"/>
                </a:solidFill>
                <a:effectLst/>
                <a:latin typeface="museo-sans"/>
                <a:hlinkClick r:id="rId4"/>
              </a:rPr>
              <a:t>Chesapeake Executive Council</a:t>
            </a:r>
            <a:r>
              <a:rPr lang="en-US" b="0" i="0">
                <a:solidFill>
                  <a:srgbClr val="292929"/>
                </a:solidFill>
                <a:effectLst/>
                <a:latin typeface="museo-sans"/>
              </a:rPr>
              <a:t>:</a:t>
            </a:r>
          </a:p>
          <a:p>
            <a:pPr algn="l">
              <a:buFont typeface="Arial" panose="020B0604020202020204" pitchFamily="34" charset="0"/>
              <a:buChar char="•"/>
            </a:pPr>
            <a:r>
              <a:rPr lang="en-US" b="0" i="0">
                <a:solidFill>
                  <a:srgbClr val="292929"/>
                </a:solidFill>
                <a:effectLst/>
                <a:latin typeface="museo-sans"/>
              </a:rPr>
              <a:t>the governors of Maryland, Pennsylvania and Virginia,</a:t>
            </a:r>
          </a:p>
          <a:p>
            <a:pPr algn="l">
              <a:buFont typeface="Arial" panose="020B0604020202020204" pitchFamily="34" charset="0"/>
              <a:buChar char="•"/>
            </a:pPr>
            <a:r>
              <a:rPr lang="en-US" b="0" i="0">
                <a:solidFill>
                  <a:srgbClr val="292929"/>
                </a:solidFill>
                <a:effectLst/>
                <a:latin typeface="museo-sans"/>
              </a:rPr>
              <a:t>the mayor of the District of Columbia,</a:t>
            </a:r>
          </a:p>
          <a:p>
            <a:pPr algn="l">
              <a:buFont typeface="Arial" panose="020B0604020202020204" pitchFamily="34" charset="0"/>
              <a:buChar char="•"/>
            </a:pPr>
            <a:r>
              <a:rPr lang="en-US" b="0" i="0">
                <a:solidFill>
                  <a:srgbClr val="292929"/>
                </a:solidFill>
                <a:effectLst/>
                <a:latin typeface="museo-sans"/>
              </a:rPr>
              <a:t>the administrator of the U.S. Environmental Protection Agency (EPA), and</a:t>
            </a:r>
          </a:p>
          <a:p>
            <a:pPr algn="l">
              <a:buFont typeface="Arial" panose="020B0604020202020204" pitchFamily="34" charset="0"/>
              <a:buChar char="•"/>
            </a:pPr>
            <a:r>
              <a:rPr lang="en-US" b="0" i="0">
                <a:solidFill>
                  <a:srgbClr val="292929"/>
                </a:solidFill>
                <a:effectLst/>
                <a:latin typeface="museo-sans"/>
              </a:rPr>
              <a:t>the chair of the Chesapeake Bay Commission.</a:t>
            </a:r>
          </a:p>
          <a:p>
            <a:pPr algn="l">
              <a:buFont typeface="Arial" panose="020B0604020202020204" pitchFamily="34" charset="0"/>
              <a:buChar char="•"/>
            </a:pPr>
            <a:endParaRPr lang="en-US" b="0" i="0">
              <a:solidFill>
                <a:srgbClr val="292929"/>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292929"/>
                </a:solidFill>
                <a:effectLst/>
                <a:latin typeface="museo-sans"/>
              </a:rPr>
              <a:t>Since that original agreement in 1983 there have been several agreements and directives signed by the Executive Council to advance bay restoration and protection. </a:t>
            </a:r>
          </a:p>
          <a:p>
            <a:r>
              <a:rPr lang="en-US" sz="1200" kern="0">
                <a:ea typeface="Calibri" panose="020F0502020204030204" pitchFamily="34" charset="0"/>
                <a:cs typeface="Times New Roman" panose="02020603050405020304" pitchFamily="18" charset="0"/>
              </a:rPr>
              <a:t>Common thread over time = lots of folks have a joint goal over many years of restoring the Bay in various ways</a:t>
            </a:r>
          </a:p>
          <a:p>
            <a:r>
              <a:rPr lang="en-US" sz="1200" kern="0"/>
              <a:t>With each iteration of the Bay Agreement, and generally over time, partnership has tried to </a:t>
            </a:r>
          </a:p>
          <a:p>
            <a:pPr marL="457200" indent="-457200">
              <a:buFont typeface="+mj-lt"/>
              <a:buAutoNum type="arabicParenR"/>
            </a:pPr>
            <a:r>
              <a:rPr lang="en-US" sz="1200" kern="0">
                <a:ea typeface="Calibri" panose="020F0502020204030204" pitchFamily="34" charset="0"/>
                <a:cs typeface="Times New Roman" panose="02020603050405020304" pitchFamily="18" charset="0"/>
              </a:rPr>
              <a:t>bring in more partners </a:t>
            </a:r>
          </a:p>
          <a:p>
            <a:pPr marL="457200" indent="-457200">
              <a:buFont typeface="+mj-lt"/>
              <a:buAutoNum type="arabicParenR"/>
            </a:pPr>
            <a:r>
              <a:rPr lang="en-US" sz="1200" kern="0">
                <a:ea typeface="Calibri" panose="020F0502020204030204" pitchFamily="34" charset="0"/>
                <a:cs typeface="Times New Roman" panose="02020603050405020304" pitchFamily="18" charset="0"/>
              </a:rPr>
              <a:t>bring in more information and (3) get more specific/detailed information </a:t>
            </a:r>
          </a:p>
          <a:p>
            <a:pPr marL="457200" indent="-457200">
              <a:buFont typeface="+mj-lt"/>
              <a:buAutoNum type="arabicParenR" startAt="4"/>
            </a:pPr>
            <a:r>
              <a:rPr lang="en-US" sz="1200" kern="0">
                <a:ea typeface="Calibri" panose="020F0502020204030204" pitchFamily="34" charset="0"/>
                <a:cs typeface="Times New Roman" panose="02020603050405020304" pitchFamily="18" charset="0"/>
              </a:rPr>
              <a:t>add more goals and outcomes and (5) make the goals/outcomes more specific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292929"/>
              </a:solidFill>
              <a:effectLst/>
              <a:latin typeface="museo-sans"/>
            </a:endParaRPr>
          </a:p>
          <a:p>
            <a:pPr algn="l">
              <a:buFont typeface="Arial" panose="020B0604020202020204" pitchFamily="34" charset="0"/>
              <a:buChar char="•"/>
            </a:pPr>
            <a:endParaRPr lang="en-US" b="0" i="0">
              <a:solidFill>
                <a:srgbClr val="292929"/>
              </a:solidFill>
              <a:effectLst/>
              <a:latin typeface="museo-san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lang="en-US" sz="1200" b="0" i="0">
              <a:solidFill>
                <a:srgbClr val="292929"/>
              </a:solidFill>
              <a:effectLst/>
              <a:latin typeface="museo-san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65A7-F4E8-4452-B2C8-16DA785F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5414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e498a01cd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e498a01cd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A89E8-2B7C-40AF-AB69-146036643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72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tributary summaries synthesize science and communicate these points: </a:t>
            </a:r>
          </a:p>
        </p:txBody>
      </p:sp>
      <p:sp>
        <p:nvSpPr>
          <p:cNvPr id="4" name="Slide Number Placeholder 3"/>
          <p:cNvSpPr>
            <a:spLocks noGrp="1"/>
          </p:cNvSpPr>
          <p:nvPr>
            <p:ph type="sldNum" sz="quarter" idx="5"/>
          </p:nvPr>
        </p:nvSpPr>
        <p:spPr/>
        <p:txBody>
          <a:bodyPr/>
          <a:lstStyle/>
          <a:p>
            <a:fld id="{39938289-F2D6-46D4-B8CB-B60EED2A7F86}" type="slidenum">
              <a:rPr lang="en-US" smtClean="0"/>
              <a:t>22</a:t>
            </a:fld>
            <a:endParaRPr lang="en-US"/>
          </a:p>
        </p:txBody>
      </p:sp>
    </p:spTree>
    <p:extLst>
      <p:ext uri="{BB962C8B-B14F-4D97-AF65-F5344CB8AC3E}">
        <p14:creationId xmlns:p14="http://schemas.microsoft.com/office/powerpoint/2010/main" val="314821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318633"/>
            <a:ext cx="12223200" cy="2161200"/>
            <a:chOff x="0" y="-238975"/>
            <a:chExt cx="9167400" cy="1620900"/>
          </a:xfrm>
        </p:grpSpPr>
        <p:sp>
          <p:nvSpPr>
            <p:cNvPr id="11" name="Google Shape;11;p2"/>
            <p:cNvSpPr/>
            <p:nvPr/>
          </p:nvSpPr>
          <p:spPr>
            <a:xfrm>
              <a:off x="0" y="237325"/>
              <a:ext cx="9167400" cy="609600"/>
            </a:xfrm>
            <a:prstGeom prst="rect">
              <a:avLst/>
            </a:prstGeom>
            <a:solidFill>
              <a:srgbClr val="11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04" y="430367"/>
              <a:ext cx="9144252" cy="237431"/>
              <a:chOff x="18025" y="276802"/>
              <a:chExt cx="9126000" cy="356128"/>
            </a:xfrm>
          </p:grpSpPr>
          <p:sp>
            <p:nvSpPr>
              <p:cNvPr id="13" name="Google Shape;13;p2"/>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3761525" y="-238975"/>
              <a:ext cx="1620900" cy="1620900"/>
              <a:chOff x="3761525" y="-238975"/>
              <a:chExt cx="1620900" cy="1620900"/>
            </a:xfrm>
          </p:grpSpPr>
          <p:sp>
            <p:nvSpPr>
              <p:cNvPr id="17" name="Google Shape;17;p2"/>
              <p:cNvSpPr/>
              <p:nvPr/>
            </p:nvSpPr>
            <p:spPr>
              <a:xfrm>
                <a:off x="3761525" y="-238975"/>
                <a:ext cx="1620900" cy="1620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8" name="Google Shape;18;p2"/>
              <p:cNvPicPr preferRelativeResize="0"/>
              <p:nvPr/>
            </p:nvPicPr>
            <p:blipFill rotWithShape="1">
              <a:blip r:embed="rId2">
                <a:alphaModFix/>
              </a:blip>
              <a:srcRect t="797" b="787"/>
              <a:stretch/>
            </p:blipFill>
            <p:spPr>
              <a:xfrm>
                <a:off x="3943425" y="170263"/>
                <a:ext cx="1238100" cy="1023499"/>
              </a:xfrm>
              <a:prstGeom prst="rect">
                <a:avLst/>
              </a:prstGeom>
              <a:noFill/>
              <a:ln>
                <a:noFill/>
              </a:ln>
            </p:spPr>
          </p:pic>
        </p:grpSp>
      </p:grpSp>
      <p:sp>
        <p:nvSpPr>
          <p:cNvPr id="19" name="Google Shape;19;p2"/>
          <p:cNvSpPr txBox="1">
            <a:spLocks noGrp="1"/>
          </p:cNvSpPr>
          <p:nvPr>
            <p:ph type="body" idx="1"/>
          </p:nvPr>
        </p:nvSpPr>
        <p:spPr>
          <a:xfrm>
            <a:off x="4769600" y="2437467"/>
            <a:ext cx="2652800" cy="357600"/>
          </a:xfrm>
          <a:prstGeom prst="rect">
            <a:avLst/>
          </a:prstGeom>
          <a:noFill/>
          <a:ln>
            <a:noFill/>
          </a:ln>
        </p:spPr>
        <p:txBody>
          <a:bodyPr spcFirstLastPara="1" wrap="square" lIns="0" tIns="0" rIns="0" bIns="0" anchor="t" anchorCtr="0">
            <a:noAutofit/>
          </a:bodyPr>
          <a:lstStyle>
            <a:lvl1pPr marL="609585" lvl="0" indent="-440256" algn="ctr" rtl="0">
              <a:spcBef>
                <a:spcPts val="0"/>
              </a:spcBef>
              <a:spcAft>
                <a:spcPts val="0"/>
              </a:spcAft>
              <a:buSzPts val="1600"/>
              <a:buFont typeface="Source Sans Pro"/>
              <a:buChar char="●"/>
              <a:defRPr sz="2133">
                <a:latin typeface="Source Sans Pro"/>
                <a:ea typeface="Source Sans Pro"/>
                <a:cs typeface="Source Sans Pro"/>
                <a:sym typeface="Source Sans Pro"/>
              </a:defRPr>
            </a:lvl1pPr>
            <a:lvl2pPr marL="1219170" lvl="1"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2pPr>
            <a:lvl3pPr marL="1828754" lvl="2"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3pPr>
            <a:lvl4pPr marL="2438339" lvl="3"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4pPr>
            <a:lvl5pPr marL="3047924" lvl="4"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5pPr>
            <a:lvl6pPr marL="3657509" lvl="5"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6pPr>
            <a:lvl7pPr marL="4267093" lvl="6"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7pPr>
            <a:lvl8pPr marL="4876678" lvl="7"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8pPr>
            <a:lvl9pPr marL="5486263" lvl="8"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9pPr>
          </a:lstStyle>
          <a:p>
            <a:endParaRPr/>
          </a:p>
        </p:txBody>
      </p:sp>
      <p:sp>
        <p:nvSpPr>
          <p:cNvPr id="20" name="Google Shape;20;p2"/>
          <p:cNvSpPr txBox="1">
            <a:spLocks noGrp="1"/>
          </p:cNvSpPr>
          <p:nvPr>
            <p:ph type="title"/>
          </p:nvPr>
        </p:nvSpPr>
        <p:spPr>
          <a:xfrm>
            <a:off x="790233" y="2972733"/>
            <a:ext cx="10660800" cy="94179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680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2"/>
          </p:nvPr>
        </p:nvSpPr>
        <p:spPr>
          <a:xfrm>
            <a:off x="790233" y="4286000"/>
            <a:ext cx="10660800" cy="7940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56681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318633"/>
            <a:ext cx="12223200" cy="2161200"/>
            <a:chOff x="0" y="-238975"/>
            <a:chExt cx="9167400" cy="1620900"/>
          </a:xfrm>
        </p:grpSpPr>
        <p:sp>
          <p:nvSpPr>
            <p:cNvPr id="11" name="Google Shape;11;p2"/>
            <p:cNvSpPr/>
            <p:nvPr/>
          </p:nvSpPr>
          <p:spPr>
            <a:xfrm>
              <a:off x="0" y="237325"/>
              <a:ext cx="9167400" cy="609600"/>
            </a:xfrm>
            <a:prstGeom prst="rect">
              <a:avLst/>
            </a:prstGeom>
            <a:solidFill>
              <a:srgbClr val="11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04" y="430367"/>
              <a:ext cx="9144252" cy="237431"/>
              <a:chOff x="18025" y="276802"/>
              <a:chExt cx="9126000" cy="356128"/>
            </a:xfrm>
          </p:grpSpPr>
          <p:sp>
            <p:nvSpPr>
              <p:cNvPr id="13" name="Google Shape;13;p2"/>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3761525" y="-238975"/>
              <a:ext cx="1620900" cy="1620900"/>
              <a:chOff x="3761525" y="-238975"/>
              <a:chExt cx="1620900" cy="1620900"/>
            </a:xfrm>
          </p:grpSpPr>
          <p:sp>
            <p:nvSpPr>
              <p:cNvPr id="17" name="Google Shape;17;p2"/>
              <p:cNvSpPr/>
              <p:nvPr/>
            </p:nvSpPr>
            <p:spPr>
              <a:xfrm>
                <a:off x="3761525" y="-238975"/>
                <a:ext cx="1620900" cy="1620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8" name="Google Shape;18;p2"/>
              <p:cNvPicPr preferRelativeResize="0"/>
              <p:nvPr/>
            </p:nvPicPr>
            <p:blipFill rotWithShape="1">
              <a:blip r:embed="rId2">
                <a:alphaModFix/>
              </a:blip>
              <a:srcRect t="797" b="787"/>
              <a:stretch/>
            </p:blipFill>
            <p:spPr>
              <a:xfrm>
                <a:off x="3943425" y="170263"/>
                <a:ext cx="1238100" cy="1023499"/>
              </a:xfrm>
              <a:prstGeom prst="rect">
                <a:avLst/>
              </a:prstGeom>
              <a:noFill/>
              <a:ln>
                <a:noFill/>
              </a:ln>
            </p:spPr>
          </p:pic>
        </p:grpSp>
      </p:grpSp>
      <p:sp>
        <p:nvSpPr>
          <p:cNvPr id="19" name="Google Shape;19;p2"/>
          <p:cNvSpPr txBox="1">
            <a:spLocks noGrp="1"/>
          </p:cNvSpPr>
          <p:nvPr>
            <p:ph type="body" idx="1"/>
          </p:nvPr>
        </p:nvSpPr>
        <p:spPr>
          <a:xfrm>
            <a:off x="4769600" y="2437467"/>
            <a:ext cx="2652800" cy="357600"/>
          </a:xfrm>
          <a:prstGeom prst="rect">
            <a:avLst/>
          </a:prstGeom>
          <a:noFill/>
          <a:ln>
            <a:noFill/>
          </a:ln>
        </p:spPr>
        <p:txBody>
          <a:bodyPr spcFirstLastPara="1" wrap="square" lIns="0" tIns="0" rIns="0" bIns="0" anchor="t" anchorCtr="0">
            <a:noAutofit/>
          </a:bodyPr>
          <a:lstStyle>
            <a:lvl1pPr marL="609585" lvl="0" indent="-440256" algn="ctr" rtl="0">
              <a:spcBef>
                <a:spcPts val="0"/>
              </a:spcBef>
              <a:spcAft>
                <a:spcPts val="0"/>
              </a:spcAft>
              <a:buSzPts val="1600"/>
              <a:buFont typeface="Source Sans Pro"/>
              <a:buChar char="●"/>
              <a:defRPr sz="2133">
                <a:latin typeface="Source Sans Pro"/>
                <a:ea typeface="Source Sans Pro"/>
                <a:cs typeface="Source Sans Pro"/>
                <a:sym typeface="Source Sans Pro"/>
              </a:defRPr>
            </a:lvl1pPr>
            <a:lvl2pPr marL="1219170" lvl="1"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2pPr>
            <a:lvl3pPr marL="1828754" lvl="2"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3pPr>
            <a:lvl4pPr marL="2438339" lvl="3"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4pPr>
            <a:lvl5pPr marL="3047924" lvl="4"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5pPr>
            <a:lvl6pPr marL="3657509" lvl="5"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6pPr>
            <a:lvl7pPr marL="4267093" lvl="6"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7pPr>
            <a:lvl8pPr marL="4876678" lvl="7"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8pPr>
            <a:lvl9pPr marL="5486263" lvl="8"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9pPr>
          </a:lstStyle>
          <a:p>
            <a:endParaRPr/>
          </a:p>
        </p:txBody>
      </p:sp>
      <p:sp>
        <p:nvSpPr>
          <p:cNvPr id="20" name="Google Shape;20;p2"/>
          <p:cNvSpPr txBox="1">
            <a:spLocks noGrp="1"/>
          </p:cNvSpPr>
          <p:nvPr>
            <p:ph type="title"/>
          </p:nvPr>
        </p:nvSpPr>
        <p:spPr>
          <a:xfrm>
            <a:off x="790233" y="2972733"/>
            <a:ext cx="10660800" cy="104644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680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2"/>
          </p:nvPr>
        </p:nvSpPr>
        <p:spPr>
          <a:xfrm>
            <a:off x="790233" y="4286000"/>
            <a:ext cx="10660800" cy="88222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2455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Slide">
  <p:cSld name="Title and Text Slide">
    <p:spTree>
      <p:nvGrpSpPr>
        <p:cNvPr id="1" name="Shape 86"/>
        <p:cNvGrpSpPr/>
        <p:nvPr/>
      </p:nvGrpSpPr>
      <p:grpSpPr>
        <a:xfrm>
          <a:off x="0" y="0"/>
          <a:ext cx="0" cy="0"/>
          <a:chOff x="0" y="0"/>
          <a:chExt cx="0" cy="0"/>
        </a:xfrm>
      </p:grpSpPr>
      <p:grpSp>
        <p:nvGrpSpPr>
          <p:cNvPr id="87" name="Google Shape;87;p7"/>
          <p:cNvGrpSpPr/>
          <p:nvPr/>
        </p:nvGrpSpPr>
        <p:grpSpPr>
          <a:xfrm>
            <a:off x="304801" y="304807"/>
            <a:ext cx="11582719" cy="316575"/>
            <a:chOff x="18025" y="276802"/>
            <a:chExt cx="9126000" cy="356128"/>
          </a:xfrm>
        </p:grpSpPr>
        <p:sp>
          <p:nvSpPr>
            <p:cNvPr id="88" name="Google Shape;88;p7"/>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7"/>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7"/>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7"/>
          <p:cNvSpPr txBox="1">
            <a:spLocks noGrp="1"/>
          </p:cNvSpPr>
          <p:nvPr>
            <p:ph type="title"/>
          </p:nvPr>
        </p:nvSpPr>
        <p:spPr>
          <a:xfrm>
            <a:off x="304800" y="910600"/>
            <a:ext cx="11582800" cy="738664"/>
          </a:xfrm>
          <a:prstGeom prst="rect">
            <a:avLst/>
          </a:prstGeom>
          <a:noFill/>
          <a:ln>
            <a:noFill/>
          </a:ln>
        </p:spPr>
        <p:txBody>
          <a:bodyPr spcFirstLastPara="1" wrap="square" lIns="0" tIns="0" rIns="0" bIns="0" anchor="t" anchorCtr="0">
            <a:sp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
          <p:cNvSpPr txBox="1">
            <a:spLocks noGrp="1"/>
          </p:cNvSpPr>
          <p:nvPr>
            <p:ph type="body" idx="1"/>
          </p:nvPr>
        </p:nvSpPr>
        <p:spPr>
          <a:xfrm>
            <a:off x="305000" y="1745333"/>
            <a:ext cx="11582800" cy="4452400"/>
          </a:xfrm>
          <a:prstGeom prst="rect">
            <a:avLst/>
          </a:prstGeom>
          <a:noFill/>
          <a:ln>
            <a:noFill/>
          </a:ln>
        </p:spPr>
        <p:txBody>
          <a:bodyPr spcFirstLastPara="1" wrap="square" lIns="0" tIns="0" rIns="0" bIns="0" anchor="t" anchorCtr="0">
            <a:noAutofit/>
          </a:bodyPr>
          <a:lstStyle>
            <a:lvl1pPr marL="609585" lvl="0"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1pPr>
            <a:lvl2pPr marL="1219170" lvl="1"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2pPr>
            <a:lvl3pPr marL="1828754" lvl="2"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3pPr>
            <a:lvl4pPr marL="2438339" lvl="3"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4pPr>
            <a:lvl5pPr marL="3047924" lvl="4"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5pPr>
            <a:lvl6pPr marL="3657509" lvl="5"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6pPr>
            <a:lvl7pPr marL="4267093" lvl="6"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7pPr>
            <a:lvl8pPr marL="4876678" lvl="7"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8pPr>
            <a:lvl9pPr marL="5486263" lvl="8"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91802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2 Columns Slide">
  <p:cSld name="Title with 2 Columns Slide">
    <p:spTree>
      <p:nvGrpSpPr>
        <p:cNvPr id="1" name="Shape 93"/>
        <p:cNvGrpSpPr/>
        <p:nvPr/>
      </p:nvGrpSpPr>
      <p:grpSpPr>
        <a:xfrm>
          <a:off x="0" y="0"/>
          <a:ext cx="0" cy="0"/>
          <a:chOff x="0" y="0"/>
          <a:chExt cx="0" cy="0"/>
        </a:xfrm>
      </p:grpSpPr>
      <p:grpSp>
        <p:nvGrpSpPr>
          <p:cNvPr id="94" name="Google Shape;94;p8"/>
          <p:cNvGrpSpPr/>
          <p:nvPr/>
        </p:nvGrpSpPr>
        <p:grpSpPr>
          <a:xfrm>
            <a:off x="304801" y="304807"/>
            <a:ext cx="11582719" cy="316575"/>
            <a:chOff x="18025" y="276802"/>
            <a:chExt cx="9126000" cy="356128"/>
          </a:xfrm>
        </p:grpSpPr>
        <p:sp>
          <p:nvSpPr>
            <p:cNvPr id="95" name="Google Shape;95;p8"/>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8"/>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8"/>
          <p:cNvSpPr txBox="1">
            <a:spLocks noGrp="1"/>
          </p:cNvSpPr>
          <p:nvPr>
            <p:ph type="body" idx="1"/>
          </p:nvPr>
        </p:nvSpPr>
        <p:spPr>
          <a:xfrm>
            <a:off x="406400" y="1930400"/>
            <a:ext cx="5384800" cy="4368800"/>
          </a:xfrm>
          <a:prstGeom prst="rect">
            <a:avLst/>
          </a:prstGeom>
          <a:noFill/>
          <a:ln>
            <a:noFill/>
          </a:ln>
        </p:spPr>
        <p:txBody>
          <a:bodyPr spcFirstLastPara="1" wrap="square" lIns="0" tIns="0" rIns="0" bIns="0" anchor="t" anchorCtr="0">
            <a:noAutofit/>
          </a:bodyPr>
          <a:lstStyle>
            <a:lvl1pPr marL="609585" lvl="0" indent="-516454">
              <a:spcBef>
                <a:spcPts val="0"/>
              </a:spcBef>
              <a:spcAft>
                <a:spcPts val="0"/>
              </a:spcAft>
              <a:buSzPts val="2500"/>
              <a:buFont typeface="Source Sans Pro"/>
              <a:buChar char="●"/>
              <a:defRPr sz="3333">
                <a:latin typeface="Source Sans Pro"/>
                <a:ea typeface="Source Sans Pro"/>
                <a:cs typeface="Source Sans Pro"/>
                <a:sym typeface="Source Sans Pro"/>
              </a:defRPr>
            </a:lvl1pPr>
            <a:lvl2pPr marL="1219170" lvl="1" indent="-516454">
              <a:spcBef>
                <a:spcPts val="0"/>
              </a:spcBef>
              <a:spcAft>
                <a:spcPts val="0"/>
              </a:spcAft>
              <a:buSzPts val="2500"/>
              <a:buFont typeface="Source Sans Pro"/>
              <a:buChar char="○"/>
              <a:defRPr sz="3333">
                <a:latin typeface="Source Sans Pro"/>
                <a:ea typeface="Source Sans Pro"/>
                <a:cs typeface="Source Sans Pro"/>
                <a:sym typeface="Source Sans Pro"/>
              </a:defRPr>
            </a:lvl2pPr>
            <a:lvl3pPr marL="1828754" lvl="2" indent="-516454">
              <a:spcBef>
                <a:spcPts val="0"/>
              </a:spcBef>
              <a:spcAft>
                <a:spcPts val="0"/>
              </a:spcAft>
              <a:buSzPts val="2500"/>
              <a:buFont typeface="Source Sans Pro"/>
              <a:buChar char="■"/>
              <a:defRPr sz="3333">
                <a:latin typeface="Source Sans Pro"/>
                <a:ea typeface="Source Sans Pro"/>
                <a:cs typeface="Source Sans Pro"/>
                <a:sym typeface="Source Sans Pro"/>
              </a:defRPr>
            </a:lvl3pPr>
            <a:lvl4pPr marL="2438339" lvl="3" indent="-516454">
              <a:spcBef>
                <a:spcPts val="0"/>
              </a:spcBef>
              <a:spcAft>
                <a:spcPts val="0"/>
              </a:spcAft>
              <a:buSzPts val="2500"/>
              <a:buFont typeface="Source Sans Pro"/>
              <a:buChar char="●"/>
              <a:defRPr sz="3333">
                <a:latin typeface="Source Sans Pro"/>
                <a:ea typeface="Source Sans Pro"/>
                <a:cs typeface="Source Sans Pro"/>
                <a:sym typeface="Source Sans Pro"/>
              </a:defRPr>
            </a:lvl4pPr>
            <a:lvl5pPr marL="3047924" lvl="4" indent="-516454">
              <a:spcBef>
                <a:spcPts val="0"/>
              </a:spcBef>
              <a:spcAft>
                <a:spcPts val="0"/>
              </a:spcAft>
              <a:buSzPts val="2500"/>
              <a:buFont typeface="Source Sans Pro"/>
              <a:buChar char="○"/>
              <a:defRPr sz="3333">
                <a:latin typeface="Source Sans Pro"/>
                <a:ea typeface="Source Sans Pro"/>
                <a:cs typeface="Source Sans Pro"/>
                <a:sym typeface="Source Sans Pro"/>
              </a:defRPr>
            </a:lvl5pPr>
            <a:lvl6pPr marL="3657509" lvl="5" indent="-516454">
              <a:spcBef>
                <a:spcPts val="0"/>
              </a:spcBef>
              <a:spcAft>
                <a:spcPts val="0"/>
              </a:spcAft>
              <a:buSzPts val="2500"/>
              <a:buFont typeface="Source Sans Pro"/>
              <a:buChar char="■"/>
              <a:defRPr sz="3333">
                <a:latin typeface="Source Sans Pro"/>
                <a:ea typeface="Source Sans Pro"/>
                <a:cs typeface="Source Sans Pro"/>
                <a:sym typeface="Source Sans Pro"/>
              </a:defRPr>
            </a:lvl6pPr>
            <a:lvl7pPr marL="4267093" lvl="6" indent="-516454">
              <a:spcBef>
                <a:spcPts val="0"/>
              </a:spcBef>
              <a:spcAft>
                <a:spcPts val="0"/>
              </a:spcAft>
              <a:buSzPts val="2500"/>
              <a:buFont typeface="Source Sans Pro"/>
              <a:buChar char="●"/>
              <a:defRPr sz="3333">
                <a:latin typeface="Source Sans Pro"/>
                <a:ea typeface="Source Sans Pro"/>
                <a:cs typeface="Source Sans Pro"/>
                <a:sym typeface="Source Sans Pro"/>
              </a:defRPr>
            </a:lvl7pPr>
            <a:lvl8pPr marL="4876678" lvl="7" indent="-516454">
              <a:spcBef>
                <a:spcPts val="0"/>
              </a:spcBef>
              <a:spcAft>
                <a:spcPts val="0"/>
              </a:spcAft>
              <a:buSzPts val="2500"/>
              <a:buFont typeface="Source Sans Pro"/>
              <a:buChar char="○"/>
              <a:defRPr sz="3333">
                <a:latin typeface="Source Sans Pro"/>
                <a:ea typeface="Source Sans Pro"/>
                <a:cs typeface="Source Sans Pro"/>
                <a:sym typeface="Source Sans Pro"/>
              </a:defRPr>
            </a:lvl8pPr>
            <a:lvl9pPr marL="5486263" lvl="8" indent="-516454">
              <a:spcBef>
                <a:spcPts val="0"/>
              </a:spcBef>
              <a:spcAft>
                <a:spcPts val="0"/>
              </a:spcAft>
              <a:buSzPts val="2500"/>
              <a:buFont typeface="Source Sans Pro"/>
              <a:buChar char="■"/>
              <a:defRPr sz="3333">
                <a:latin typeface="Source Sans Pro"/>
                <a:ea typeface="Source Sans Pro"/>
                <a:cs typeface="Source Sans Pro"/>
                <a:sym typeface="Source Sans Pro"/>
              </a:defRPr>
            </a:lvl9pPr>
          </a:lstStyle>
          <a:p>
            <a:endParaRPr/>
          </a:p>
        </p:txBody>
      </p:sp>
      <p:sp>
        <p:nvSpPr>
          <p:cNvPr id="100" name="Google Shape;100;p8"/>
          <p:cNvSpPr txBox="1">
            <a:spLocks noGrp="1"/>
          </p:cNvSpPr>
          <p:nvPr>
            <p:ph type="body" idx="2"/>
          </p:nvPr>
        </p:nvSpPr>
        <p:spPr>
          <a:xfrm>
            <a:off x="6502400" y="1930400"/>
            <a:ext cx="5384800" cy="4368800"/>
          </a:xfrm>
          <a:prstGeom prst="rect">
            <a:avLst/>
          </a:prstGeom>
          <a:noFill/>
          <a:ln>
            <a:noFill/>
          </a:ln>
        </p:spPr>
        <p:txBody>
          <a:bodyPr spcFirstLastPara="1" wrap="square" lIns="0" tIns="0" rIns="0" bIns="0" anchor="t" anchorCtr="0">
            <a:noAutofit/>
          </a:bodyPr>
          <a:lstStyle>
            <a:lvl1pPr marL="609585" lvl="0"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1pPr>
            <a:lvl2pPr marL="1219170" lvl="1"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2pPr>
            <a:lvl3pPr marL="1828754" lvl="2"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3pPr>
            <a:lvl4pPr marL="2438339" lvl="3"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4pPr>
            <a:lvl5pPr marL="3047924" lvl="4"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5pPr>
            <a:lvl6pPr marL="3657509" lvl="5"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6pPr>
            <a:lvl7pPr marL="4267093" lvl="6"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7pPr>
            <a:lvl8pPr marL="4876678" lvl="7"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8pPr>
            <a:lvl9pPr marL="5486263" lvl="8"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37636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3-6 Columns Slide">
  <p:cSld name="Title with 3-6 Columns Slide">
    <p:spTree>
      <p:nvGrpSpPr>
        <p:cNvPr id="1" name="Shape 101"/>
        <p:cNvGrpSpPr/>
        <p:nvPr/>
      </p:nvGrpSpPr>
      <p:grpSpPr>
        <a:xfrm>
          <a:off x="0" y="0"/>
          <a:ext cx="0" cy="0"/>
          <a:chOff x="0" y="0"/>
          <a:chExt cx="0" cy="0"/>
        </a:xfrm>
      </p:grpSpPr>
      <p:grpSp>
        <p:nvGrpSpPr>
          <p:cNvPr id="102" name="Google Shape;102;p9"/>
          <p:cNvGrpSpPr/>
          <p:nvPr/>
        </p:nvGrpSpPr>
        <p:grpSpPr>
          <a:xfrm>
            <a:off x="304801" y="304807"/>
            <a:ext cx="11582719" cy="316575"/>
            <a:chOff x="18025" y="276802"/>
            <a:chExt cx="9126000" cy="356128"/>
          </a:xfrm>
        </p:grpSpPr>
        <p:sp>
          <p:nvSpPr>
            <p:cNvPr id="103" name="Google Shape;103;p9"/>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9"/>
          <p:cNvSpPr txBox="1">
            <a:spLocks noGrp="1"/>
          </p:cNvSpPr>
          <p:nvPr>
            <p:ph type="body" idx="1"/>
          </p:nvPr>
        </p:nvSpPr>
        <p:spPr>
          <a:xfrm>
            <a:off x="3048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7" name="Google Shape;107;p9"/>
          <p:cNvSpPr txBox="1">
            <a:spLocks noGrp="1"/>
          </p:cNvSpPr>
          <p:nvPr>
            <p:ph type="body" idx="2"/>
          </p:nvPr>
        </p:nvSpPr>
        <p:spPr>
          <a:xfrm>
            <a:off x="44196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8" name="Google Shape;108;p9"/>
          <p:cNvSpPr txBox="1">
            <a:spLocks noGrp="1"/>
          </p:cNvSpPr>
          <p:nvPr>
            <p:ph type="body" idx="3"/>
          </p:nvPr>
        </p:nvSpPr>
        <p:spPr>
          <a:xfrm>
            <a:off x="85344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9" name="Google Shape;109;p9"/>
          <p:cNvSpPr txBox="1">
            <a:spLocks noGrp="1"/>
          </p:cNvSpPr>
          <p:nvPr>
            <p:ph type="body" idx="4"/>
          </p:nvPr>
        </p:nvSpPr>
        <p:spPr>
          <a:xfrm>
            <a:off x="3048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0" name="Google Shape;110;p9"/>
          <p:cNvSpPr txBox="1">
            <a:spLocks noGrp="1"/>
          </p:cNvSpPr>
          <p:nvPr>
            <p:ph type="body" idx="5"/>
          </p:nvPr>
        </p:nvSpPr>
        <p:spPr>
          <a:xfrm>
            <a:off x="44196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1" name="Google Shape;111;p9"/>
          <p:cNvSpPr txBox="1">
            <a:spLocks noGrp="1"/>
          </p:cNvSpPr>
          <p:nvPr>
            <p:ph type="body" idx="6"/>
          </p:nvPr>
        </p:nvSpPr>
        <p:spPr>
          <a:xfrm>
            <a:off x="85344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2" name="Google Shape;112;p9"/>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3600"/>
              <a:buFont typeface="Source Sans Pro"/>
              <a:buNone/>
              <a:defRPr sz="4800">
                <a:latin typeface="Source Sans Pro"/>
                <a:ea typeface="Source Sans Pro"/>
                <a:cs typeface="Source Sans Pro"/>
                <a:sym typeface="Source Sans Pro"/>
              </a:defRPr>
            </a:lvl2pPr>
            <a:lvl3pPr lvl="2" rtl="0">
              <a:spcBef>
                <a:spcPts val="0"/>
              </a:spcBef>
              <a:spcAft>
                <a:spcPts val="0"/>
              </a:spcAft>
              <a:buSzPts val="3600"/>
              <a:buFont typeface="Source Sans Pro"/>
              <a:buNone/>
              <a:defRPr sz="4800">
                <a:latin typeface="Source Sans Pro"/>
                <a:ea typeface="Source Sans Pro"/>
                <a:cs typeface="Source Sans Pro"/>
                <a:sym typeface="Source Sans Pro"/>
              </a:defRPr>
            </a:lvl3pPr>
            <a:lvl4pPr lvl="3" rtl="0">
              <a:spcBef>
                <a:spcPts val="0"/>
              </a:spcBef>
              <a:spcAft>
                <a:spcPts val="0"/>
              </a:spcAft>
              <a:buSzPts val="3600"/>
              <a:buFont typeface="Source Sans Pro"/>
              <a:buNone/>
              <a:defRPr sz="4800">
                <a:latin typeface="Source Sans Pro"/>
                <a:ea typeface="Source Sans Pro"/>
                <a:cs typeface="Source Sans Pro"/>
                <a:sym typeface="Source Sans Pro"/>
              </a:defRPr>
            </a:lvl4pPr>
            <a:lvl5pPr lvl="4" rtl="0">
              <a:spcBef>
                <a:spcPts val="0"/>
              </a:spcBef>
              <a:spcAft>
                <a:spcPts val="0"/>
              </a:spcAft>
              <a:buSzPts val="3600"/>
              <a:buFont typeface="Source Sans Pro"/>
              <a:buNone/>
              <a:defRPr sz="4800">
                <a:latin typeface="Source Sans Pro"/>
                <a:ea typeface="Source Sans Pro"/>
                <a:cs typeface="Source Sans Pro"/>
                <a:sym typeface="Source Sans Pro"/>
              </a:defRPr>
            </a:lvl5pPr>
            <a:lvl6pPr lvl="5" rtl="0">
              <a:spcBef>
                <a:spcPts val="0"/>
              </a:spcBef>
              <a:spcAft>
                <a:spcPts val="0"/>
              </a:spcAft>
              <a:buSzPts val="3600"/>
              <a:buFont typeface="Source Sans Pro"/>
              <a:buNone/>
              <a:defRPr sz="4800">
                <a:latin typeface="Source Sans Pro"/>
                <a:ea typeface="Source Sans Pro"/>
                <a:cs typeface="Source Sans Pro"/>
                <a:sym typeface="Source Sans Pro"/>
              </a:defRPr>
            </a:lvl6pPr>
            <a:lvl7pPr lvl="6" rtl="0">
              <a:spcBef>
                <a:spcPts val="0"/>
              </a:spcBef>
              <a:spcAft>
                <a:spcPts val="0"/>
              </a:spcAft>
              <a:buSzPts val="3600"/>
              <a:buFont typeface="Source Sans Pro"/>
              <a:buNone/>
              <a:defRPr sz="4800">
                <a:latin typeface="Source Sans Pro"/>
                <a:ea typeface="Source Sans Pro"/>
                <a:cs typeface="Source Sans Pro"/>
                <a:sym typeface="Source Sans Pro"/>
              </a:defRPr>
            </a:lvl7pPr>
            <a:lvl8pPr lvl="7" rtl="0">
              <a:spcBef>
                <a:spcPts val="0"/>
              </a:spcBef>
              <a:spcAft>
                <a:spcPts val="0"/>
              </a:spcAft>
              <a:buSzPts val="3600"/>
              <a:buFont typeface="Source Sans Pro"/>
              <a:buNone/>
              <a:defRPr sz="4800">
                <a:latin typeface="Source Sans Pro"/>
                <a:ea typeface="Source Sans Pro"/>
                <a:cs typeface="Source Sans Pro"/>
                <a:sym typeface="Source Sans Pro"/>
              </a:defRPr>
            </a:lvl8pPr>
            <a:lvl9pPr lvl="8" rtl="0">
              <a:spcBef>
                <a:spcPts val="0"/>
              </a:spcBef>
              <a:spcAft>
                <a:spcPts val="0"/>
              </a:spcAft>
              <a:buSzPts val="3600"/>
              <a:buFont typeface="Source Sans Pro"/>
              <a:buNone/>
              <a:defRPr sz="48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8471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with Image and Text Slide">
  <p:cSld name="Title with Image and Text Slide">
    <p:spTree>
      <p:nvGrpSpPr>
        <p:cNvPr id="1" name="Shape 113"/>
        <p:cNvGrpSpPr/>
        <p:nvPr/>
      </p:nvGrpSpPr>
      <p:grpSpPr>
        <a:xfrm>
          <a:off x="0" y="0"/>
          <a:ext cx="0" cy="0"/>
          <a:chOff x="0" y="0"/>
          <a:chExt cx="0" cy="0"/>
        </a:xfrm>
      </p:grpSpPr>
      <p:grpSp>
        <p:nvGrpSpPr>
          <p:cNvPr id="114" name="Google Shape;114;p10"/>
          <p:cNvGrpSpPr/>
          <p:nvPr/>
        </p:nvGrpSpPr>
        <p:grpSpPr>
          <a:xfrm>
            <a:off x="304801" y="304807"/>
            <a:ext cx="11582719" cy="316575"/>
            <a:chOff x="18025" y="276802"/>
            <a:chExt cx="9126000" cy="356128"/>
          </a:xfrm>
        </p:grpSpPr>
        <p:sp>
          <p:nvSpPr>
            <p:cNvPr id="115" name="Google Shape;115;p10"/>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0"/>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0"/>
          <p:cNvSpPr txBox="1">
            <a:spLocks noGrp="1"/>
          </p:cNvSpPr>
          <p:nvPr>
            <p:ph type="body" idx="1"/>
          </p:nvPr>
        </p:nvSpPr>
        <p:spPr>
          <a:xfrm>
            <a:off x="6400800" y="1930400"/>
            <a:ext cx="5486400" cy="3860800"/>
          </a:xfrm>
          <a:prstGeom prst="rect">
            <a:avLst/>
          </a:prstGeom>
          <a:noFill/>
          <a:ln>
            <a:noFill/>
          </a:ln>
        </p:spPr>
        <p:txBody>
          <a:bodyPr spcFirstLastPara="1" wrap="square" lIns="0" tIns="0" rIns="0" bIns="0" anchor="ctr" anchorCtr="0">
            <a:noAutofit/>
          </a:bodyPr>
          <a:lstStyle>
            <a:lvl1pPr marL="609585" lvl="0"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
        <p:nvSpPr>
          <p:cNvPr id="120" name="Google Shape;120;p10"/>
          <p:cNvSpPr>
            <a:spLocks noGrp="1"/>
          </p:cNvSpPr>
          <p:nvPr>
            <p:ph type="pic" idx="2"/>
          </p:nvPr>
        </p:nvSpPr>
        <p:spPr>
          <a:xfrm>
            <a:off x="304800" y="1930400"/>
            <a:ext cx="5791200" cy="3860800"/>
          </a:xfrm>
          <a:prstGeom prst="rect">
            <a:avLst/>
          </a:prstGeom>
          <a:noFill/>
          <a:ln>
            <a:noFill/>
          </a:ln>
        </p:spPr>
      </p:sp>
    </p:spTree>
    <p:extLst>
      <p:ext uri="{BB962C8B-B14F-4D97-AF65-F5344CB8AC3E}">
        <p14:creationId xmlns:p14="http://schemas.microsoft.com/office/powerpoint/2010/main" val="1410256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with 2 Images and Text Slide" type="blank">
  <p:cSld name="Title with 2 Images and Text Slide">
    <p:spTree>
      <p:nvGrpSpPr>
        <p:cNvPr id="1" name="Shape 132"/>
        <p:cNvGrpSpPr/>
        <p:nvPr/>
      </p:nvGrpSpPr>
      <p:grpSpPr>
        <a:xfrm>
          <a:off x="0" y="0"/>
          <a:ext cx="0" cy="0"/>
          <a:chOff x="0" y="0"/>
          <a:chExt cx="0" cy="0"/>
        </a:xfrm>
      </p:grpSpPr>
      <p:grpSp>
        <p:nvGrpSpPr>
          <p:cNvPr id="133" name="Google Shape;133;p12"/>
          <p:cNvGrpSpPr/>
          <p:nvPr/>
        </p:nvGrpSpPr>
        <p:grpSpPr>
          <a:xfrm>
            <a:off x="304801" y="304807"/>
            <a:ext cx="11582719" cy="316575"/>
            <a:chOff x="18025" y="276802"/>
            <a:chExt cx="9126000" cy="356128"/>
          </a:xfrm>
        </p:grpSpPr>
        <p:sp>
          <p:nvSpPr>
            <p:cNvPr id="134" name="Google Shape;134;p12"/>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2"/>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2"/>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2"/>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3600"/>
              <a:buFont typeface="Source Sans Pro"/>
              <a:buNone/>
              <a:defRPr sz="4800">
                <a:latin typeface="Source Sans Pro"/>
                <a:ea typeface="Source Sans Pro"/>
                <a:cs typeface="Source Sans Pro"/>
                <a:sym typeface="Source Sans Pro"/>
              </a:defRPr>
            </a:lvl2pPr>
            <a:lvl3pPr lvl="2" rtl="0">
              <a:spcBef>
                <a:spcPts val="0"/>
              </a:spcBef>
              <a:spcAft>
                <a:spcPts val="0"/>
              </a:spcAft>
              <a:buSzPts val="3600"/>
              <a:buFont typeface="Source Sans Pro"/>
              <a:buNone/>
              <a:defRPr sz="4800">
                <a:latin typeface="Source Sans Pro"/>
                <a:ea typeface="Source Sans Pro"/>
                <a:cs typeface="Source Sans Pro"/>
                <a:sym typeface="Source Sans Pro"/>
              </a:defRPr>
            </a:lvl3pPr>
            <a:lvl4pPr lvl="3" rtl="0">
              <a:spcBef>
                <a:spcPts val="0"/>
              </a:spcBef>
              <a:spcAft>
                <a:spcPts val="0"/>
              </a:spcAft>
              <a:buSzPts val="3600"/>
              <a:buFont typeface="Source Sans Pro"/>
              <a:buNone/>
              <a:defRPr sz="4800">
                <a:latin typeface="Source Sans Pro"/>
                <a:ea typeface="Source Sans Pro"/>
                <a:cs typeface="Source Sans Pro"/>
                <a:sym typeface="Source Sans Pro"/>
              </a:defRPr>
            </a:lvl4pPr>
            <a:lvl5pPr lvl="4" rtl="0">
              <a:spcBef>
                <a:spcPts val="0"/>
              </a:spcBef>
              <a:spcAft>
                <a:spcPts val="0"/>
              </a:spcAft>
              <a:buSzPts val="3600"/>
              <a:buFont typeface="Source Sans Pro"/>
              <a:buNone/>
              <a:defRPr sz="4800">
                <a:latin typeface="Source Sans Pro"/>
                <a:ea typeface="Source Sans Pro"/>
                <a:cs typeface="Source Sans Pro"/>
                <a:sym typeface="Source Sans Pro"/>
              </a:defRPr>
            </a:lvl5pPr>
            <a:lvl6pPr lvl="5" rtl="0">
              <a:spcBef>
                <a:spcPts val="0"/>
              </a:spcBef>
              <a:spcAft>
                <a:spcPts val="0"/>
              </a:spcAft>
              <a:buSzPts val="3600"/>
              <a:buFont typeface="Source Sans Pro"/>
              <a:buNone/>
              <a:defRPr sz="4800">
                <a:latin typeface="Source Sans Pro"/>
                <a:ea typeface="Source Sans Pro"/>
                <a:cs typeface="Source Sans Pro"/>
                <a:sym typeface="Source Sans Pro"/>
              </a:defRPr>
            </a:lvl6pPr>
            <a:lvl7pPr lvl="6" rtl="0">
              <a:spcBef>
                <a:spcPts val="0"/>
              </a:spcBef>
              <a:spcAft>
                <a:spcPts val="0"/>
              </a:spcAft>
              <a:buSzPts val="3600"/>
              <a:buFont typeface="Source Sans Pro"/>
              <a:buNone/>
              <a:defRPr sz="4800">
                <a:latin typeface="Source Sans Pro"/>
                <a:ea typeface="Source Sans Pro"/>
                <a:cs typeface="Source Sans Pro"/>
                <a:sym typeface="Source Sans Pro"/>
              </a:defRPr>
            </a:lvl7pPr>
            <a:lvl8pPr lvl="7" rtl="0">
              <a:spcBef>
                <a:spcPts val="0"/>
              </a:spcBef>
              <a:spcAft>
                <a:spcPts val="0"/>
              </a:spcAft>
              <a:buSzPts val="3600"/>
              <a:buFont typeface="Source Sans Pro"/>
              <a:buNone/>
              <a:defRPr sz="4800">
                <a:latin typeface="Source Sans Pro"/>
                <a:ea typeface="Source Sans Pro"/>
                <a:cs typeface="Source Sans Pro"/>
                <a:sym typeface="Source Sans Pro"/>
              </a:defRPr>
            </a:lvl8pPr>
            <a:lvl9pPr lvl="8" rtl="0">
              <a:spcBef>
                <a:spcPts val="0"/>
              </a:spcBef>
              <a:spcAft>
                <a:spcPts val="0"/>
              </a:spcAft>
              <a:buSzPts val="3600"/>
              <a:buFont typeface="Source Sans Pro"/>
              <a:buNone/>
              <a:defRPr sz="4800">
                <a:latin typeface="Source Sans Pro"/>
                <a:ea typeface="Source Sans Pro"/>
                <a:cs typeface="Source Sans Pro"/>
                <a:sym typeface="Source Sans Pro"/>
              </a:defRPr>
            </a:lvl9pPr>
          </a:lstStyle>
          <a:p>
            <a:endParaRPr/>
          </a:p>
        </p:txBody>
      </p:sp>
      <p:sp>
        <p:nvSpPr>
          <p:cNvPr id="138" name="Google Shape;138;p12"/>
          <p:cNvSpPr>
            <a:spLocks noGrp="1"/>
          </p:cNvSpPr>
          <p:nvPr>
            <p:ph type="pic" idx="2"/>
          </p:nvPr>
        </p:nvSpPr>
        <p:spPr>
          <a:xfrm>
            <a:off x="1320800" y="1930400"/>
            <a:ext cx="4368800" cy="2946400"/>
          </a:xfrm>
          <a:prstGeom prst="rect">
            <a:avLst/>
          </a:prstGeom>
          <a:noFill/>
          <a:ln>
            <a:noFill/>
          </a:ln>
        </p:spPr>
      </p:sp>
      <p:sp>
        <p:nvSpPr>
          <p:cNvPr id="139" name="Google Shape;139;p12"/>
          <p:cNvSpPr>
            <a:spLocks noGrp="1"/>
          </p:cNvSpPr>
          <p:nvPr>
            <p:ph type="pic" idx="3"/>
          </p:nvPr>
        </p:nvSpPr>
        <p:spPr>
          <a:xfrm>
            <a:off x="6502400" y="1930400"/>
            <a:ext cx="4368800" cy="2946400"/>
          </a:xfrm>
          <a:prstGeom prst="rect">
            <a:avLst/>
          </a:prstGeom>
          <a:noFill/>
          <a:ln>
            <a:noFill/>
          </a:ln>
        </p:spPr>
      </p:sp>
      <p:sp>
        <p:nvSpPr>
          <p:cNvPr id="140" name="Google Shape;140;p12"/>
          <p:cNvSpPr txBox="1">
            <a:spLocks noGrp="1"/>
          </p:cNvSpPr>
          <p:nvPr>
            <p:ph type="body" idx="1"/>
          </p:nvPr>
        </p:nvSpPr>
        <p:spPr>
          <a:xfrm>
            <a:off x="1320800" y="4978400"/>
            <a:ext cx="4368800" cy="1422400"/>
          </a:xfrm>
          <a:prstGeom prst="rect">
            <a:avLst/>
          </a:prstGeom>
          <a:noFill/>
          <a:ln>
            <a:noFill/>
          </a:ln>
        </p:spPr>
        <p:txBody>
          <a:bodyPr spcFirstLastPara="1" wrap="square" lIns="0" tIns="0" rIns="0" bIns="0" anchor="t" anchorCtr="0">
            <a:noAutofit/>
          </a:bodyPr>
          <a:lstStyle>
            <a:lvl1pPr marL="609585" lvl="0" indent="-474121">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
        <p:nvSpPr>
          <p:cNvPr id="141" name="Google Shape;141;p12"/>
          <p:cNvSpPr txBox="1">
            <a:spLocks noGrp="1"/>
          </p:cNvSpPr>
          <p:nvPr>
            <p:ph type="body" idx="4"/>
          </p:nvPr>
        </p:nvSpPr>
        <p:spPr>
          <a:xfrm>
            <a:off x="6502400" y="4978400"/>
            <a:ext cx="4368800" cy="1422400"/>
          </a:xfrm>
          <a:prstGeom prst="rect">
            <a:avLst/>
          </a:prstGeom>
          <a:noFill/>
          <a:ln>
            <a:noFill/>
          </a:ln>
        </p:spPr>
        <p:txBody>
          <a:bodyPr spcFirstLastPara="1" wrap="square" lIns="0" tIns="0" rIns="0" bIns="0" anchor="t" anchorCtr="0">
            <a:noAutofit/>
          </a:bodyPr>
          <a:lstStyle>
            <a:lvl1pPr marL="609585" lvl="0"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690030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Collage Slide">
  <p:cSld name="Image Collage Slide">
    <p:spTree>
      <p:nvGrpSpPr>
        <p:cNvPr id="1" name="Shape 154"/>
        <p:cNvGrpSpPr/>
        <p:nvPr/>
      </p:nvGrpSpPr>
      <p:grpSpPr>
        <a:xfrm>
          <a:off x="0" y="0"/>
          <a:ext cx="0" cy="0"/>
          <a:chOff x="0" y="0"/>
          <a:chExt cx="0" cy="0"/>
        </a:xfrm>
      </p:grpSpPr>
      <p:sp>
        <p:nvSpPr>
          <p:cNvPr id="155" name="Google Shape;155;p14"/>
          <p:cNvSpPr txBox="1"/>
          <p:nvPr/>
        </p:nvSpPr>
        <p:spPr>
          <a:xfrm>
            <a:off x="765600" y="2394700"/>
            <a:ext cx="10660800" cy="1292621"/>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endParaRPr sz="6800">
              <a:solidFill>
                <a:srgbClr val="112C45"/>
              </a:solidFill>
              <a:latin typeface="Source Sans Pro"/>
              <a:ea typeface="Source Sans Pro"/>
              <a:cs typeface="Source Sans Pro"/>
              <a:sym typeface="Source Sans Pro"/>
            </a:endParaRPr>
          </a:p>
        </p:txBody>
      </p:sp>
      <p:grpSp>
        <p:nvGrpSpPr>
          <p:cNvPr id="156" name="Google Shape;156;p14"/>
          <p:cNvGrpSpPr/>
          <p:nvPr/>
        </p:nvGrpSpPr>
        <p:grpSpPr>
          <a:xfrm>
            <a:off x="304801" y="573841"/>
            <a:ext cx="11582719" cy="316575"/>
            <a:chOff x="18025" y="276802"/>
            <a:chExt cx="9126000" cy="356128"/>
          </a:xfrm>
        </p:grpSpPr>
        <p:sp>
          <p:nvSpPr>
            <p:cNvPr id="157" name="Google Shape;157;p14"/>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14"/>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161" name="Google Shape;161;p14"/>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t" anchorCtr="0">
            <a:noAutofit/>
          </a:bodyPr>
          <a:lstStyle/>
          <a:p>
            <a:pPr marL="0" lvl="0" indent="0" algn="l" rtl="0">
              <a:lnSpc>
                <a:spcPct val="200000"/>
              </a:lnSpc>
              <a:spcBef>
                <a:spcPts val="0"/>
              </a:spcBef>
              <a:spcAft>
                <a:spcPts val="0"/>
              </a:spcAft>
              <a:buNone/>
            </a:pPr>
            <a:endParaRPr sz="6400">
              <a:solidFill>
                <a:schemeClr val="lt1"/>
              </a:solidFill>
              <a:latin typeface="Source Sans Pro"/>
              <a:ea typeface="Source Sans Pro"/>
              <a:cs typeface="Source Sans Pro"/>
              <a:sym typeface="Source Sans Pro"/>
            </a:endParaRPr>
          </a:p>
        </p:txBody>
      </p:sp>
      <p:pic>
        <p:nvPicPr>
          <p:cNvPr id="162" name="Google Shape;162;p14"/>
          <p:cNvPicPr preferRelativeResize="0"/>
          <p:nvPr/>
        </p:nvPicPr>
        <p:blipFill rotWithShape="1">
          <a:blip r:embed="rId2">
            <a:alphaModFix/>
          </a:blip>
          <a:srcRect/>
          <a:stretch/>
        </p:blipFill>
        <p:spPr>
          <a:xfrm>
            <a:off x="5791368" y="404168"/>
            <a:ext cx="609601" cy="609601"/>
          </a:xfrm>
          <a:prstGeom prst="rect">
            <a:avLst/>
          </a:prstGeom>
          <a:noFill/>
          <a:ln>
            <a:noFill/>
          </a:ln>
        </p:spPr>
      </p:pic>
      <p:sp>
        <p:nvSpPr>
          <p:cNvPr id="163" name="Google Shape;163;p14"/>
          <p:cNvSpPr>
            <a:spLocks noGrp="1"/>
          </p:cNvSpPr>
          <p:nvPr>
            <p:ph type="pic" idx="2"/>
          </p:nvPr>
        </p:nvSpPr>
        <p:spPr>
          <a:xfrm>
            <a:off x="318000" y="1580500"/>
            <a:ext cx="4601200" cy="3086400"/>
          </a:xfrm>
          <a:prstGeom prst="rect">
            <a:avLst/>
          </a:prstGeom>
          <a:noFill/>
          <a:ln>
            <a:noFill/>
          </a:ln>
        </p:spPr>
      </p:sp>
      <p:sp>
        <p:nvSpPr>
          <p:cNvPr id="164" name="Google Shape;164;p14"/>
          <p:cNvSpPr>
            <a:spLocks noGrp="1"/>
          </p:cNvSpPr>
          <p:nvPr>
            <p:ph type="pic" idx="3"/>
          </p:nvPr>
        </p:nvSpPr>
        <p:spPr>
          <a:xfrm>
            <a:off x="4963633" y="1579600"/>
            <a:ext cx="2278400" cy="1519200"/>
          </a:xfrm>
          <a:prstGeom prst="rect">
            <a:avLst/>
          </a:prstGeom>
          <a:noFill/>
          <a:ln>
            <a:noFill/>
          </a:ln>
        </p:spPr>
      </p:sp>
      <p:sp>
        <p:nvSpPr>
          <p:cNvPr id="165" name="Google Shape;165;p14"/>
          <p:cNvSpPr>
            <a:spLocks noGrp="1"/>
          </p:cNvSpPr>
          <p:nvPr>
            <p:ph type="pic" idx="4"/>
          </p:nvPr>
        </p:nvSpPr>
        <p:spPr>
          <a:xfrm>
            <a:off x="7287200" y="1579600"/>
            <a:ext cx="2278400" cy="1519200"/>
          </a:xfrm>
          <a:prstGeom prst="rect">
            <a:avLst/>
          </a:prstGeom>
          <a:noFill/>
          <a:ln>
            <a:noFill/>
          </a:ln>
        </p:spPr>
      </p:sp>
      <p:sp>
        <p:nvSpPr>
          <p:cNvPr id="166" name="Google Shape;166;p14"/>
          <p:cNvSpPr>
            <a:spLocks noGrp="1"/>
          </p:cNvSpPr>
          <p:nvPr>
            <p:ph type="pic" idx="5"/>
          </p:nvPr>
        </p:nvSpPr>
        <p:spPr>
          <a:xfrm>
            <a:off x="9610267" y="1579600"/>
            <a:ext cx="2278400" cy="1519200"/>
          </a:xfrm>
          <a:prstGeom prst="rect">
            <a:avLst/>
          </a:prstGeom>
          <a:noFill/>
          <a:ln>
            <a:noFill/>
          </a:ln>
        </p:spPr>
      </p:sp>
      <p:sp>
        <p:nvSpPr>
          <p:cNvPr id="167" name="Google Shape;167;p14"/>
          <p:cNvSpPr>
            <a:spLocks noGrp="1"/>
          </p:cNvSpPr>
          <p:nvPr>
            <p:ph type="pic" idx="6"/>
          </p:nvPr>
        </p:nvSpPr>
        <p:spPr>
          <a:xfrm>
            <a:off x="4963633" y="3147167"/>
            <a:ext cx="2278400" cy="1519200"/>
          </a:xfrm>
          <a:prstGeom prst="rect">
            <a:avLst/>
          </a:prstGeom>
          <a:noFill/>
          <a:ln>
            <a:noFill/>
          </a:ln>
        </p:spPr>
      </p:sp>
      <p:sp>
        <p:nvSpPr>
          <p:cNvPr id="168" name="Google Shape;168;p14"/>
          <p:cNvSpPr>
            <a:spLocks noGrp="1"/>
          </p:cNvSpPr>
          <p:nvPr>
            <p:ph type="pic" idx="7"/>
          </p:nvPr>
        </p:nvSpPr>
        <p:spPr>
          <a:xfrm>
            <a:off x="4963633" y="4714733"/>
            <a:ext cx="2278400" cy="1519200"/>
          </a:xfrm>
          <a:prstGeom prst="rect">
            <a:avLst/>
          </a:prstGeom>
          <a:noFill/>
          <a:ln>
            <a:noFill/>
          </a:ln>
        </p:spPr>
      </p:sp>
      <p:sp>
        <p:nvSpPr>
          <p:cNvPr id="169" name="Google Shape;169;p14"/>
          <p:cNvSpPr>
            <a:spLocks noGrp="1"/>
          </p:cNvSpPr>
          <p:nvPr>
            <p:ph type="pic" idx="8"/>
          </p:nvPr>
        </p:nvSpPr>
        <p:spPr>
          <a:xfrm>
            <a:off x="2641084" y="4714733"/>
            <a:ext cx="2278400" cy="1519200"/>
          </a:xfrm>
          <a:prstGeom prst="rect">
            <a:avLst/>
          </a:prstGeom>
          <a:noFill/>
          <a:ln>
            <a:noFill/>
          </a:ln>
        </p:spPr>
      </p:sp>
      <p:sp>
        <p:nvSpPr>
          <p:cNvPr id="170" name="Google Shape;170;p14"/>
          <p:cNvSpPr>
            <a:spLocks noGrp="1"/>
          </p:cNvSpPr>
          <p:nvPr>
            <p:ph type="pic" idx="9"/>
          </p:nvPr>
        </p:nvSpPr>
        <p:spPr>
          <a:xfrm>
            <a:off x="318551" y="4714733"/>
            <a:ext cx="2278400" cy="1519200"/>
          </a:xfrm>
          <a:prstGeom prst="rect">
            <a:avLst/>
          </a:prstGeom>
          <a:noFill/>
          <a:ln>
            <a:noFill/>
          </a:ln>
        </p:spPr>
      </p:sp>
      <p:sp>
        <p:nvSpPr>
          <p:cNvPr id="171" name="Google Shape;171;p14"/>
          <p:cNvSpPr>
            <a:spLocks noGrp="1"/>
          </p:cNvSpPr>
          <p:nvPr>
            <p:ph type="pic" idx="13"/>
          </p:nvPr>
        </p:nvSpPr>
        <p:spPr>
          <a:xfrm>
            <a:off x="7286467" y="3147167"/>
            <a:ext cx="4601200" cy="3086400"/>
          </a:xfrm>
          <a:prstGeom prst="rect">
            <a:avLst/>
          </a:prstGeom>
          <a:noFill/>
          <a:ln>
            <a:noFill/>
          </a:ln>
        </p:spPr>
      </p:sp>
    </p:spTree>
    <p:extLst>
      <p:ext uri="{BB962C8B-B14F-4D97-AF65-F5344CB8AC3E}">
        <p14:creationId xmlns:p14="http://schemas.microsoft.com/office/powerpoint/2010/main" val="368606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72"/>
        <p:cNvGrpSpPr/>
        <p:nvPr/>
      </p:nvGrpSpPr>
      <p:grpSpPr>
        <a:xfrm>
          <a:off x="0" y="0"/>
          <a:ext cx="0" cy="0"/>
          <a:chOff x="0" y="0"/>
          <a:chExt cx="0" cy="0"/>
        </a:xfrm>
      </p:grpSpPr>
      <p:grpSp>
        <p:nvGrpSpPr>
          <p:cNvPr id="173" name="Google Shape;173;p15"/>
          <p:cNvGrpSpPr/>
          <p:nvPr/>
        </p:nvGrpSpPr>
        <p:grpSpPr>
          <a:xfrm>
            <a:off x="3047334" y="573831"/>
            <a:ext cx="8840052" cy="316575"/>
            <a:chOff x="18025" y="276802"/>
            <a:chExt cx="9126000" cy="356128"/>
          </a:xfrm>
        </p:grpSpPr>
        <p:sp>
          <p:nvSpPr>
            <p:cNvPr id="174" name="Google Shape;174;p15"/>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5"/>
          <p:cNvSpPr/>
          <p:nvPr/>
        </p:nvSpPr>
        <p:spPr>
          <a:xfrm>
            <a:off x="304800"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5"/>
          <p:cNvSpPr/>
          <p:nvPr/>
        </p:nvSpPr>
        <p:spPr>
          <a:xfrm>
            <a:off x="2176435"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5"/>
          <p:cNvSpPr/>
          <p:nvPr/>
        </p:nvSpPr>
        <p:spPr>
          <a:xfrm>
            <a:off x="3112252"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a:off x="4048069"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a:off x="4983887"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5919705"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6855523"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7791340"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727157"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9662975"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112C45"/>
              </a:solidFill>
            </a:endParaRPr>
          </a:p>
        </p:txBody>
      </p:sp>
      <p:sp>
        <p:nvSpPr>
          <p:cNvPr id="187" name="Google Shape;187;p15"/>
          <p:cNvSpPr/>
          <p:nvPr/>
        </p:nvSpPr>
        <p:spPr>
          <a:xfrm>
            <a:off x="1240617"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10598792"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txBox="1"/>
          <p:nvPr/>
        </p:nvSpPr>
        <p:spPr>
          <a:xfrm>
            <a:off x="838541" y="3565580"/>
            <a:ext cx="426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JAN</a:t>
            </a:r>
            <a:endParaRPr sz="2400" b="1" i="0">
              <a:latin typeface="Source Sans Pro" panose="020B0503030403020204" pitchFamily="34" charset="0"/>
              <a:ea typeface="Source Sans Pro"/>
              <a:cs typeface="Source Sans Pro"/>
              <a:sym typeface="Source Sans Pro"/>
            </a:endParaRPr>
          </a:p>
        </p:txBody>
      </p:sp>
      <p:sp>
        <p:nvSpPr>
          <p:cNvPr id="190" name="Google Shape;190;p15"/>
          <p:cNvSpPr txBox="1"/>
          <p:nvPr/>
        </p:nvSpPr>
        <p:spPr>
          <a:xfrm>
            <a:off x="1774459" y="3565580"/>
            <a:ext cx="426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FEB</a:t>
            </a:r>
            <a:endParaRPr sz="2400" b="1" i="0">
              <a:latin typeface="Source Sans Pro" panose="020B0503030403020204" pitchFamily="34" charset="0"/>
              <a:ea typeface="Source Sans Pro"/>
              <a:cs typeface="Source Sans Pro"/>
              <a:sym typeface="Source Sans Pro"/>
            </a:endParaRPr>
          </a:p>
        </p:txBody>
      </p:sp>
      <p:sp>
        <p:nvSpPr>
          <p:cNvPr id="191" name="Google Shape;191;p15"/>
          <p:cNvSpPr txBox="1"/>
          <p:nvPr/>
        </p:nvSpPr>
        <p:spPr>
          <a:xfrm>
            <a:off x="27167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MAR</a:t>
            </a:r>
            <a:endParaRPr sz="2400" b="1" i="0">
              <a:latin typeface="Source Sans Pro" panose="020B0503030403020204" pitchFamily="34" charset="0"/>
              <a:ea typeface="Source Sans Pro"/>
              <a:cs typeface="Source Sans Pro"/>
              <a:sym typeface="Source Sans Pro"/>
            </a:endParaRPr>
          </a:p>
        </p:txBody>
      </p:sp>
      <p:sp>
        <p:nvSpPr>
          <p:cNvPr id="192" name="Google Shape;192;p15"/>
          <p:cNvSpPr txBox="1"/>
          <p:nvPr/>
        </p:nvSpPr>
        <p:spPr>
          <a:xfrm>
            <a:off x="36470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APR</a:t>
            </a:r>
            <a:endParaRPr sz="2400" b="1" i="0">
              <a:latin typeface="Source Sans Pro" panose="020B0503030403020204" pitchFamily="34" charset="0"/>
              <a:ea typeface="Source Sans Pro"/>
              <a:cs typeface="Source Sans Pro"/>
              <a:sym typeface="Source Sans Pro"/>
            </a:endParaRPr>
          </a:p>
        </p:txBody>
      </p:sp>
      <p:sp>
        <p:nvSpPr>
          <p:cNvPr id="193" name="Google Shape;193;p15"/>
          <p:cNvSpPr txBox="1"/>
          <p:nvPr/>
        </p:nvSpPr>
        <p:spPr>
          <a:xfrm>
            <a:off x="45758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MAY</a:t>
            </a:r>
            <a:endParaRPr sz="2400" b="1" i="0">
              <a:latin typeface="Source Sans Pro" panose="020B0503030403020204" pitchFamily="34" charset="0"/>
              <a:ea typeface="Source Sans Pro"/>
              <a:cs typeface="Source Sans Pro"/>
              <a:sym typeface="Source Sans Pro"/>
            </a:endParaRPr>
          </a:p>
        </p:txBody>
      </p:sp>
      <p:sp>
        <p:nvSpPr>
          <p:cNvPr id="194" name="Google Shape;194;p15"/>
          <p:cNvSpPr txBox="1"/>
          <p:nvPr/>
        </p:nvSpPr>
        <p:spPr>
          <a:xfrm>
            <a:off x="5510816"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JUN</a:t>
            </a:r>
            <a:endParaRPr sz="2400" b="1" i="0">
              <a:latin typeface="Source Sans Pro" panose="020B0503030403020204" pitchFamily="34" charset="0"/>
              <a:ea typeface="Source Sans Pro"/>
              <a:cs typeface="Source Sans Pro"/>
              <a:sym typeface="Source Sans Pro"/>
            </a:endParaRPr>
          </a:p>
        </p:txBody>
      </p:sp>
      <p:sp>
        <p:nvSpPr>
          <p:cNvPr id="195" name="Google Shape;195;p15"/>
          <p:cNvSpPr txBox="1"/>
          <p:nvPr/>
        </p:nvSpPr>
        <p:spPr>
          <a:xfrm>
            <a:off x="6445816"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JUL</a:t>
            </a:r>
            <a:endParaRPr sz="2400" b="1" i="0">
              <a:latin typeface="Source Sans Pro" panose="020B0503030403020204" pitchFamily="34" charset="0"/>
              <a:ea typeface="Source Sans Pro"/>
              <a:cs typeface="Source Sans Pro"/>
              <a:sym typeface="Source Sans Pro"/>
            </a:endParaRPr>
          </a:p>
        </p:txBody>
      </p:sp>
      <p:sp>
        <p:nvSpPr>
          <p:cNvPr id="196" name="Google Shape;196;p15"/>
          <p:cNvSpPr txBox="1"/>
          <p:nvPr/>
        </p:nvSpPr>
        <p:spPr>
          <a:xfrm>
            <a:off x="7398341"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AUG</a:t>
            </a:r>
            <a:endParaRPr sz="2400" b="1" i="0">
              <a:latin typeface="Source Sans Pro" panose="020B0503030403020204" pitchFamily="34" charset="0"/>
              <a:ea typeface="Source Sans Pro"/>
              <a:cs typeface="Source Sans Pro"/>
              <a:sym typeface="Source Sans Pro"/>
            </a:endParaRPr>
          </a:p>
        </p:txBody>
      </p:sp>
      <p:sp>
        <p:nvSpPr>
          <p:cNvPr id="197" name="Google Shape;197;p15"/>
          <p:cNvSpPr txBox="1"/>
          <p:nvPr/>
        </p:nvSpPr>
        <p:spPr>
          <a:xfrm>
            <a:off x="8324267"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SEP</a:t>
            </a:r>
            <a:endParaRPr sz="2400" b="1" i="0">
              <a:latin typeface="Source Sans Pro" panose="020B0503030403020204" pitchFamily="34" charset="0"/>
              <a:ea typeface="Source Sans Pro"/>
              <a:cs typeface="Source Sans Pro"/>
              <a:sym typeface="Source Sans Pro"/>
            </a:endParaRPr>
          </a:p>
        </p:txBody>
      </p:sp>
      <p:sp>
        <p:nvSpPr>
          <p:cNvPr id="198" name="Google Shape;198;p15"/>
          <p:cNvSpPr txBox="1"/>
          <p:nvPr/>
        </p:nvSpPr>
        <p:spPr>
          <a:xfrm>
            <a:off x="9248200"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OCT</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199" name="Google Shape;199;p15"/>
          <p:cNvSpPr txBox="1"/>
          <p:nvPr/>
        </p:nvSpPr>
        <p:spPr>
          <a:xfrm>
            <a:off x="10184867" y="3565580"/>
            <a:ext cx="579600" cy="73866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NOV</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200" name="Google Shape;200;p15"/>
          <p:cNvSpPr txBox="1"/>
          <p:nvPr/>
        </p:nvSpPr>
        <p:spPr>
          <a:xfrm>
            <a:off x="11121533"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DEC</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201" name="Google Shape;201;p15"/>
          <p:cNvSpPr/>
          <p:nvPr/>
        </p:nvSpPr>
        <p:spPr>
          <a:xfrm>
            <a:off x="304827"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1333" b="1" i="0">
                <a:solidFill>
                  <a:srgbClr val="FFE809"/>
                </a:solidFill>
                <a:latin typeface="Source Sans Pro" panose="020B0503030403020204" pitchFamily="34" charset="0"/>
                <a:ea typeface="Source Sans Pro"/>
                <a:cs typeface="Source Sans Pro"/>
                <a:sym typeface="Source Sans Pro"/>
              </a:rPr>
              <a:t>JANUARY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2" name="Google Shape;202;p15"/>
          <p:cNvSpPr/>
          <p:nvPr/>
        </p:nvSpPr>
        <p:spPr>
          <a:xfrm>
            <a:off x="2255620"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FE809"/>
                </a:solidFill>
                <a:latin typeface="Source Sans Pro" panose="020B0503030403020204" pitchFamily="34" charset="0"/>
                <a:ea typeface="Source Sans Pro"/>
                <a:cs typeface="Source Sans Pro"/>
                <a:sym typeface="Source Sans Pro"/>
              </a:rPr>
              <a:t>MARCH</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3" name="Google Shape;203;p15"/>
          <p:cNvSpPr/>
          <p:nvPr/>
        </p:nvSpPr>
        <p:spPr>
          <a:xfrm>
            <a:off x="4206413"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MAY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4" name="Google Shape;204;p15"/>
          <p:cNvSpPr/>
          <p:nvPr/>
        </p:nvSpPr>
        <p:spPr>
          <a:xfrm>
            <a:off x="6157207"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JULY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5" name="Google Shape;205;p15"/>
          <p:cNvSpPr/>
          <p:nvPr/>
        </p:nvSpPr>
        <p:spPr>
          <a:xfrm>
            <a:off x="8108000"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SEPTEMBER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6" name="Google Shape;206;p15"/>
          <p:cNvSpPr/>
          <p:nvPr/>
        </p:nvSpPr>
        <p:spPr>
          <a:xfrm>
            <a:off x="10058793"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NOVEMBER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7" name="Google Shape;207;p15"/>
          <p:cNvSpPr/>
          <p:nvPr/>
        </p:nvSpPr>
        <p:spPr>
          <a:xfrm>
            <a:off x="304827"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FE809"/>
                </a:solidFill>
                <a:latin typeface="Source Sans Pro" panose="020B0503030403020204" pitchFamily="34" charset="0"/>
                <a:ea typeface="Source Sans Pro"/>
                <a:cs typeface="Source Sans Pro"/>
                <a:sym typeface="Source Sans Pro"/>
              </a:rPr>
              <a:t>FEBRUARY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8" name="Google Shape;208;p15"/>
          <p:cNvSpPr/>
          <p:nvPr/>
        </p:nvSpPr>
        <p:spPr>
          <a:xfrm>
            <a:off x="2255620"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APRIL</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9" name="Google Shape;209;p15"/>
          <p:cNvSpPr/>
          <p:nvPr/>
        </p:nvSpPr>
        <p:spPr>
          <a:xfrm>
            <a:off x="4206413"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1"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JUNE</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0" name="Google Shape;210;p15"/>
          <p:cNvSpPr/>
          <p:nvPr/>
        </p:nvSpPr>
        <p:spPr>
          <a:xfrm>
            <a:off x="6157207"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AUGUST</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1" name="Google Shape;211;p15"/>
          <p:cNvSpPr/>
          <p:nvPr/>
        </p:nvSpPr>
        <p:spPr>
          <a:xfrm>
            <a:off x="8108000"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OCTOBER</a:t>
            </a:r>
            <a:endParaRPr sz="1333" b="1" i="0">
              <a:solidFill>
                <a:schemeClr val="lt1"/>
              </a:solidFill>
              <a:latin typeface="Source Sans Pro" panose="020B0503030403020204" pitchFamily="34" charset="0"/>
              <a:ea typeface="Source Sans Pro"/>
              <a:cs typeface="Source Sans Pro"/>
              <a:sym typeface="Source Sans Pro"/>
            </a:endParaRPr>
          </a:p>
        </p:txBody>
      </p:sp>
      <p:sp>
        <p:nvSpPr>
          <p:cNvPr id="212" name="Google Shape;212;p15"/>
          <p:cNvSpPr/>
          <p:nvPr/>
        </p:nvSpPr>
        <p:spPr>
          <a:xfrm>
            <a:off x="10058793"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DECEMBER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3" name="Google Shape;213;p15"/>
          <p:cNvSpPr/>
          <p:nvPr/>
        </p:nvSpPr>
        <p:spPr>
          <a:xfrm rot="10800000" flipH="1">
            <a:off x="5993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5"/>
          <p:cNvSpPr/>
          <p:nvPr/>
        </p:nvSpPr>
        <p:spPr>
          <a:xfrm rot="10800000" flipH="1">
            <a:off x="2560433"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5"/>
          <p:cNvSpPr/>
          <p:nvPr/>
        </p:nvSpPr>
        <p:spPr>
          <a:xfrm rot="10800000" flipH="1">
            <a:off x="45112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5"/>
          <p:cNvSpPr/>
          <p:nvPr/>
        </p:nvSpPr>
        <p:spPr>
          <a:xfrm rot="10800000" flipH="1">
            <a:off x="64620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5"/>
          <p:cNvSpPr/>
          <p:nvPr/>
        </p:nvSpPr>
        <p:spPr>
          <a:xfrm rot="10800000" flipH="1">
            <a:off x="84128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5"/>
          <p:cNvSpPr/>
          <p:nvPr/>
        </p:nvSpPr>
        <p:spPr>
          <a:xfrm rot="10800000" flipH="1">
            <a:off x="103636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5"/>
          <p:cNvSpPr/>
          <p:nvPr/>
        </p:nvSpPr>
        <p:spPr>
          <a:xfrm flipH="1">
            <a:off x="1688067"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5"/>
          <p:cNvSpPr/>
          <p:nvPr/>
        </p:nvSpPr>
        <p:spPr>
          <a:xfrm flipH="1">
            <a:off x="3617833"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5"/>
          <p:cNvSpPr/>
          <p:nvPr/>
        </p:nvSpPr>
        <p:spPr>
          <a:xfrm flipH="1">
            <a:off x="54880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5"/>
          <p:cNvSpPr/>
          <p:nvPr/>
        </p:nvSpPr>
        <p:spPr>
          <a:xfrm flipH="1">
            <a:off x="74388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5"/>
          <p:cNvSpPr/>
          <p:nvPr/>
        </p:nvSpPr>
        <p:spPr>
          <a:xfrm flipH="1">
            <a:off x="92880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5"/>
          <p:cNvSpPr/>
          <p:nvPr/>
        </p:nvSpPr>
        <p:spPr>
          <a:xfrm flipH="1">
            <a:off x="111372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5"/>
          <p:cNvSpPr txBox="1">
            <a:spLocks noGrp="1"/>
          </p:cNvSpPr>
          <p:nvPr>
            <p:ph type="body" idx="1"/>
          </p:nvPr>
        </p:nvSpPr>
        <p:spPr>
          <a:xfrm>
            <a:off x="4193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6" name="Google Shape;226;p15"/>
          <p:cNvSpPr txBox="1">
            <a:spLocks noGrp="1"/>
          </p:cNvSpPr>
          <p:nvPr>
            <p:ph type="body" idx="2"/>
          </p:nvPr>
        </p:nvSpPr>
        <p:spPr>
          <a:xfrm>
            <a:off x="2370028"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7" name="Google Shape;227;p15"/>
          <p:cNvSpPr txBox="1">
            <a:spLocks noGrp="1"/>
          </p:cNvSpPr>
          <p:nvPr>
            <p:ph type="body" idx="3"/>
          </p:nvPr>
        </p:nvSpPr>
        <p:spPr>
          <a:xfrm>
            <a:off x="43208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8" name="Google Shape;228;p15"/>
          <p:cNvSpPr txBox="1">
            <a:spLocks noGrp="1"/>
          </p:cNvSpPr>
          <p:nvPr>
            <p:ph type="body" idx="4"/>
          </p:nvPr>
        </p:nvSpPr>
        <p:spPr>
          <a:xfrm>
            <a:off x="62716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9" name="Google Shape;229;p15"/>
          <p:cNvSpPr txBox="1">
            <a:spLocks noGrp="1"/>
          </p:cNvSpPr>
          <p:nvPr>
            <p:ph type="body" idx="5"/>
          </p:nvPr>
        </p:nvSpPr>
        <p:spPr>
          <a:xfrm>
            <a:off x="82224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0" name="Google Shape;230;p15"/>
          <p:cNvSpPr txBox="1">
            <a:spLocks noGrp="1"/>
          </p:cNvSpPr>
          <p:nvPr>
            <p:ph type="body" idx="6"/>
          </p:nvPr>
        </p:nvSpPr>
        <p:spPr>
          <a:xfrm>
            <a:off x="101732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1" name="Google Shape;231;p15"/>
          <p:cNvSpPr txBox="1">
            <a:spLocks noGrp="1"/>
          </p:cNvSpPr>
          <p:nvPr>
            <p:ph type="body" idx="7"/>
          </p:nvPr>
        </p:nvSpPr>
        <p:spPr>
          <a:xfrm>
            <a:off x="4193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2" name="Google Shape;232;p15"/>
          <p:cNvSpPr txBox="1">
            <a:spLocks noGrp="1"/>
          </p:cNvSpPr>
          <p:nvPr>
            <p:ph type="body" idx="8"/>
          </p:nvPr>
        </p:nvSpPr>
        <p:spPr>
          <a:xfrm>
            <a:off x="2370028"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3" name="Google Shape;233;p15"/>
          <p:cNvSpPr txBox="1">
            <a:spLocks noGrp="1"/>
          </p:cNvSpPr>
          <p:nvPr>
            <p:ph type="body" idx="9"/>
          </p:nvPr>
        </p:nvSpPr>
        <p:spPr>
          <a:xfrm>
            <a:off x="43208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4" name="Google Shape;234;p15"/>
          <p:cNvSpPr txBox="1">
            <a:spLocks noGrp="1"/>
          </p:cNvSpPr>
          <p:nvPr>
            <p:ph type="body" idx="13"/>
          </p:nvPr>
        </p:nvSpPr>
        <p:spPr>
          <a:xfrm>
            <a:off x="62716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5" name="Google Shape;235;p15"/>
          <p:cNvSpPr txBox="1">
            <a:spLocks noGrp="1"/>
          </p:cNvSpPr>
          <p:nvPr>
            <p:ph type="body" idx="14"/>
          </p:nvPr>
        </p:nvSpPr>
        <p:spPr>
          <a:xfrm>
            <a:off x="82224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6" name="Google Shape;236;p15"/>
          <p:cNvSpPr txBox="1">
            <a:spLocks noGrp="1"/>
          </p:cNvSpPr>
          <p:nvPr>
            <p:ph type="body" idx="15"/>
          </p:nvPr>
        </p:nvSpPr>
        <p:spPr>
          <a:xfrm>
            <a:off x="101732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7" name="Google Shape;237;p15"/>
          <p:cNvSpPr txBox="1">
            <a:spLocks noGrp="1"/>
          </p:cNvSpPr>
          <p:nvPr>
            <p:ph type="title"/>
          </p:nvPr>
        </p:nvSpPr>
        <p:spPr>
          <a:xfrm>
            <a:off x="238899" y="282318"/>
            <a:ext cx="2681823" cy="678941"/>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76019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ull Quote Slide">
  <p:cSld name="Pull Quote Slide">
    <p:spTree>
      <p:nvGrpSpPr>
        <p:cNvPr id="1" name="Shape 238"/>
        <p:cNvGrpSpPr/>
        <p:nvPr/>
      </p:nvGrpSpPr>
      <p:grpSpPr>
        <a:xfrm>
          <a:off x="0" y="0"/>
          <a:ext cx="0" cy="0"/>
          <a:chOff x="0" y="0"/>
          <a:chExt cx="0" cy="0"/>
        </a:xfrm>
      </p:grpSpPr>
      <p:grpSp>
        <p:nvGrpSpPr>
          <p:cNvPr id="239" name="Google Shape;239;p16"/>
          <p:cNvGrpSpPr/>
          <p:nvPr/>
        </p:nvGrpSpPr>
        <p:grpSpPr>
          <a:xfrm>
            <a:off x="304801" y="573841"/>
            <a:ext cx="11582719" cy="316575"/>
            <a:chOff x="18025" y="276802"/>
            <a:chExt cx="9126000" cy="356128"/>
          </a:xfrm>
        </p:grpSpPr>
        <p:sp>
          <p:nvSpPr>
            <p:cNvPr id="240" name="Google Shape;240;p16"/>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6"/>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6"/>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244" name="Google Shape;244;p16"/>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200000"/>
              </a:lnSpc>
              <a:spcBef>
                <a:spcPts val="0"/>
              </a:spcBef>
              <a:spcAft>
                <a:spcPts val="0"/>
              </a:spcAft>
              <a:buNone/>
            </a:pPr>
            <a:r>
              <a:rPr lang="en" sz="8000" b="1" i="0">
                <a:solidFill>
                  <a:schemeClr val="lt1"/>
                </a:solidFill>
                <a:latin typeface="Source Sans Pro" panose="020B0503030403020204" pitchFamily="34" charset="0"/>
                <a:ea typeface="Source Sans Pro"/>
                <a:cs typeface="Source Sans Pro"/>
                <a:sym typeface="Source Sans Pro"/>
              </a:rPr>
              <a:t>“</a:t>
            </a:r>
            <a:endParaRPr sz="8000" b="1" i="0">
              <a:solidFill>
                <a:schemeClr val="lt1"/>
              </a:solidFill>
              <a:latin typeface="Source Sans Pro" panose="020B0503030403020204" pitchFamily="34" charset="0"/>
              <a:ea typeface="Source Sans Pro"/>
              <a:cs typeface="Source Sans Pro"/>
              <a:sym typeface="Source Sans Pro"/>
            </a:endParaRPr>
          </a:p>
        </p:txBody>
      </p:sp>
      <p:sp>
        <p:nvSpPr>
          <p:cNvPr id="245" name="Google Shape;245;p16"/>
          <p:cNvSpPr txBox="1">
            <a:spLocks noGrp="1"/>
          </p:cNvSpPr>
          <p:nvPr>
            <p:ph type="title"/>
          </p:nvPr>
        </p:nvSpPr>
        <p:spPr>
          <a:xfrm>
            <a:off x="342900" y="2571800"/>
            <a:ext cx="11544800" cy="882293"/>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68096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redits Slide">
  <p:cSld name="Credits Slide">
    <p:spTree>
      <p:nvGrpSpPr>
        <p:cNvPr id="1" name="Shape 255"/>
        <p:cNvGrpSpPr/>
        <p:nvPr/>
      </p:nvGrpSpPr>
      <p:grpSpPr>
        <a:xfrm>
          <a:off x="0" y="0"/>
          <a:ext cx="0" cy="0"/>
          <a:chOff x="0" y="0"/>
          <a:chExt cx="0" cy="0"/>
        </a:xfrm>
      </p:grpSpPr>
      <p:grpSp>
        <p:nvGrpSpPr>
          <p:cNvPr id="256" name="Google Shape;256;p18"/>
          <p:cNvGrpSpPr/>
          <p:nvPr/>
        </p:nvGrpSpPr>
        <p:grpSpPr>
          <a:xfrm>
            <a:off x="2445367" y="491513"/>
            <a:ext cx="9442368" cy="316575"/>
            <a:chOff x="18025" y="276802"/>
            <a:chExt cx="9126000" cy="356128"/>
          </a:xfrm>
        </p:grpSpPr>
        <p:sp>
          <p:nvSpPr>
            <p:cNvPr id="257" name="Google Shape;257;p18"/>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8"/>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8"/>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18"/>
          <p:cNvSpPr txBox="1"/>
          <p:nvPr/>
        </p:nvSpPr>
        <p:spPr>
          <a:xfrm>
            <a:off x="323867" y="1156967"/>
            <a:ext cx="11563600" cy="41043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667">
                <a:latin typeface="Source Sans Pro"/>
                <a:ea typeface="Source Sans Pro"/>
                <a:cs typeface="Source Sans Pro"/>
                <a:sym typeface="Source Sans Pro"/>
              </a:rPr>
              <a:t>A special thanks to:</a:t>
            </a:r>
            <a:endParaRPr sz="2667">
              <a:latin typeface="Source Sans Pro"/>
              <a:ea typeface="Source Sans Pro"/>
              <a:cs typeface="Source Sans Pro"/>
              <a:sym typeface="Source Sans Pro"/>
            </a:endParaRPr>
          </a:p>
        </p:txBody>
      </p:sp>
      <p:pic>
        <p:nvPicPr>
          <p:cNvPr id="261" name="Google Shape;261;p18"/>
          <p:cNvPicPr preferRelativeResize="0"/>
          <p:nvPr/>
        </p:nvPicPr>
        <p:blipFill>
          <a:blip r:embed="rId2">
            <a:alphaModFix/>
          </a:blip>
          <a:stretch>
            <a:fillRect/>
          </a:stretch>
        </p:blipFill>
        <p:spPr>
          <a:xfrm>
            <a:off x="323867" y="5596533"/>
            <a:ext cx="2438400" cy="441435"/>
          </a:xfrm>
          <a:prstGeom prst="rect">
            <a:avLst/>
          </a:prstGeom>
          <a:noFill/>
          <a:ln>
            <a:noFill/>
          </a:ln>
        </p:spPr>
      </p:pic>
      <p:pic>
        <p:nvPicPr>
          <p:cNvPr id="262" name="Google Shape;262;p18"/>
          <p:cNvPicPr preferRelativeResize="0"/>
          <p:nvPr/>
        </p:nvPicPr>
        <p:blipFill>
          <a:blip r:embed="rId3">
            <a:alphaModFix/>
          </a:blip>
          <a:stretch>
            <a:fillRect/>
          </a:stretch>
        </p:blipFill>
        <p:spPr>
          <a:xfrm>
            <a:off x="3184345" y="5411585"/>
            <a:ext cx="819513" cy="811332"/>
          </a:xfrm>
          <a:prstGeom prst="rect">
            <a:avLst/>
          </a:prstGeom>
          <a:noFill/>
          <a:ln>
            <a:noFill/>
          </a:ln>
        </p:spPr>
      </p:pic>
      <p:sp>
        <p:nvSpPr>
          <p:cNvPr id="263" name="Google Shape;263;p18"/>
          <p:cNvSpPr txBox="1">
            <a:spLocks noGrp="1"/>
          </p:cNvSpPr>
          <p:nvPr>
            <p:ph type="body" idx="1"/>
          </p:nvPr>
        </p:nvSpPr>
        <p:spPr>
          <a:xfrm>
            <a:off x="6414267" y="1689100"/>
            <a:ext cx="5473200" cy="34952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264" name="Google Shape;264;p18"/>
          <p:cNvSpPr txBox="1">
            <a:spLocks noGrp="1"/>
          </p:cNvSpPr>
          <p:nvPr>
            <p:ph type="body" idx="2"/>
          </p:nvPr>
        </p:nvSpPr>
        <p:spPr>
          <a:xfrm>
            <a:off x="323867" y="1689100"/>
            <a:ext cx="5473200" cy="34952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265" name="Google Shape;265;p18"/>
          <p:cNvSpPr txBox="1">
            <a:spLocks noGrp="1"/>
          </p:cNvSpPr>
          <p:nvPr>
            <p:ph type="title"/>
          </p:nvPr>
        </p:nvSpPr>
        <p:spPr>
          <a:xfrm>
            <a:off x="238900" y="282333"/>
            <a:ext cx="2206400" cy="89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2104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structions" userDrawn="1">
  <p:cSld name="Instructions">
    <p:spTree>
      <p:nvGrpSpPr>
        <p:cNvPr id="1" name="Shape 278"/>
        <p:cNvGrpSpPr/>
        <p:nvPr/>
      </p:nvGrpSpPr>
      <p:grpSpPr>
        <a:xfrm>
          <a:off x="0" y="0"/>
          <a:ext cx="0" cy="0"/>
          <a:chOff x="0" y="0"/>
          <a:chExt cx="0" cy="0"/>
        </a:xfrm>
      </p:grpSpPr>
      <p:sp>
        <p:nvSpPr>
          <p:cNvPr id="279" name="Google Shape;279;p21"/>
          <p:cNvSpPr txBox="1"/>
          <p:nvPr/>
        </p:nvSpPr>
        <p:spPr>
          <a:xfrm>
            <a:off x="190553" y="201026"/>
            <a:ext cx="36704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4800" b="1" i="0">
                <a:solidFill>
                  <a:srgbClr val="112C45"/>
                </a:solidFill>
                <a:latin typeface="Source Sans Pro" panose="020B0503030403020204" pitchFamily="34" charset="0"/>
                <a:ea typeface="Source Sans Pro"/>
                <a:cs typeface="Source Sans Pro"/>
                <a:sym typeface="Source Sans Pro"/>
              </a:rPr>
              <a:t>Instructions</a:t>
            </a:r>
            <a:endParaRPr sz="4800" b="1" i="0">
              <a:solidFill>
                <a:srgbClr val="112C45"/>
              </a:solidFill>
              <a:latin typeface="Source Sans Pro" panose="020B0503030403020204" pitchFamily="34" charset="0"/>
              <a:ea typeface="Source Sans Pro"/>
              <a:cs typeface="Source Sans Pro"/>
              <a:sym typeface="Source Sans Pro"/>
            </a:endParaRPr>
          </a:p>
        </p:txBody>
      </p:sp>
      <p:grpSp>
        <p:nvGrpSpPr>
          <p:cNvPr id="280" name="Google Shape;280;p21"/>
          <p:cNvGrpSpPr/>
          <p:nvPr/>
        </p:nvGrpSpPr>
        <p:grpSpPr>
          <a:xfrm>
            <a:off x="3968098" y="535339"/>
            <a:ext cx="7918935" cy="316575"/>
            <a:chOff x="18025" y="276802"/>
            <a:chExt cx="9126000" cy="356128"/>
          </a:xfrm>
        </p:grpSpPr>
        <p:sp>
          <p:nvSpPr>
            <p:cNvPr id="281" name="Google Shape;281;p21"/>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903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22744"/>
            <a:ext cx="10972800" cy="5003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B44DA-5F37-F140-89B5-462A7A0ED43A}" type="datetime1">
              <a:rPr lang="en-US" smtClean="0"/>
              <a:t>10/16/2024</a:t>
            </a:fld>
            <a:endParaRPr lang="en-US"/>
          </a:p>
        </p:txBody>
      </p:sp>
      <p:sp>
        <p:nvSpPr>
          <p:cNvPr id="6" name="Slide Number Placeholder 5"/>
          <p:cNvSpPr>
            <a:spLocks noGrp="1"/>
          </p:cNvSpPr>
          <p:nvPr>
            <p:ph type="sldNum" sz="quarter" idx="12"/>
          </p:nvPr>
        </p:nvSpPr>
        <p:spPr/>
        <p:txBody>
          <a:bodyPr/>
          <a:lstStyle/>
          <a:p>
            <a:fld id="{AE143565-F814-BD44-81CE-D1713CCACB2A}"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9151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1CD625-99E5-4D57-8B62-E5FB93251332}"/>
              </a:ext>
            </a:extLst>
          </p:cNvPr>
          <p:cNvSpPr>
            <a:spLocks noGrp="1"/>
          </p:cNvSpPr>
          <p:nvPr>
            <p:ph type="dt" sz="half" idx="10"/>
          </p:nvPr>
        </p:nvSpPr>
        <p:spPr/>
        <p:txBody>
          <a:bodyPr/>
          <a:lstStyle>
            <a:lvl1pPr>
              <a:defRPr/>
            </a:lvl1pPr>
          </a:lstStyle>
          <a:p>
            <a:pPr>
              <a:defRPr/>
            </a:pPr>
            <a:fld id="{5A6EA455-D149-4E87-A441-746B4E03DF7E}" type="datetimeFigureOut">
              <a:rPr lang="en-US"/>
              <a:pPr>
                <a:defRPr/>
              </a:pPr>
              <a:t>10/16/2024</a:t>
            </a:fld>
            <a:endParaRPr lang="en-US"/>
          </a:p>
        </p:txBody>
      </p:sp>
      <p:sp>
        <p:nvSpPr>
          <p:cNvPr id="3" name="Footer Placeholder 4">
            <a:extLst>
              <a:ext uri="{FF2B5EF4-FFF2-40B4-BE49-F238E27FC236}">
                <a16:creationId xmlns:a16="http://schemas.microsoft.com/office/drawing/2014/main" id="{9DE179B0-7C9F-4CA1-AE1D-C864622CAC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97CED30-2CB3-4B2C-A2F9-86FFD840D645}"/>
              </a:ext>
            </a:extLst>
          </p:cNvPr>
          <p:cNvSpPr>
            <a:spLocks noGrp="1"/>
          </p:cNvSpPr>
          <p:nvPr>
            <p:ph type="sldNum" sz="quarter" idx="12"/>
          </p:nvPr>
        </p:nvSpPr>
        <p:spPr/>
        <p:txBody>
          <a:bodyPr/>
          <a:lstStyle>
            <a:lvl1pPr>
              <a:defRPr/>
            </a:lvl1pPr>
          </a:lstStyle>
          <a:p>
            <a:pPr>
              <a:defRPr/>
            </a:pPr>
            <a:fld id="{75A14155-E1B7-4B32-8817-9ADC90213E1E}" type="slidenum">
              <a:rPr lang="en-US"/>
              <a:pPr>
                <a:defRPr/>
              </a:pPr>
              <a:t>‹#›</a:t>
            </a:fld>
            <a:endParaRPr lang="en-US"/>
          </a:p>
        </p:txBody>
      </p:sp>
    </p:spTree>
    <p:extLst>
      <p:ext uri="{BB962C8B-B14F-4D97-AF65-F5344CB8AC3E}">
        <p14:creationId xmlns:p14="http://schemas.microsoft.com/office/powerpoint/2010/main" val="1558903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53147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4054072"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642169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3"/>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1" y="6041363"/>
            <a:ext cx="9768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CF44BA-5AA5-4B07-A249-587E20134678}" type="datetimeFigureOut">
              <a:rPr kumimoji="0" lang="en-US" sz="1800" b="0" i="0" u="none" strike="noStrike" kern="1200" cap="none" spc="0" normalizeH="0" baseline="0" noProof="0" smtClean="0">
                <a:ln>
                  <a:noFill/>
                </a:ln>
                <a:solidFill>
                  <a:srgbClr val="112C4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srgbClr val="112C45"/>
              </a:solidFill>
              <a:effectLst/>
              <a:uLnTx/>
              <a:uFillTx/>
              <a:latin typeface="Arial"/>
              <a:ea typeface="+mn-ea"/>
              <a:cs typeface="+mn-cs"/>
            </a:endParaRPr>
          </a:p>
        </p:txBody>
      </p:sp>
      <p:sp>
        <p:nvSpPr>
          <p:cNvPr id="6" name="Footer Placeholder 5"/>
          <p:cNvSpPr>
            <a:spLocks noGrp="1"/>
          </p:cNvSpPr>
          <p:nvPr>
            <p:ph type="ftr" sz="quarter" idx="11"/>
          </p:nvPr>
        </p:nvSpPr>
        <p:spPr>
          <a:xfrm>
            <a:off x="590396" y="6041363"/>
            <a:ext cx="329541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C45"/>
              </a:solidFill>
              <a:effectLst/>
              <a:uLnTx/>
              <a:uFillTx/>
              <a:latin typeface="Arial"/>
              <a:ea typeface="+mn-ea"/>
              <a:cs typeface="+mn-cs"/>
            </a:endParaRPr>
          </a:p>
        </p:txBody>
      </p:sp>
      <p:sp>
        <p:nvSpPr>
          <p:cNvPr id="7" name="Slide Number Placeholder 6"/>
          <p:cNvSpPr>
            <a:spLocks noGrp="1"/>
          </p:cNvSpPr>
          <p:nvPr>
            <p:ph type="sldNum" sz="quarter" idx="12"/>
          </p:nvPr>
        </p:nvSpPr>
        <p:spPr>
          <a:xfrm>
            <a:off x="4862689" y="5915890"/>
            <a:ext cx="1062155" cy="4905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B22F66-AD21-4DB8-B10A-5E9C33A6CC75}" type="slidenum">
              <a:rPr kumimoji="0" lang="en-US" sz="1800" b="0" i="0" u="none" strike="noStrike" kern="1200" cap="none" spc="0" normalizeH="0" baseline="0" noProof="0" smtClean="0">
                <a:ln>
                  <a:noFill/>
                </a:ln>
                <a:solidFill>
                  <a:srgbClr val="112C4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12C45"/>
              </a:solidFill>
              <a:effectLst/>
              <a:uLnTx/>
              <a:uFillTx/>
              <a:latin typeface="Arial"/>
              <a:ea typeface="+mn-ea"/>
              <a:cs typeface="+mn-cs"/>
            </a:endParaRPr>
          </a:p>
        </p:txBody>
      </p:sp>
    </p:spTree>
    <p:extLst>
      <p:ext uri="{BB962C8B-B14F-4D97-AF65-F5344CB8AC3E}">
        <p14:creationId xmlns:p14="http://schemas.microsoft.com/office/powerpoint/2010/main" val="3222059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ultiple Speakers Slide" type="tx">
  <p:cSld name="Multiple Speakers Slide">
    <p:spTree>
      <p:nvGrpSpPr>
        <p:cNvPr id="1" name="Shape 33"/>
        <p:cNvGrpSpPr/>
        <p:nvPr/>
      </p:nvGrpSpPr>
      <p:grpSpPr>
        <a:xfrm>
          <a:off x="0" y="0"/>
          <a:ext cx="0" cy="0"/>
          <a:chOff x="0" y="0"/>
          <a:chExt cx="0" cy="0"/>
        </a:xfrm>
      </p:grpSpPr>
      <p:grpSp>
        <p:nvGrpSpPr>
          <p:cNvPr id="34" name="Google Shape;34;p4"/>
          <p:cNvGrpSpPr/>
          <p:nvPr/>
        </p:nvGrpSpPr>
        <p:grpSpPr>
          <a:xfrm>
            <a:off x="0" y="6607567"/>
            <a:ext cx="12192200" cy="250397"/>
            <a:chOff x="0" y="4955675"/>
            <a:chExt cx="9144150" cy="187798"/>
          </a:xfrm>
        </p:grpSpPr>
        <p:sp>
          <p:nvSpPr>
            <p:cNvPr id="35" name="Google Shape;35;p4"/>
            <p:cNvSpPr/>
            <p:nvPr/>
          </p:nvSpPr>
          <p:spPr>
            <a:xfrm>
              <a:off x="0" y="4995273"/>
              <a:ext cx="9144000" cy="148200"/>
            </a:xfrm>
            <a:prstGeom prst="rect">
              <a:avLst/>
            </a:prstGeom>
            <a:solidFill>
              <a:srgbClr val="374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150" y="4955675"/>
              <a:ext cx="9144000" cy="396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4"/>
          <p:cNvGrpSpPr/>
          <p:nvPr/>
        </p:nvGrpSpPr>
        <p:grpSpPr>
          <a:xfrm>
            <a:off x="3047334" y="482755"/>
            <a:ext cx="8840052" cy="316575"/>
            <a:chOff x="18025" y="276802"/>
            <a:chExt cx="9126000" cy="356128"/>
          </a:xfrm>
        </p:grpSpPr>
        <p:sp>
          <p:nvSpPr>
            <p:cNvPr id="38" name="Google Shape;38;p4"/>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4"/>
          <p:cNvSpPr txBox="1">
            <a:spLocks noGrp="1"/>
          </p:cNvSpPr>
          <p:nvPr>
            <p:ph type="body" idx="1"/>
          </p:nvPr>
        </p:nvSpPr>
        <p:spPr>
          <a:xfrm>
            <a:off x="1657151" y="4143833"/>
            <a:ext cx="1778400" cy="553968"/>
          </a:xfrm>
          <a:prstGeom prst="rect">
            <a:avLst/>
          </a:prstGeom>
          <a:noFill/>
          <a:ln>
            <a:noFill/>
          </a:ln>
        </p:spPr>
        <p:txBody>
          <a:bodyPr spcFirstLastPara="1" wrap="square" lIns="91425" tIns="91425" rIns="91425" bIns="91425" anchor="t" anchorCtr="0">
            <a:spAutoFit/>
          </a:bodyPr>
          <a:lstStyle>
            <a:lvl1pPr marL="609585" lvl="0" indent="-457189">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2" name="Google Shape;42;p4"/>
          <p:cNvSpPr>
            <a:spLocks noGrp="1"/>
          </p:cNvSpPr>
          <p:nvPr>
            <p:ph type="pic" idx="2"/>
          </p:nvPr>
        </p:nvSpPr>
        <p:spPr>
          <a:xfrm>
            <a:off x="1758751" y="2248133"/>
            <a:ext cx="1778400" cy="1778400"/>
          </a:xfrm>
          <a:prstGeom prst="rect">
            <a:avLst/>
          </a:prstGeom>
          <a:noFill/>
          <a:ln>
            <a:noFill/>
          </a:ln>
        </p:spPr>
      </p:sp>
      <p:sp>
        <p:nvSpPr>
          <p:cNvPr id="43" name="Google Shape;43;p4"/>
          <p:cNvSpPr txBox="1">
            <a:spLocks noGrp="1"/>
          </p:cNvSpPr>
          <p:nvPr>
            <p:ph type="body" idx="3"/>
          </p:nvPr>
        </p:nvSpPr>
        <p:spPr>
          <a:xfrm>
            <a:off x="4023584" y="4143833"/>
            <a:ext cx="1778400" cy="553968"/>
          </a:xfrm>
          <a:prstGeom prst="rect">
            <a:avLst/>
          </a:prstGeom>
          <a:noFill/>
          <a:ln>
            <a:noFill/>
          </a:ln>
        </p:spPr>
        <p:txBody>
          <a:bodyPr spcFirstLastPara="1" wrap="square" lIns="91425" tIns="91425" rIns="91425" bIns="91425" anchor="t" anchorCtr="0">
            <a:sp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4" name="Google Shape;44;p4"/>
          <p:cNvSpPr>
            <a:spLocks noGrp="1"/>
          </p:cNvSpPr>
          <p:nvPr>
            <p:ph type="pic" idx="4"/>
          </p:nvPr>
        </p:nvSpPr>
        <p:spPr>
          <a:xfrm>
            <a:off x="4057451" y="2248133"/>
            <a:ext cx="1778400" cy="1778400"/>
          </a:xfrm>
          <a:prstGeom prst="rect">
            <a:avLst/>
          </a:prstGeom>
          <a:noFill/>
          <a:ln>
            <a:noFill/>
          </a:ln>
        </p:spPr>
      </p:sp>
      <p:sp>
        <p:nvSpPr>
          <p:cNvPr id="45" name="Google Shape;45;p4"/>
          <p:cNvSpPr txBox="1">
            <a:spLocks noGrp="1"/>
          </p:cNvSpPr>
          <p:nvPr>
            <p:ph type="body" idx="5"/>
          </p:nvPr>
        </p:nvSpPr>
        <p:spPr>
          <a:xfrm>
            <a:off x="6373084" y="4143833"/>
            <a:ext cx="1778400" cy="553968"/>
          </a:xfrm>
          <a:prstGeom prst="rect">
            <a:avLst/>
          </a:prstGeom>
          <a:noFill/>
          <a:ln>
            <a:noFill/>
          </a:ln>
        </p:spPr>
        <p:txBody>
          <a:bodyPr spcFirstLastPara="1" wrap="square" lIns="91425" tIns="91425" rIns="91425" bIns="91425" anchor="t" anchorCtr="0">
            <a:sp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6" name="Google Shape;46;p4"/>
          <p:cNvSpPr>
            <a:spLocks noGrp="1"/>
          </p:cNvSpPr>
          <p:nvPr>
            <p:ph type="pic" idx="6"/>
          </p:nvPr>
        </p:nvSpPr>
        <p:spPr>
          <a:xfrm>
            <a:off x="6373084" y="2248133"/>
            <a:ext cx="1778400" cy="1778400"/>
          </a:xfrm>
          <a:prstGeom prst="rect">
            <a:avLst/>
          </a:prstGeom>
          <a:noFill/>
          <a:ln>
            <a:noFill/>
          </a:ln>
        </p:spPr>
      </p:sp>
      <p:sp>
        <p:nvSpPr>
          <p:cNvPr id="47" name="Google Shape;47;p4"/>
          <p:cNvSpPr txBox="1">
            <a:spLocks noGrp="1"/>
          </p:cNvSpPr>
          <p:nvPr>
            <p:ph type="body" idx="7"/>
          </p:nvPr>
        </p:nvSpPr>
        <p:spPr>
          <a:xfrm>
            <a:off x="8756451" y="4143833"/>
            <a:ext cx="1778400" cy="471958"/>
          </a:xfrm>
          <a:prstGeom prst="rect">
            <a:avLst/>
          </a:prstGeom>
          <a:noFill/>
          <a:ln>
            <a:noFill/>
          </a:ln>
        </p:spPr>
        <p:txBody>
          <a:bodyPr spcFirstLastPara="1" wrap="square" lIns="91425" tIns="91425" rIns="91425" bIns="91425" anchor="t" anchorCtr="0">
            <a:sp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 name="Google Shape;48;p4"/>
          <p:cNvSpPr>
            <a:spLocks noGrp="1"/>
          </p:cNvSpPr>
          <p:nvPr>
            <p:ph type="pic" idx="8"/>
          </p:nvPr>
        </p:nvSpPr>
        <p:spPr>
          <a:xfrm>
            <a:off x="8756451" y="2248133"/>
            <a:ext cx="1778400" cy="1778400"/>
          </a:xfrm>
          <a:prstGeom prst="rect">
            <a:avLst/>
          </a:prstGeom>
          <a:noFill/>
          <a:ln>
            <a:noFill/>
          </a:ln>
        </p:spPr>
      </p:sp>
      <p:sp>
        <p:nvSpPr>
          <p:cNvPr id="49" name="Google Shape;49;p4"/>
          <p:cNvSpPr txBox="1">
            <a:spLocks noGrp="1"/>
          </p:cNvSpPr>
          <p:nvPr>
            <p:ph type="title"/>
          </p:nvPr>
        </p:nvSpPr>
        <p:spPr>
          <a:xfrm>
            <a:off x="238900" y="282317"/>
            <a:ext cx="2808400" cy="899600"/>
          </a:xfrm>
          <a:prstGeom prst="rect">
            <a:avLst/>
          </a:prstGeom>
          <a:noFill/>
          <a:ln>
            <a:noFill/>
          </a:ln>
        </p:spPr>
        <p:txBody>
          <a:bodyPr spcFirstLastPara="1" wrap="square" lIns="0" tIns="0" rIns="0" bIns="0" anchor="t" anchorCtr="0">
            <a:no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4933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318633"/>
            <a:ext cx="12223200" cy="2161200"/>
            <a:chOff x="0" y="-238975"/>
            <a:chExt cx="9167400" cy="1620900"/>
          </a:xfrm>
        </p:grpSpPr>
        <p:sp>
          <p:nvSpPr>
            <p:cNvPr id="11" name="Google Shape;11;p2"/>
            <p:cNvSpPr/>
            <p:nvPr/>
          </p:nvSpPr>
          <p:spPr>
            <a:xfrm>
              <a:off x="0" y="237325"/>
              <a:ext cx="9167400" cy="609600"/>
            </a:xfrm>
            <a:prstGeom prst="rect">
              <a:avLst/>
            </a:prstGeom>
            <a:solidFill>
              <a:srgbClr val="11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04" y="430367"/>
              <a:ext cx="9144252" cy="237431"/>
              <a:chOff x="18025" y="276802"/>
              <a:chExt cx="9126000" cy="356128"/>
            </a:xfrm>
          </p:grpSpPr>
          <p:sp>
            <p:nvSpPr>
              <p:cNvPr id="13" name="Google Shape;13;p2"/>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3761525" y="-238975"/>
              <a:ext cx="1620900" cy="1620900"/>
              <a:chOff x="3761525" y="-238975"/>
              <a:chExt cx="1620900" cy="1620900"/>
            </a:xfrm>
          </p:grpSpPr>
          <p:sp>
            <p:nvSpPr>
              <p:cNvPr id="17" name="Google Shape;17;p2"/>
              <p:cNvSpPr/>
              <p:nvPr/>
            </p:nvSpPr>
            <p:spPr>
              <a:xfrm>
                <a:off x="3761525" y="-238975"/>
                <a:ext cx="1620900" cy="1620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8" name="Google Shape;18;p2"/>
              <p:cNvPicPr preferRelativeResize="0"/>
              <p:nvPr/>
            </p:nvPicPr>
            <p:blipFill rotWithShape="1">
              <a:blip r:embed="rId2">
                <a:alphaModFix/>
              </a:blip>
              <a:srcRect t="797" b="787"/>
              <a:stretch/>
            </p:blipFill>
            <p:spPr>
              <a:xfrm>
                <a:off x="3943425" y="170263"/>
                <a:ext cx="1238100" cy="1023499"/>
              </a:xfrm>
              <a:prstGeom prst="rect">
                <a:avLst/>
              </a:prstGeom>
              <a:noFill/>
              <a:ln>
                <a:noFill/>
              </a:ln>
            </p:spPr>
          </p:pic>
        </p:grpSp>
      </p:grpSp>
      <p:sp>
        <p:nvSpPr>
          <p:cNvPr id="19" name="Google Shape;19;p2"/>
          <p:cNvSpPr txBox="1">
            <a:spLocks noGrp="1"/>
          </p:cNvSpPr>
          <p:nvPr>
            <p:ph type="body" idx="1"/>
          </p:nvPr>
        </p:nvSpPr>
        <p:spPr>
          <a:xfrm>
            <a:off x="4769600" y="2437467"/>
            <a:ext cx="2652800" cy="357600"/>
          </a:xfrm>
          <a:prstGeom prst="rect">
            <a:avLst/>
          </a:prstGeom>
          <a:noFill/>
          <a:ln>
            <a:noFill/>
          </a:ln>
        </p:spPr>
        <p:txBody>
          <a:bodyPr spcFirstLastPara="1" wrap="square" lIns="0" tIns="0" rIns="0" bIns="0" anchor="t" anchorCtr="0">
            <a:noAutofit/>
          </a:bodyPr>
          <a:lstStyle>
            <a:lvl1pPr marL="609585" lvl="0" indent="-440256" algn="ctr" rtl="0">
              <a:spcBef>
                <a:spcPts val="0"/>
              </a:spcBef>
              <a:spcAft>
                <a:spcPts val="0"/>
              </a:spcAft>
              <a:buSzPts val="1600"/>
              <a:buFont typeface="Source Sans Pro"/>
              <a:buChar char="●"/>
              <a:defRPr sz="2133">
                <a:latin typeface="Source Sans Pro"/>
                <a:ea typeface="Source Sans Pro"/>
                <a:cs typeface="Source Sans Pro"/>
                <a:sym typeface="Source Sans Pro"/>
              </a:defRPr>
            </a:lvl1pPr>
            <a:lvl2pPr marL="1219170" lvl="1"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2pPr>
            <a:lvl3pPr marL="1828754" lvl="2"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3pPr>
            <a:lvl4pPr marL="2438339" lvl="3"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4pPr>
            <a:lvl5pPr marL="3047924" lvl="4"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5pPr>
            <a:lvl6pPr marL="3657509" lvl="5"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6pPr>
            <a:lvl7pPr marL="4267093" lvl="6"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7pPr>
            <a:lvl8pPr marL="4876678" lvl="7"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8pPr>
            <a:lvl9pPr marL="5486263" lvl="8" indent="-440256" rtl="0">
              <a:spcBef>
                <a:spcPts val="0"/>
              </a:spcBef>
              <a:spcAft>
                <a:spcPts val="0"/>
              </a:spcAft>
              <a:buSzPts val="1600"/>
              <a:buFont typeface="Source Sans Pro"/>
              <a:buChar char="■"/>
              <a:defRPr sz="2133">
                <a:latin typeface="Source Sans Pro"/>
                <a:ea typeface="Source Sans Pro"/>
                <a:cs typeface="Source Sans Pro"/>
                <a:sym typeface="Source Sans Pro"/>
              </a:defRPr>
            </a:lvl9pPr>
          </a:lstStyle>
          <a:p>
            <a:endParaRPr/>
          </a:p>
        </p:txBody>
      </p:sp>
      <p:sp>
        <p:nvSpPr>
          <p:cNvPr id="20" name="Google Shape;20;p2"/>
          <p:cNvSpPr txBox="1">
            <a:spLocks noGrp="1"/>
          </p:cNvSpPr>
          <p:nvPr>
            <p:ph type="title"/>
          </p:nvPr>
        </p:nvSpPr>
        <p:spPr>
          <a:xfrm>
            <a:off x="790233" y="2972733"/>
            <a:ext cx="10660800" cy="104644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680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2"/>
          </p:nvPr>
        </p:nvSpPr>
        <p:spPr>
          <a:xfrm>
            <a:off x="790233" y="4286000"/>
            <a:ext cx="10660800" cy="88222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20386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peaker Slide" type="secHead">
  <p:cSld name="Speaker Slide">
    <p:bg>
      <p:bgPr>
        <a:solidFill>
          <a:schemeClr val="lt1"/>
        </a:solidFill>
        <a:effectLst/>
      </p:bgPr>
    </p:bg>
    <p:spTree>
      <p:nvGrpSpPr>
        <p:cNvPr id="1" name="Shape 22"/>
        <p:cNvGrpSpPr/>
        <p:nvPr/>
      </p:nvGrpSpPr>
      <p:grpSpPr>
        <a:xfrm>
          <a:off x="0" y="0"/>
          <a:ext cx="0" cy="0"/>
          <a:chOff x="0" y="0"/>
          <a:chExt cx="0" cy="0"/>
        </a:xfrm>
      </p:grpSpPr>
      <p:grpSp>
        <p:nvGrpSpPr>
          <p:cNvPr id="23" name="Google Shape;23;p3"/>
          <p:cNvGrpSpPr/>
          <p:nvPr/>
        </p:nvGrpSpPr>
        <p:grpSpPr>
          <a:xfrm>
            <a:off x="0" y="6607600"/>
            <a:ext cx="12192200" cy="250397"/>
            <a:chOff x="0" y="4955675"/>
            <a:chExt cx="9144150" cy="187798"/>
          </a:xfrm>
        </p:grpSpPr>
        <p:sp>
          <p:nvSpPr>
            <p:cNvPr id="24" name="Google Shape;24;p3"/>
            <p:cNvSpPr/>
            <p:nvPr/>
          </p:nvSpPr>
          <p:spPr>
            <a:xfrm>
              <a:off x="0" y="4995273"/>
              <a:ext cx="9144000" cy="148200"/>
            </a:xfrm>
            <a:prstGeom prst="rect">
              <a:avLst/>
            </a:prstGeom>
            <a:solidFill>
              <a:srgbClr val="374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50" y="4955675"/>
              <a:ext cx="9144000" cy="396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3"/>
          <p:cNvGrpSpPr/>
          <p:nvPr/>
        </p:nvGrpSpPr>
        <p:grpSpPr>
          <a:xfrm>
            <a:off x="304801" y="573874"/>
            <a:ext cx="11582719" cy="316575"/>
            <a:chOff x="18025" y="276802"/>
            <a:chExt cx="9126000" cy="356128"/>
          </a:xfrm>
        </p:grpSpPr>
        <p:sp>
          <p:nvSpPr>
            <p:cNvPr id="27" name="Google Shape;27;p3"/>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5136433" y="2272633"/>
            <a:ext cx="6751200" cy="127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5100"/>
              <a:buFont typeface="Source Sans Pro"/>
              <a:buNone/>
              <a:defRPr sz="6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223000" y="3744133"/>
            <a:ext cx="6562800" cy="369332"/>
          </a:xfrm>
          <a:prstGeom prst="rect">
            <a:avLst/>
          </a:prstGeom>
          <a:noFill/>
          <a:ln>
            <a:noFill/>
          </a:ln>
        </p:spPr>
        <p:txBody>
          <a:bodyPr spcFirstLastPara="1" wrap="square" lIns="0" tIns="0" rIns="0" bIns="0" anchor="t" anchorCtr="0">
            <a:sp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32" name="Google Shape;32;p3"/>
          <p:cNvSpPr>
            <a:spLocks noGrp="1"/>
          </p:cNvSpPr>
          <p:nvPr>
            <p:ph type="pic" idx="2"/>
          </p:nvPr>
        </p:nvSpPr>
        <p:spPr>
          <a:xfrm>
            <a:off x="319867" y="1486367"/>
            <a:ext cx="4478000" cy="4511200"/>
          </a:xfrm>
          <a:prstGeom prst="rect">
            <a:avLst/>
          </a:prstGeom>
          <a:noFill/>
          <a:ln>
            <a:noFill/>
          </a:ln>
        </p:spPr>
      </p:sp>
    </p:spTree>
    <p:extLst>
      <p:ext uri="{BB962C8B-B14F-4D97-AF65-F5344CB8AC3E}">
        <p14:creationId xmlns:p14="http://schemas.microsoft.com/office/powerpoint/2010/main" val="2725737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ultiple Speakers Slide" type="tx">
  <p:cSld name="Multiple Speakers Slide">
    <p:spTree>
      <p:nvGrpSpPr>
        <p:cNvPr id="1" name="Shape 33"/>
        <p:cNvGrpSpPr/>
        <p:nvPr/>
      </p:nvGrpSpPr>
      <p:grpSpPr>
        <a:xfrm>
          <a:off x="0" y="0"/>
          <a:ext cx="0" cy="0"/>
          <a:chOff x="0" y="0"/>
          <a:chExt cx="0" cy="0"/>
        </a:xfrm>
      </p:grpSpPr>
      <p:grpSp>
        <p:nvGrpSpPr>
          <p:cNvPr id="34" name="Google Shape;34;p4"/>
          <p:cNvGrpSpPr/>
          <p:nvPr/>
        </p:nvGrpSpPr>
        <p:grpSpPr>
          <a:xfrm>
            <a:off x="0" y="6607567"/>
            <a:ext cx="12192200" cy="250397"/>
            <a:chOff x="0" y="4955675"/>
            <a:chExt cx="9144150" cy="187798"/>
          </a:xfrm>
        </p:grpSpPr>
        <p:sp>
          <p:nvSpPr>
            <p:cNvPr id="35" name="Google Shape;35;p4"/>
            <p:cNvSpPr/>
            <p:nvPr/>
          </p:nvSpPr>
          <p:spPr>
            <a:xfrm>
              <a:off x="0" y="4995273"/>
              <a:ext cx="9144000" cy="148200"/>
            </a:xfrm>
            <a:prstGeom prst="rect">
              <a:avLst/>
            </a:prstGeom>
            <a:solidFill>
              <a:srgbClr val="374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150" y="4955675"/>
              <a:ext cx="9144000" cy="396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4"/>
          <p:cNvGrpSpPr/>
          <p:nvPr/>
        </p:nvGrpSpPr>
        <p:grpSpPr>
          <a:xfrm>
            <a:off x="3047334" y="482755"/>
            <a:ext cx="8840052" cy="316575"/>
            <a:chOff x="18025" y="276802"/>
            <a:chExt cx="9126000" cy="356128"/>
          </a:xfrm>
        </p:grpSpPr>
        <p:sp>
          <p:nvSpPr>
            <p:cNvPr id="38" name="Google Shape;38;p4"/>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4"/>
          <p:cNvSpPr txBox="1">
            <a:spLocks noGrp="1"/>
          </p:cNvSpPr>
          <p:nvPr>
            <p:ph type="body" idx="1"/>
          </p:nvPr>
        </p:nvSpPr>
        <p:spPr>
          <a:xfrm>
            <a:off x="1657151" y="4143833"/>
            <a:ext cx="1778400" cy="553968"/>
          </a:xfrm>
          <a:prstGeom prst="rect">
            <a:avLst/>
          </a:prstGeom>
          <a:noFill/>
          <a:ln>
            <a:noFill/>
          </a:ln>
        </p:spPr>
        <p:txBody>
          <a:bodyPr spcFirstLastPara="1" wrap="square" lIns="91425" tIns="91425" rIns="91425" bIns="91425" anchor="t" anchorCtr="0">
            <a:spAutoFit/>
          </a:bodyPr>
          <a:lstStyle>
            <a:lvl1pPr marL="609585" lvl="0" indent="-457189">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2" name="Google Shape;42;p4"/>
          <p:cNvSpPr>
            <a:spLocks noGrp="1"/>
          </p:cNvSpPr>
          <p:nvPr>
            <p:ph type="pic" idx="2"/>
          </p:nvPr>
        </p:nvSpPr>
        <p:spPr>
          <a:xfrm>
            <a:off x="1758751" y="2248133"/>
            <a:ext cx="1778400" cy="1778400"/>
          </a:xfrm>
          <a:prstGeom prst="rect">
            <a:avLst/>
          </a:prstGeom>
          <a:noFill/>
          <a:ln>
            <a:noFill/>
          </a:ln>
        </p:spPr>
      </p:sp>
      <p:sp>
        <p:nvSpPr>
          <p:cNvPr id="43" name="Google Shape;43;p4"/>
          <p:cNvSpPr txBox="1">
            <a:spLocks noGrp="1"/>
          </p:cNvSpPr>
          <p:nvPr>
            <p:ph type="body" idx="3"/>
          </p:nvPr>
        </p:nvSpPr>
        <p:spPr>
          <a:xfrm>
            <a:off x="4023584" y="4143833"/>
            <a:ext cx="1778400" cy="553968"/>
          </a:xfrm>
          <a:prstGeom prst="rect">
            <a:avLst/>
          </a:prstGeom>
          <a:noFill/>
          <a:ln>
            <a:noFill/>
          </a:ln>
        </p:spPr>
        <p:txBody>
          <a:bodyPr spcFirstLastPara="1" wrap="square" lIns="91425" tIns="91425" rIns="91425" bIns="91425" anchor="t" anchorCtr="0">
            <a:sp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4" name="Google Shape;44;p4"/>
          <p:cNvSpPr>
            <a:spLocks noGrp="1"/>
          </p:cNvSpPr>
          <p:nvPr>
            <p:ph type="pic" idx="4"/>
          </p:nvPr>
        </p:nvSpPr>
        <p:spPr>
          <a:xfrm>
            <a:off x="4057451" y="2248133"/>
            <a:ext cx="1778400" cy="1778400"/>
          </a:xfrm>
          <a:prstGeom prst="rect">
            <a:avLst/>
          </a:prstGeom>
          <a:noFill/>
          <a:ln>
            <a:noFill/>
          </a:ln>
        </p:spPr>
      </p:sp>
      <p:sp>
        <p:nvSpPr>
          <p:cNvPr id="45" name="Google Shape;45;p4"/>
          <p:cNvSpPr txBox="1">
            <a:spLocks noGrp="1"/>
          </p:cNvSpPr>
          <p:nvPr>
            <p:ph type="body" idx="5"/>
          </p:nvPr>
        </p:nvSpPr>
        <p:spPr>
          <a:xfrm>
            <a:off x="6373084" y="4143833"/>
            <a:ext cx="1778400" cy="553968"/>
          </a:xfrm>
          <a:prstGeom prst="rect">
            <a:avLst/>
          </a:prstGeom>
          <a:noFill/>
          <a:ln>
            <a:noFill/>
          </a:ln>
        </p:spPr>
        <p:txBody>
          <a:bodyPr spcFirstLastPara="1" wrap="square" lIns="91425" tIns="91425" rIns="91425" bIns="91425" anchor="t" anchorCtr="0">
            <a:sp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46" name="Google Shape;46;p4"/>
          <p:cNvSpPr>
            <a:spLocks noGrp="1"/>
          </p:cNvSpPr>
          <p:nvPr>
            <p:ph type="pic" idx="6"/>
          </p:nvPr>
        </p:nvSpPr>
        <p:spPr>
          <a:xfrm>
            <a:off x="6373084" y="2248133"/>
            <a:ext cx="1778400" cy="1778400"/>
          </a:xfrm>
          <a:prstGeom prst="rect">
            <a:avLst/>
          </a:prstGeom>
          <a:noFill/>
          <a:ln>
            <a:noFill/>
          </a:ln>
        </p:spPr>
      </p:sp>
      <p:sp>
        <p:nvSpPr>
          <p:cNvPr id="47" name="Google Shape;47;p4"/>
          <p:cNvSpPr txBox="1">
            <a:spLocks noGrp="1"/>
          </p:cNvSpPr>
          <p:nvPr>
            <p:ph type="body" idx="7"/>
          </p:nvPr>
        </p:nvSpPr>
        <p:spPr>
          <a:xfrm>
            <a:off x="8756451" y="4143833"/>
            <a:ext cx="1778400" cy="471958"/>
          </a:xfrm>
          <a:prstGeom prst="rect">
            <a:avLst/>
          </a:prstGeom>
          <a:noFill/>
          <a:ln>
            <a:noFill/>
          </a:ln>
        </p:spPr>
        <p:txBody>
          <a:bodyPr spcFirstLastPara="1" wrap="square" lIns="91425" tIns="91425" rIns="91425" bIns="91425" anchor="t" anchorCtr="0">
            <a:sp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 name="Google Shape;48;p4"/>
          <p:cNvSpPr>
            <a:spLocks noGrp="1"/>
          </p:cNvSpPr>
          <p:nvPr>
            <p:ph type="pic" idx="8"/>
          </p:nvPr>
        </p:nvSpPr>
        <p:spPr>
          <a:xfrm>
            <a:off x="8756451" y="2248133"/>
            <a:ext cx="1778400" cy="1778400"/>
          </a:xfrm>
          <a:prstGeom prst="rect">
            <a:avLst/>
          </a:prstGeom>
          <a:noFill/>
          <a:ln>
            <a:noFill/>
          </a:ln>
        </p:spPr>
      </p:sp>
      <p:sp>
        <p:nvSpPr>
          <p:cNvPr id="49" name="Google Shape;49;p4"/>
          <p:cNvSpPr txBox="1">
            <a:spLocks noGrp="1"/>
          </p:cNvSpPr>
          <p:nvPr>
            <p:ph type="title"/>
          </p:nvPr>
        </p:nvSpPr>
        <p:spPr>
          <a:xfrm>
            <a:off x="238900" y="282317"/>
            <a:ext cx="2808400" cy="899600"/>
          </a:xfrm>
          <a:prstGeom prst="rect">
            <a:avLst/>
          </a:prstGeom>
          <a:noFill/>
          <a:ln>
            <a:noFill/>
          </a:ln>
        </p:spPr>
        <p:txBody>
          <a:bodyPr spcFirstLastPara="1" wrap="square" lIns="0" tIns="0" rIns="0" bIns="0" anchor="t" anchorCtr="0">
            <a:no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77179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genda Slide" type="twoColTx">
  <p:cSld name="Agenda Slide">
    <p:spTree>
      <p:nvGrpSpPr>
        <p:cNvPr id="1" name="Shape 50"/>
        <p:cNvGrpSpPr/>
        <p:nvPr/>
      </p:nvGrpSpPr>
      <p:grpSpPr>
        <a:xfrm>
          <a:off x="0" y="0"/>
          <a:ext cx="0" cy="0"/>
          <a:chOff x="0" y="0"/>
          <a:chExt cx="0" cy="0"/>
        </a:xfrm>
      </p:grpSpPr>
      <p:sp>
        <p:nvSpPr>
          <p:cNvPr id="51" name="Google Shape;51;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2" name="Google Shape;52;p5"/>
          <p:cNvSpPr txBox="1"/>
          <p:nvPr userDrawn="1"/>
        </p:nvSpPr>
        <p:spPr>
          <a:xfrm>
            <a:off x="190567" y="147445"/>
            <a:ext cx="30984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4800" b="1" i="0">
                <a:solidFill>
                  <a:srgbClr val="112C45"/>
                </a:solidFill>
                <a:latin typeface="Source Sans Pro" panose="020B0503030403020204" pitchFamily="34" charset="0"/>
                <a:ea typeface="Source Sans Pro"/>
                <a:cs typeface="Source Sans Pro"/>
                <a:sym typeface="Source Sans Pro"/>
              </a:rPr>
              <a:t>Agenda</a:t>
            </a:r>
            <a:endParaRPr sz="4800" b="1" i="0">
              <a:solidFill>
                <a:srgbClr val="112C45"/>
              </a:solidFill>
              <a:latin typeface="Source Sans Pro" panose="020B0503030403020204" pitchFamily="34" charset="0"/>
              <a:ea typeface="Source Sans Pro"/>
              <a:cs typeface="Source Sans Pro"/>
              <a:sym typeface="Source Sans Pro"/>
            </a:endParaRPr>
          </a:p>
        </p:txBody>
      </p:sp>
      <p:grpSp>
        <p:nvGrpSpPr>
          <p:cNvPr id="53" name="Google Shape;53;p5"/>
          <p:cNvGrpSpPr/>
          <p:nvPr userDrawn="1"/>
        </p:nvGrpSpPr>
        <p:grpSpPr>
          <a:xfrm>
            <a:off x="2589166" y="481758"/>
            <a:ext cx="9297569" cy="316575"/>
            <a:chOff x="18025" y="276802"/>
            <a:chExt cx="9126000" cy="356128"/>
          </a:xfrm>
        </p:grpSpPr>
        <p:sp>
          <p:nvSpPr>
            <p:cNvPr id="54" name="Google Shape;54;p5"/>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a:off x="6243275" y="12844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4</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58" name="Google Shape;58;p5"/>
          <p:cNvSpPr/>
          <p:nvPr/>
        </p:nvSpPr>
        <p:spPr>
          <a:xfrm>
            <a:off x="6243275" y="30298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5</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59" name="Google Shape;59;p5"/>
          <p:cNvSpPr/>
          <p:nvPr/>
        </p:nvSpPr>
        <p:spPr>
          <a:xfrm>
            <a:off x="304808" y="12844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1</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60" name="Google Shape;60;p5"/>
          <p:cNvSpPr/>
          <p:nvPr/>
        </p:nvSpPr>
        <p:spPr>
          <a:xfrm>
            <a:off x="304808" y="47752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3</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61" name="Google Shape;61;p5"/>
          <p:cNvSpPr/>
          <p:nvPr/>
        </p:nvSpPr>
        <p:spPr>
          <a:xfrm>
            <a:off x="6243275" y="47752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6</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62" name="Google Shape;62;p5"/>
          <p:cNvSpPr txBox="1">
            <a:spLocks noGrp="1"/>
          </p:cNvSpPr>
          <p:nvPr>
            <p:ph type="title"/>
          </p:nvPr>
        </p:nvSpPr>
        <p:spPr>
          <a:xfrm>
            <a:off x="1219200" y="1092200"/>
            <a:ext cx="4730000" cy="524800"/>
          </a:xfrm>
          <a:prstGeom prst="rect">
            <a:avLst/>
          </a:prstGeom>
          <a:noFill/>
          <a:ln>
            <a:noFill/>
          </a:ln>
        </p:spPr>
        <p:txBody>
          <a:bodyPr spcFirstLastPara="1" wrap="square" lIns="0" tIns="0" rIns="0" bIns="0" anchor="t" anchorCtr="0">
            <a:spAutoFit/>
          </a:bodyPr>
          <a:lstStyle>
            <a:lvl1pPr lv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2500"/>
              <a:buFont typeface="Source Sans Pro"/>
              <a:buNone/>
              <a:defRPr sz="3333">
                <a:latin typeface="Source Sans Pro"/>
                <a:ea typeface="Source Sans Pro"/>
                <a:cs typeface="Source Sans Pro"/>
                <a:sym typeface="Source Sans Pro"/>
              </a:defRPr>
            </a:lvl2pPr>
            <a:lvl3pPr lvl="2">
              <a:spcBef>
                <a:spcPts val="0"/>
              </a:spcBef>
              <a:spcAft>
                <a:spcPts val="0"/>
              </a:spcAft>
              <a:buSzPts val="2500"/>
              <a:buFont typeface="Source Sans Pro"/>
              <a:buNone/>
              <a:defRPr sz="3333">
                <a:latin typeface="Source Sans Pro"/>
                <a:ea typeface="Source Sans Pro"/>
                <a:cs typeface="Source Sans Pro"/>
                <a:sym typeface="Source Sans Pro"/>
              </a:defRPr>
            </a:lvl3pPr>
            <a:lvl4pPr lvl="3">
              <a:spcBef>
                <a:spcPts val="0"/>
              </a:spcBef>
              <a:spcAft>
                <a:spcPts val="0"/>
              </a:spcAft>
              <a:buSzPts val="2500"/>
              <a:buFont typeface="Source Sans Pro"/>
              <a:buNone/>
              <a:defRPr sz="3333">
                <a:latin typeface="Source Sans Pro"/>
                <a:ea typeface="Source Sans Pro"/>
                <a:cs typeface="Source Sans Pro"/>
                <a:sym typeface="Source Sans Pro"/>
              </a:defRPr>
            </a:lvl4pPr>
            <a:lvl5pPr lvl="4">
              <a:spcBef>
                <a:spcPts val="0"/>
              </a:spcBef>
              <a:spcAft>
                <a:spcPts val="0"/>
              </a:spcAft>
              <a:buSzPts val="2500"/>
              <a:buFont typeface="Source Sans Pro"/>
              <a:buNone/>
              <a:defRPr sz="3333">
                <a:latin typeface="Source Sans Pro"/>
                <a:ea typeface="Source Sans Pro"/>
                <a:cs typeface="Source Sans Pro"/>
                <a:sym typeface="Source Sans Pro"/>
              </a:defRPr>
            </a:lvl5pPr>
            <a:lvl6pPr lvl="5">
              <a:spcBef>
                <a:spcPts val="0"/>
              </a:spcBef>
              <a:spcAft>
                <a:spcPts val="0"/>
              </a:spcAft>
              <a:buSzPts val="2500"/>
              <a:buFont typeface="Source Sans Pro"/>
              <a:buNone/>
              <a:defRPr sz="3333">
                <a:latin typeface="Source Sans Pro"/>
                <a:ea typeface="Source Sans Pro"/>
                <a:cs typeface="Source Sans Pro"/>
                <a:sym typeface="Source Sans Pro"/>
              </a:defRPr>
            </a:lvl6pPr>
            <a:lvl7pPr lvl="6">
              <a:spcBef>
                <a:spcPts val="0"/>
              </a:spcBef>
              <a:spcAft>
                <a:spcPts val="0"/>
              </a:spcAft>
              <a:buSzPts val="2500"/>
              <a:buFont typeface="Source Sans Pro"/>
              <a:buNone/>
              <a:defRPr sz="3333">
                <a:latin typeface="Source Sans Pro"/>
                <a:ea typeface="Source Sans Pro"/>
                <a:cs typeface="Source Sans Pro"/>
                <a:sym typeface="Source Sans Pro"/>
              </a:defRPr>
            </a:lvl7pPr>
            <a:lvl8pPr lvl="7">
              <a:spcBef>
                <a:spcPts val="0"/>
              </a:spcBef>
              <a:spcAft>
                <a:spcPts val="0"/>
              </a:spcAft>
              <a:buSzPts val="2500"/>
              <a:buFont typeface="Source Sans Pro"/>
              <a:buNone/>
              <a:defRPr sz="3333">
                <a:latin typeface="Source Sans Pro"/>
                <a:ea typeface="Source Sans Pro"/>
                <a:cs typeface="Source Sans Pro"/>
                <a:sym typeface="Source Sans Pro"/>
              </a:defRPr>
            </a:lvl8pPr>
            <a:lvl9pPr lvl="8">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63" name="Google Shape;63;p5"/>
          <p:cNvSpPr txBox="1">
            <a:spLocks noGrp="1"/>
          </p:cNvSpPr>
          <p:nvPr>
            <p:ph type="subTitle" idx="1"/>
          </p:nvPr>
        </p:nvSpPr>
        <p:spPr>
          <a:xfrm>
            <a:off x="1219200" y="1663700"/>
            <a:ext cx="4749200" cy="809600"/>
          </a:xfrm>
          <a:prstGeom prst="rect">
            <a:avLst/>
          </a:prstGeom>
          <a:noFill/>
          <a:ln>
            <a:noFill/>
          </a:ln>
        </p:spPr>
        <p:txBody>
          <a:bodyPr spcFirstLastPara="1" wrap="square" lIns="0" tIns="0" rIns="0" bIns="0" anchor="t" anchorCtr="0">
            <a:noAutofit/>
          </a:bodyPr>
          <a:lstStyle>
            <a:lvl1pPr lv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a:spcBef>
                <a:spcPts val="0"/>
              </a:spcBef>
              <a:spcAft>
                <a:spcPts val="0"/>
              </a:spcAft>
              <a:buSzPts val="2000"/>
              <a:buFont typeface="Source Sans Pro"/>
              <a:buNone/>
              <a:defRPr sz="2667">
                <a:latin typeface="Source Sans Pro"/>
                <a:ea typeface="Source Sans Pro"/>
                <a:cs typeface="Source Sans Pro"/>
                <a:sym typeface="Source Sans Pro"/>
              </a:defRPr>
            </a:lvl2pPr>
            <a:lvl3pPr lvl="2">
              <a:spcBef>
                <a:spcPts val="0"/>
              </a:spcBef>
              <a:spcAft>
                <a:spcPts val="0"/>
              </a:spcAft>
              <a:buSzPts val="2000"/>
              <a:buFont typeface="Source Sans Pro"/>
              <a:buNone/>
              <a:defRPr sz="2667">
                <a:latin typeface="Source Sans Pro"/>
                <a:ea typeface="Source Sans Pro"/>
                <a:cs typeface="Source Sans Pro"/>
                <a:sym typeface="Source Sans Pro"/>
              </a:defRPr>
            </a:lvl3pPr>
            <a:lvl4pPr lvl="3">
              <a:spcBef>
                <a:spcPts val="0"/>
              </a:spcBef>
              <a:spcAft>
                <a:spcPts val="0"/>
              </a:spcAft>
              <a:buSzPts val="2000"/>
              <a:buFont typeface="Source Sans Pro"/>
              <a:buNone/>
              <a:defRPr sz="2667">
                <a:latin typeface="Source Sans Pro"/>
                <a:ea typeface="Source Sans Pro"/>
                <a:cs typeface="Source Sans Pro"/>
                <a:sym typeface="Source Sans Pro"/>
              </a:defRPr>
            </a:lvl4pPr>
            <a:lvl5pPr lvl="4">
              <a:spcBef>
                <a:spcPts val="0"/>
              </a:spcBef>
              <a:spcAft>
                <a:spcPts val="0"/>
              </a:spcAft>
              <a:buSzPts val="2000"/>
              <a:buFont typeface="Source Sans Pro"/>
              <a:buNone/>
              <a:defRPr sz="2667">
                <a:latin typeface="Source Sans Pro"/>
                <a:ea typeface="Source Sans Pro"/>
                <a:cs typeface="Source Sans Pro"/>
                <a:sym typeface="Source Sans Pro"/>
              </a:defRPr>
            </a:lvl5pPr>
            <a:lvl6pPr lvl="5">
              <a:spcBef>
                <a:spcPts val="0"/>
              </a:spcBef>
              <a:spcAft>
                <a:spcPts val="0"/>
              </a:spcAft>
              <a:buSzPts val="2000"/>
              <a:buFont typeface="Source Sans Pro"/>
              <a:buNone/>
              <a:defRPr sz="2667">
                <a:latin typeface="Source Sans Pro"/>
                <a:ea typeface="Source Sans Pro"/>
                <a:cs typeface="Source Sans Pro"/>
                <a:sym typeface="Source Sans Pro"/>
              </a:defRPr>
            </a:lvl6pPr>
            <a:lvl7pPr lvl="6">
              <a:spcBef>
                <a:spcPts val="0"/>
              </a:spcBef>
              <a:spcAft>
                <a:spcPts val="0"/>
              </a:spcAft>
              <a:buSzPts val="2000"/>
              <a:buFont typeface="Source Sans Pro"/>
              <a:buNone/>
              <a:defRPr sz="2667">
                <a:latin typeface="Source Sans Pro"/>
                <a:ea typeface="Source Sans Pro"/>
                <a:cs typeface="Source Sans Pro"/>
                <a:sym typeface="Source Sans Pro"/>
              </a:defRPr>
            </a:lvl7pPr>
            <a:lvl8pPr lvl="7">
              <a:spcBef>
                <a:spcPts val="0"/>
              </a:spcBef>
              <a:spcAft>
                <a:spcPts val="0"/>
              </a:spcAft>
              <a:buSzPts val="2000"/>
              <a:buFont typeface="Source Sans Pro"/>
              <a:buNone/>
              <a:defRPr sz="2667">
                <a:latin typeface="Source Sans Pro"/>
                <a:ea typeface="Source Sans Pro"/>
                <a:cs typeface="Source Sans Pro"/>
                <a:sym typeface="Source Sans Pro"/>
              </a:defRPr>
            </a:lvl8pPr>
            <a:lvl9pPr lvl="8">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
        <p:nvSpPr>
          <p:cNvPr id="64" name="Google Shape;64;p5"/>
          <p:cNvSpPr/>
          <p:nvPr/>
        </p:nvSpPr>
        <p:spPr>
          <a:xfrm>
            <a:off x="304808" y="3029800"/>
            <a:ext cx="743333" cy="7592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4000" b="1" i="0">
                <a:solidFill>
                  <a:schemeClr val="lt1"/>
                </a:solidFill>
                <a:latin typeface="Source Sans Pro" panose="020B0503030403020204" pitchFamily="34" charset="0"/>
                <a:ea typeface="Source Sans Pro"/>
                <a:cs typeface="Source Sans Pro"/>
                <a:sym typeface="Source Sans Pro"/>
              </a:rPr>
              <a:t>2</a:t>
            </a:r>
            <a:endParaRPr sz="4000" b="1" i="0">
              <a:solidFill>
                <a:schemeClr val="lt1"/>
              </a:solidFill>
              <a:latin typeface="Source Sans Pro" panose="020B0503030403020204" pitchFamily="34" charset="0"/>
              <a:ea typeface="Source Sans Pro"/>
              <a:cs typeface="Source Sans Pro"/>
              <a:sym typeface="Source Sans Pro"/>
            </a:endParaRPr>
          </a:p>
        </p:txBody>
      </p:sp>
      <p:sp>
        <p:nvSpPr>
          <p:cNvPr id="65" name="Google Shape;65;p5"/>
          <p:cNvSpPr txBox="1">
            <a:spLocks noGrp="1"/>
          </p:cNvSpPr>
          <p:nvPr>
            <p:ph type="title" idx="2"/>
          </p:nvPr>
        </p:nvSpPr>
        <p:spPr>
          <a:xfrm>
            <a:off x="1219200" y="2849151"/>
            <a:ext cx="4730000" cy="5248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3333">
                <a:latin typeface="Source Sans Pro"/>
                <a:ea typeface="Source Sans Pro"/>
                <a:cs typeface="Source Sans Pro"/>
                <a:sym typeface="Source Sans Pro"/>
              </a:defRPr>
            </a:lvl2pPr>
            <a:lvl3pPr lvl="2" rtl="0">
              <a:spcBef>
                <a:spcPts val="0"/>
              </a:spcBef>
              <a:spcAft>
                <a:spcPts val="0"/>
              </a:spcAft>
              <a:buSzPts val="2500"/>
              <a:buFont typeface="Source Sans Pro"/>
              <a:buNone/>
              <a:defRPr sz="3333">
                <a:latin typeface="Source Sans Pro"/>
                <a:ea typeface="Source Sans Pro"/>
                <a:cs typeface="Source Sans Pro"/>
                <a:sym typeface="Source Sans Pro"/>
              </a:defRPr>
            </a:lvl3pPr>
            <a:lvl4pPr lvl="3" rtl="0">
              <a:spcBef>
                <a:spcPts val="0"/>
              </a:spcBef>
              <a:spcAft>
                <a:spcPts val="0"/>
              </a:spcAft>
              <a:buSzPts val="2500"/>
              <a:buFont typeface="Source Sans Pro"/>
              <a:buNone/>
              <a:defRPr sz="3333">
                <a:latin typeface="Source Sans Pro"/>
                <a:ea typeface="Source Sans Pro"/>
                <a:cs typeface="Source Sans Pro"/>
                <a:sym typeface="Source Sans Pro"/>
              </a:defRPr>
            </a:lvl4pPr>
            <a:lvl5pPr lvl="4" rtl="0">
              <a:spcBef>
                <a:spcPts val="0"/>
              </a:spcBef>
              <a:spcAft>
                <a:spcPts val="0"/>
              </a:spcAft>
              <a:buSzPts val="2500"/>
              <a:buFont typeface="Source Sans Pro"/>
              <a:buNone/>
              <a:defRPr sz="3333">
                <a:latin typeface="Source Sans Pro"/>
                <a:ea typeface="Source Sans Pro"/>
                <a:cs typeface="Source Sans Pro"/>
                <a:sym typeface="Source Sans Pro"/>
              </a:defRPr>
            </a:lvl5pPr>
            <a:lvl6pPr lvl="5" rtl="0">
              <a:spcBef>
                <a:spcPts val="0"/>
              </a:spcBef>
              <a:spcAft>
                <a:spcPts val="0"/>
              </a:spcAft>
              <a:buSzPts val="2500"/>
              <a:buFont typeface="Source Sans Pro"/>
              <a:buNone/>
              <a:defRPr sz="3333">
                <a:latin typeface="Source Sans Pro"/>
                <a:ea typeface="Source Sans Pro"/>
                <a:cs typeface="Source Sans Pro"/>
                <a:sym typeface="Source Sans Pro"/>
              </a:defRPr>
            </a:lvl6pPr>
            <a:lvl7pPr lvl="6" rtl="0">
              <a:spcBef>
                <a:spcPts val="0"/>
              </a:spcBef>
              <a:spcAft>
                <a:spcPts val="0"/>
              </a:spcAft>
              <a:buSzPts val="2500"/>
              <a:buFont typeface="Source Sans Pro"/>
              <a:buNone/>
              <a:defRPr sz="3333">
                <a:latin typeface="Source Sans Pro"/>
                <a:ea typeface="Source Sans Pro"/>
                <a:cs typeface="Source Sans Pro"/>
                <a:sym typeface="Source Sans Pro"/>
              </a:defRPr>
            </a:lvl7pPr>
            <a:lvl8pPr lvl="7" rtl="0">
              <a:spcBef>
                <a:spcPts val="0"/>
              </a:spcBef>
              <a:spcAft>
                <a:spcPts val="0"/>
              </a:spcAft>
              <a:buSzPts val="2500"/>
              <a:buFont typeface="Source Sans Pro"/>
              <a:buNone/>
              <a:defRPr sz="3333">
                <a:latin typeface="Source Sans Pro"/>
                <a:ea typeface="Source Sans Pro"/>
                <a:cs typeface="Source Sans Pro"/>
                <a:sym typeface="Source Sans Pro"/>
              </a:defRPr>
            </a:lvl8pPr>
            <a:lvl9pPr lvl="8" rtl="0">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66" name="Google Shape;66;p5"/>
          <p:cNvSpPr txBox="1">
            <a:spLocks noGrp="1"/>
          </p:cNvSpPr>
          <p:nvPr>
            <p:ph type="subTitle" idx="3"/>
          </p:nvPr>
        </p:nvSpPr>
        <p:spPr>
          <a:xfrm>
            <a:off x="1219200" y="3420651"/>
            <a:ext cx="4749200" cy="80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rtl="0">
              <a:spcBef>
                <a:spcPts val="0"/>
              </a:spcBef>
              <a:spcAft>
                <a:spcPts val="0"/>
              </a:spcAft>
              <a:buSzPts val="2000"/>
              <a:buFont typeface="Source Sans Pro"/>
              <a:buNone/>
              <a:defRPr sz="2667">
                <a:latin typeface="Source Sans Pro"/>
                <a:ea typeface="Source Sans Pro"/>
                <a:cs typeface="Source Sans Pro"/>
                <a:sym typeface="Source Sans Pro"/>
              </a:defRPr>
            </a:lvl2pPr>
            <a:lvl3pPr lvl="2" rtl="0">
              <a:spcBef>
                <a:spcPts val="0"/>
              </a:spcBef>
              <a:spcAft>
                <a:spcPts val="0"/>
              </a:spcAft>
              <a:buSzPts val="2000"/>
              <a:buFont typeface="Source Sans Pro"/>
              <a:buNone/>
              <a:defRPr sz="2667">
                <a:latin typeface="Source Sans Pro"/>
                <a:ea typeface="Source Sans Pro"/>
                <a:cs typeface="Source Sans Pro"/>
                <a:sym typeface="Source Sans Pro"/>
              </a:defRPr>
            </a:lvl3pPr>
            <a:lvl4pPr lvl="3" rtl="0">
              <a:spcBef>
                <a:spcPts val="0"/>
              </a:spcBef>
              <a:spcAft>
                <a:spcPts val="0"/>
              </a:spcAft>
              <a:buSzPts val="2000"/>
              <a:buFont typeface="Source Sans Pro"/>
              <a:buNone/>
              <a:defRPr sz="2667">
                <a:latin typeface="Source Sans Pro"/>
                <a:ea typeface="Source Sans Pro"/>
                <a:cs typeface="Source Sans Pro"/>
                <a:sym typeface="Source Sans Pro"/>
              </a:defRPr>
            </a:lvl4pPr>
            <a:lvl5pPr lvl="4" rtl="0">
              <a:spcBef>
                <a:spcPts val="0"/>
              </a:spcBef>
              <a:spcAft>
                <a:spcPts val="0"/>
              </a:spcAft>
              <a:buSzPts val="2000"/>
              <a:buFont typeface="Source Sans Pro"/>
              <a:buNone/>
              <a:defRPr sz="2667">
                <a:latin typeface="Source Sans Pro"/>
                <a:ea typeface="Source Sans Pro"/>
                <a:cs typeface="Source Sans Pro"/>
                <a:sym typeface="Source Sans Pro"/>
              </a:defRPr>
            </a:lvl5pPr>
            <a:lvl6pPr lvl="5" rtl="0">
              <a:spcBef>
                <a:spcPts val="0"/>
              </a:spcBef>
              <a:spcAft>
                <a:spcPts val="0"/>
              </a:spcAft>
              <a:buSzPts val="2000"/>
              <a:buFont typeface="Source Sans Pro"/>
              <a:buNone/>
              <a:defRPr sz="2667">
                <a:latin typeface="Source Sans Pro"/>
                <a:ea typeface="Source Sans Pro"/>
                <a:cs typeface="Source Sans Pro"/>
                <a:sym typeface="Source Sans Pro"/>
              </a:defRPr>
            </a:lvl6pPr>
            <a:lvl7pPr lvl="6" rtl="0">
              <a:spcBef>
                <a:spcPts val="0"/>
              </a:spcBef>
              <a:spcAft>
                <a:spcPts val="0"/>
              </a:spcAft>
              <a:buSzPts val="2000"/>
              <a:buFont typeface="Source Sans Pro"/>
              <a:buNone/>
              <a:defRPr sz="2667">
                <a:latin typeface="Source Sans Pro"/>
                <a:ea typeface="Source Sans Pro"/>
                <a:cs typeface="Source Sans Pro"/>
                <a:sym typeface="Source Sans Pro"/>
              </a:defRPr>
            </a:lvl7pPr>
            <a:lvl8pPr lvl="7" rtl="0">
              <a:spcBef>
                <a:spcPts val="0"/>
              </a:spcBef>
              <a:spcAft>
                <a:spcPts val="0"/>
              </a:spcAft>
              <a:buSzPts val="2000"/>
              <a:buFont typeface="Source Sans Pro"/>
              <a:buNone/>
              <a:defRPr sz="2667">
                <a:latin typeface="Source Sans Pro"/>
                <a:ea typeface="Source Sans Pro"/>
                <a:cs typeface="Source Sans Pro"/>
                <a:sym typeface="Source Sans Pro"/>
              </a:defRPr>
            </a:lvl8pPr>
            <a:lvl9pPr lvl="8" rtl="0">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
        <p:nvSpPr>
          <p:cNvPr id="67" name="Google Shape;67;p5"/>
          <p:cNvSpPr txBox="1">
            <a:spLocks noGrp="1"/>
          </p:cNvSpPr>
          <p:nvPr>
            <p:ph type="title" idx="4"/>
          </p:nvPr>
        </p:nvSpPr>
        <p:spPr>
          <a:xfrm>
            <a:off x="1219200" y="4606117"/>
            <a:ext cx="4730000" cy="5248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3333">
                <a:latin typeface="Source Sans Pro"/>
                <a:ea typeface="Source Sans Pro"/>
                <a:cs typeface="Source Sans Pro"/>
                <a:sym typeface="Source Sans Pro"/>
              </a:defRPr>
            </a:lvl2pPr>
            <a:lvl3pPr lvl="2" rtl="0">
              <a:spcBef>
                <a:spcPts val="0"/>
              </a:spcBef>
              <a:spcAft>
                <a:spcPts val="0"/>
              </a:spcAft>
              <a:buSzPts val="2500"/>
              <a:buFont typeface="Source Sans Pro"/>
              <a:buNone/>
              <a:defRPr sz="3333">
                <a:latin typeface="Source Sans Pro"/>
                <a:ea typeface="Source Sans Pro"/>
                <a:cs typeface="Source Sans Pro"/>
                <a:sym typeface="Source Sans Pro"/>
              </a:defRPr>
            </a:lvl3pPr>
            <a:lvl4pPr lvl="3" rtl="0">
              <a:spcBef>
                <a:spcPts val="0"/>
              </a:spcBef>
              <a:spcAft>
                <a:spcPts val="0"/>
              </a:spcAft>
              <a:buSzPts val="2500"/>
              <a:buFont typeface="Source Sans Pro"/>
              <a:buNone/>
              <a:defRPr sz="3333">
                <a:latin typeface="Source Sans Pro"/>
                <a:ea typeface="Source Sans Pro"/>
                <a:cs typeface="Source Sans Pro"/>
                <a:sym typeface="Source Sans Pro"/>
              </a:defRPr>
            </a:lvl4pPr>
            <a:lvl5pPr lvl="4" rtl="0">
              <a:spcBef>
                <a:spcPts val="0"/>
              </a:spcBef>
              <a:spcAft>
                <a:spcPts val="0"/>
              </a:spcAft>
              <a:buSzPts val="2500"/>
              <a:buFont typeface="Source Sans Pro"/>
              <a:buNone/>
              <a:defRPr sz="3333">
                <a:latin typeface="Source Sans Pro"/>
                <a:ea typeface="Source Sans Pro"/>
                <a:cs typeface="Source Sans Pro"/>
                <a:sym typeface="Source Sans Pro"/>
              </a:defRPr>
            </a:lvl5pPr>
            <a:lvl6pPr lvl="5" rtl="0">
              <a:spcBef>
                <a:spcPts val="0"/>
              </a:spcBef>
              <a:spcAft>
                <a:spcPts val="0"/>
              </a:spcAft>
              <a:buSzPts val="2500"/>
              <a:buFont typeface="Source Sans Pro"/>
              <a:buNone/>
              <a:defRPr sz="3333">
                <a:latin typeface="Source Sans Pro"/>
                <a:ea typeface="Source Sans Pro"/>
                <a:cs typeface="Source Sans Pro"/>
                <a:sym typeface="Source Sans Pro"/>
              </a:defRPr>
            </a:lvl6pPr>
            <a:lvl7pPr lvl="6" rtl="0">
              <a:spcBef>
                <a:spcPts val="0"/>
              </a:spcBef>
              <a:spcAft>
                <a:spcPts val="0"/>
              </a:spcAft>
              <a:buSzPts val="2500"/>
              <a:buFont typeface="Source Sans Pro"/>
              <a:buNone/>
              <a:defRPr sz="3333">
                <a:latin typeface="Source Sans Pro"/>
                <a:ea typeface="Source Sans Pro"/>
                <a:cs typeface="Source Sans Pro"/>
                <a:sym typeface="Source Sans Pro"/>
              </a:defRPr>
            </a:lvl7pPr>
            <a:lvl8pPr lvl="7" rtl="0">
              <a:spcBef>
                <a:spcPts val="0"/>
              </a:spcBef>
              <a:spcAft>
                <a:spcPts val="0"/>
              </a:spcAft>
              <a:buSzPts val="2500"/>
              <a:buFont typeface="Source Sans Pro"/>
              <a:buNone/>
              <a:defRPr sz="3333">
                <a:latin typeface="Source Sans Pro"/>
                <a:ea typeface="Source Sans Pro"/>
                <a:cs typeface="Source Sans Pro"/>
                <a:sym typeface="Source Sans Pro"/>
              </a:defRPr>
            </a:lvl8pPr>
            <a:lvl9pPr lvl="8" rtl="0">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68" name="Google Shape;68;p5"/>
          <p:cNvSpPr txBox="1">
            <a:spLocks noGrp="1"/>
          </p:cNvSpPr>
          <p:nvPr>
            <p:ph type="subTitle" idx="5"/>
          </p:nvPr>
        </p:nvSpPr>
        <p:spPr>
          <a:xfrm>
            <a:off x="1219200" y="5177617"/>
            <a:ext cx="4749200" cy="80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rtl="0">
              <a:spcBef>
                <a:spcPts val="0"/>
              </a:spcBef>
              <a:spcAft>
                <a:spcPts val="0"/>
              </a:spcAft>
              <a:buSzPts val="2000"/>
              <a:buFont typeface="Source Sans Pro"/>
              <a:buNone/>
              <a:defRPr sz="2667">
                <a:latin typeface="Source Sans Pro"/>
                <a:ea typeface="Source Sans Pro"/>
                <a:cs typeface="Source Sans Pro"/>
                <a:sym typeface="Source Sans Pro"/>
              </a:defRPr>
            </a:lvl2pPr>
            <a:lvl3pPr lvl="2" rtl="0">
              <a:spcBef>
                <a:spcPts val="0"/>
              </a:spcBef>
              <a:spcAft>
                <a:spcPts val="0"/>
              </a:spcAft>
              <a:buSzPts val="2000"/>
              <a:buFont typeface="Source Sans Pro"/>
              <a:buNone/>
              <a:defRPr sz="2667">
                <a:latin typeface="Source Sans Pro"/>
                <a:ea typeface="Source Sans Pro"/>
                <a:cs typeface="Source Sans Pro"/>
                <a:sym typeface="Source Sans Pro"/>
              </a:defRPr>
            </a:lvl3pPr>
            <a:lvl4pPr lvl="3" rtl="0">
              <a:spcBef>
                <a:spcPts val="0"/>
              </a:spcBef>
              <a:spcAft>
                <a:spcPts val="0"/>
              </a:spcAft>
              <a:buSzPts val="2000"/>
              <a:buFont typeface="Source Sans Pro"/>
              <a:buNone/>
              <a:defRPr sz="2667">
                <a:latin typeface="Source Sans Pro"/>
                <a:ea typeface="Source Sans Pro"/>
                <a:cs typeface="Source Sans Pro"/>
                <a:sym typeface="Source Sans Pro"/>
              </a:defRPr>
            </a:lvl4pPr>
            <a:lvl5pPr lvl="4" rtl="0">
              <a:spcBef>
                <a:spcPts val="0"/>
              </a:spcBef>
              <a:spcAft>
                <a:spcPts val="0"/>
              </a:spcAft>
              <a:buSzPts val="2000"/>
              <a:buFont typeface="Source Sans Pro"/>
              <a:buNone/>
              <a:defRPr sz="2667">
                <a:latin typeface="Source Sans Pro"/>
                <a:ea typeface="Source Sans Pro"/>
                <a:cs typeface="Source Sans Pro"/>
                <a:sym typeface="Source Sans Pro"/>
              </a:defRPr>
            </a:lvl5pPr>
            <a:lvl6pPr lvl="5" rtl="0">
              <a:spcBef>
                <a:spcPts val="0"/>
              </a:spcBef>
              <a:spcAft>
                <a:spcPts val="0"/>
              </a:spcAft>
              <a:buSzPts val="2000"/>
              <a:buFont typeface="Source Sans Pro"/>
              <a:buNone/>
              <a:defRPr sz="2667">
                <a:latin typeface="Source Sans Pro"/>
                <a:ea typeface="Source Sans Pro"/>
                <a:cs typeface="Source Sans Pro"/>
                <a:sym typeface="Source Sans Pro"/>
              </a:defRPr>
            </a:lvl6pPr>
            <a:lvl7pPr lvl="6" rtl="0">
              <a:spcBef>
                <a:spcPts val="0"/>
              </a:spcBef>
              <a:spcAft>
                <a:spcPts val="0"/>
              </a:spcAft>
              <a:buSzPts val="2000"/>
              <a:buFont typeface="Source Sans Pro"/>
              <a:buNone/>
              <a:defRPr sz="2667">
                <a:latin typeface="Source Sans Pro"/>
                <a:ea typeface="Source Sans Pro"/>
                <a:cs typeface="Source Sans Pro"/>
                <a:sym typeface="Source Sans Pro"/>
              </a:defRPr>
            </a:lvl7pPr>
            <a:lvl8pPr lvl="7" rtl="0">
              <a:spcBef>
                <a:spcPts val="0"/>
              </a:spcBef>
              <a:spcAft>
                <a:spcPts val="0"/>
              </a:spcAft>
              <a:buSzPts val="2000"/>
              <a:buFont typeface="Source Sans Pro"/>
              <a:buNone/>
              <a:defRPr sz="2667">
                <a:latin typeface="Source Sans Pro"/>
                <a:ea typeface="Source Sans Pro"/>
                <a:cs typeface="Source Sans Pro"/>
                <a:sym typeface="Source Sans Pro"/>
              </a:defRPr>
            </a:lvl8pPr>
            <a:lvl9pPr lvl="8" rtl="0">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
        <p:nvSpPr>
          <p:cNvPr id="69" name="Google Shape;69;p5"/>
          <p:cNvSpPr txBox="1">
            <a:spLocks noGrp="1"/>
          </p:cNvSpPr>
          <p:nvPr>
            <p:ph type="title" idx="6"/>
          </p:nvPr>
        </p:nvSpPr>
        <p:spPr>
          <a:xfrm>
            <a:off x="7261467" y="1092200"/>
            <a:ext cx="4730000" cy="5248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3333">
                <a:latin typeface="Source Sans Pro"/>
                <a:ea typeface="Source Sans Pro"/>
                <a:cs typeface="Source Sans Pro"/>
                <a:sym typeface="Source Sans Pro"/>
              </a:defRPr>
            </a:lvl2pPr>
            <a:lvl3pPr lvl="2" rtl="0">
              <a:spcBef>
                <a:spcPts val="0"/>
              </a:spcBef>
              <a:spcAft>
                <a:spcPts val="0"/>
              </a:spcAft>
              <a:buSzPts val="2500"/>
              <a:buFont typeface="Source Sans Pro"/>
              <a:buNone/>
              <a:defRPr sz="3333">
                <a:latin typeface="Source Sans Pro"/>
                <a:ea typeface="Source Sans Pro"/>
                <a:cs typeface="Source Sans Pro"/>
                <a:sym typeface="Source Sans Pro"/>
              </a:defRPr>
            </a:lvl3pPr>
            <a:lvl4pPr lvl="3" rtl="0">
              <a:spcBef>
                <a:spcPts val="0"/>
              </a:spcBef>
              <a:spcAft>
                <a:spcPts val="0"/>
              </a:spcAft>
              <a:buSzPts val="2500"/>
              <a:buFont typeface="Source Sans Pro"/>
              <a:buNone/>
              <a:defRPr sz="3333">
                <a:latin typeface="Source Sans Pro"/>
                <a:ea typeface="Source Sans Pro"/>
                <a:cs typeface="Source Sans Pro"/>
                <a:sym typeface="Source Sans Pro"/>
              </a:defRPr>
            </a:lvl4pPr>
            <a:lvl5pPr lvl="4" rtl="0">
              <a:spcBef>
                <a:spcPts val="0"/>
              </a:spcBef>
              <a:spcAft>
                <a:spcPts val="0"/>
              </a:spcAft>
              <a:buSzPts val="2500"/>
              <a:buFont typeface="Source Sans Pro"/>
              <a:buNone/>
              <a:defRPr sz="3333">
                <a:latin typeface="Source Sans Pro"/>
                <a:ea typeface="Source Sans Pro"/>
                <a:cs typeface="Source Sans Pro"/>
                <a:sym typeface="Source Sans Pro"/>
              </a:defRPr>
            </a:lvl5pPr>
            <a:lvl6pPr lvl="5" rtl="0">
              <a:spcBef>
                <a:spcPts val="0"/>
              </a:spcBef>
              <a:spcAft>
                <a:spcPts val="0"/>
              </a:spcAft>
              <a:buSzPts val="2500"/>
              <a:buFont typeface="Source Sans Pro"/>
              <a:buNone/>
              <a:defRPr sz="3333">
                <a:latin typeface="Source Sans Pro"/>
                <a:ea typeface="Source Sans Pro"/>
                <a:cs typeface="Source Sans Pro"/>
                <a:sym typeface="Source Sans Pro"/>
              </a:defRPr>
            </a:lvl6pPr>
            <a:lvl7pPr lvl="6" rtl="0">
              <a:spcBef>
                <a:spcPts val="0"/>
              </a:spcBef>
              <a:spcAft>
                <a:spcPts val="0"/>
              </a:spcAft>
              <a:buSzPts val="2500"/>
              <a:buFont typeface="Source Sans Pro"/>
              <a:buNone/>
              <a:defRPr sz="3333">
                <a:latin typeface="Source Sans Pro"/>
                <a:ea typeface="Source Sans Pro"/>
                <a:cs typeface="Source Sans Pro"/>
                <a:sym typeface="Source Sans Pro"/>
              </a:defRPr>
            </a:lvl7pPr>
            <a:lvl8pPr lvl="7" rtl="0">
              <a:spcBef>
                <a:spcPts val="0"/>
              </a:spcBef>
              <a:spcAft>
                <a:spcPts val="0"/>
              </a:spcAft>
              <a:buSzPts val="2500"/>
              <a:buFont typeface="Source Sans Pro"/>
              <a:buNone/>
              <a:defRPr sz="3333">
                <a:latin typeface="Source Sans Pro"/>
                <a:ea typeface="Source Sans Pro"/>
                <a:cs typeface="Source Sans Pro"/>
                <a:sym typeface="Source Sans Pro"/>
              </a:defRPr>
            </a:lvl8pPr>
            <a:lvl9pPr lvl="8" rtl="0">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70" name="Google Shape;70;p5"/>
          <p:cNvSpPr txBox="1">
            <a:spLocks noGrp="1"/>
          </p:cNvSpPr>
          <p:nvPr>
            <p:ph type="subTitle" idx="7"/>
          </p:nvPr>
        </p:nvSpPr>
        <p:spPr>
          <a:xfrm>
            <a:off x="7261467" y="1663700"/>
            <a:ext cx="4749200" cy="80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rtl="0">
              <a:spcBef>
                <a:spcPts val="0"/>
              </a:spcBef>
              <a:spcAft>
                <a:spcPts val="0"/>
              </a:spcAft>
              <a:buSzPts val="2000"/>
              <a:buFont typeface="Source Sans Pro"/>
              <a:buNone/>
              <a:defRPr sz="2667">
                <a:latin typeface="Source Sans Pro"/>
                <a:ea typeface="Source Sans Pro"/>
                <a:cs typeface="Source Sans Pro"/>
                <a:sym typeface="Source Sans Pro"/>
              </a:defRPr>
            </a:lvl2pPr>
            <a:lvl3pPr lvl="2" rtl="0">
              <a:spcBef>
                <a:spcPts val="0"/>
              </a:spcBef>
              <a:spcAft>
                <a:spcPts val="0"/>
              </a:spcAft>
              <a:buSzPts val="2000"/>
              <a:buFont typeface="Source Sans Pro"/>
              <a:buNone/>
              <a:defRPr sz="2667">
                <a:latin typeface="Source Sans Pro"/>
                <a:ea typeface="Source Sans Pro"/>
                <a:cs typeface="Source Sans Pro"/>
                <a:sym typeface="Source Sans Pro"/>
              </a:defRPr>
            </a:lvl3pPr>
            <a:lvl4pPr lvl="3" rtl="0">
              <a:spcBef>
                <a:spcPts val="0"/>
              </a:spcBef>
              <a:spcAft>
                <a:spcPts val="0"/>
              </a:spcAft>
              <a:buSzPts val="2000"/>
              <a:buFont typeface="Source Sans Pro"/>
              <a:buNone/>
              <a:defRPr sz="2667">
                <a:latin typeface="Source Sans Pro"/>
                <a:ea typeface="Source Sans Pro"/>
                <a:cs typeface="Source Sans Pro"/>
                <a:sym typeface="Source Sans Pro"/>
              </a:defRPr>
            </a:lvl4pPr>
            <a:lvl5pPr lvl="4" rtl="0">
              <a:spcBef>
                <a:spcPts val="0"/>
              </a:spcBef>
              <a:spcAft>
                <a:spcPts val="0"/>
              </a:spcAft>
              <a:buSzPts val="2000"/>
              <a:buFont typeface="Source Sans Pro"/>
              <a:buNone/>
              <a:defRPr sz="2667">
                <a:latin typeface="Source Sans Pro"/>
                <a:ea typeface="Source Sans Pro"/>
                <a:cs typeface="Source Sans Pro"/>
                <a:sym typeface="Source Sans Pro"/>
              </a:defRPr>
            </a:lvl5pPr>
            <a:lvl6pPr lvl="5" rtl="0">
              <a:spcBef>
                <a:spcPts val="0"/>
              </a:spcBef>
              <a:spcAft>
                <a:spcPts val="0"/>
              </a:spcAft>
              <a:buSzPts val="2000"/>
              <a:buFont typeface="Source Sans Pro"/>
              <a:buNone/>
              <a:defRPr sz="2667">
                <a:latin typeface="Source Sans Pro"/>
                <a:ea typeface="Source Sans Pro"/>
                <a:cs typeface="Source Sans Pro"/>
                <a:sym typeface="Source Sans Pro"/>
              </a:defRPr>
            </a:lvl6pPr>
            <a:lvl7pPr lvl="6" rtl="0">
              <a:spcBef>
                <a:spcPts val="0"/>
              </a:spcBef>
              <a:spcAft>
                <a:spcPts val="0"/>
              </a:spcAft>
              <a:buSzPts val="2000"/>
              <a:buFont typeface="Source Sans Pro"/>
              <a:buNone/>
              <a:defRPr sz="2667">
                <a:latin typeface="Source Sans Pro"/>
                <a:ea typeface="Source Sans Pro"/>
                <a:cs typeface="Source Sans Pro"/>
                <a:sym typeface="Source Sans Pro"/>
              </a:defRPr>
            </a:lvl7pPr>
            <a:lvl8pPr lvl="7" rtl="0">
              <a:spcBef>
                <a:spcPts val="0"/>
              </a:spcBef>
              <a:spcAft>
                <a:spcPts val="0"/>
              </a:spcAft>
              <a:buSzPts val="2000"/>
              <a:buFont typeface="Source Sans Pro"/>
              <a:buNone/>
              <a:defRPr sz="2667">
                <a:latin typeface="Source Sans Pro"/>
                <a:ea typeface="Source Sans Pro"/>
                <a:cs typeface="Source Sans Pro"/>
                <a:sym typeface="Source Sans Pro"/>
              </a:defRPr>
            </a:lvl8pPr>
            <a:lvl9pPr lvl="8" rtl="0">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
        <p:nvSpPr>
          <p:cNvPr id="71" name="Google Shape;71;p5"/>
          <p:cNvSpPr txBox="1">
            <a:spLocks noGrp="1"/>
          </p:cNvSpPr>
          <p:nvPr>
            <p:ph type="title" idx="8"/>
          </p:nvPr>
        </p:nvSpPr>
        <p:spPr>
          <a:xfrm>
            <a:off x="7261467" y="2849151"/>
            <a:ext cx="4730000" cy="5248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3333">
                <a:latin typeface="Source Sans Pro"/>
                <a:ea typeface="Source Sans Pro"/>
                <a:cs typeface="Source Sans Pro"/>
                <a:sym typeface="Source Sans Pro"/>
              </a:defRPr>
            </a:lvl2pPr>
            <a:lvl3pPr lvl="2" rtl="0">
              <a:spcBef>
                <a:spcPts val="0"/>
              </a:spcBef>
              <a:spcAft>
                <a:spcPts val="0"/>
              </a:spcAft>
              <a:buSzPts val="2500"/>
              <a:buFont typeface="Source Sans Pro"/>
              <a:buNone/>
              <a:defRPr sz="3333">
                <a:latin typeface="Source Sans Pro"/>
                <a:ea typeface="Source Sans Pro"/>
                <a:cs typeface="Source Sans Pro"/>
                <a:sym typeface="Source Sans Pro"/>
              </a:defRPr>
            </a:lvl3pPr>
            <a:lvl4pPr lvl="3" rtl="0">
              <a:spcBef>
                <a:spcPts val="0"/>
              </a:spcBef>
              <a:spcAft>
                <a:spcPts val="0"/>
              </a:spcAft>
              <a:buSzPts val="2500"/>
              <a:buFont typeface="Source Sans Pro"/>
              <a:buNone/>
              <a:defRPr sz="3333">
                <a:latin typeface="Source Sans Pro"/>
                <a:ea typeface="Source Sans Pro"/>
                <a:cs typeface="Source Sans Pro"/>
                <a:sym typeface="Source Sans Pro"/>
              </a:defRPr>
            </a:lvl4pPr>
            <a:lvl5pPr lvl="4" rtl="0">
              <a:spcBef>
                <a:spcPts val="0"/>
              </a:spcBef>
              <a:spcAft>
                <a:spcPts val="0"/>
              </a:spcAft>
              <a:buSzPts val="2500"/>
              <a:buFont typeface="Source Sans Pro"/>
              <a:buNone/>
              <a:defRPr sz="3333">
                <a:latin typeface="Source Sans Pro"/>
                <a:ea typeface="Source Sans Pro"/>
                <a:cs typeface="Source Sans Pro"/>
                <a:sym typeface="Source Sans Pro"/>
              </a:defRPr>
            </a:lvl5pPr>
            <a:lvl6pPr lvl="5" rtl="0">
              <a:spcBef>
                <a:spcPts val="0"/>
              </a:spcBef>
              <a:spcAft>
                <a:spcPts val="0"/>
              </a:spcAft>
              <a:buSzPts val="2500"/>
              <a:buFont typeface="Source Sans Pro"/>
              <a:buNone/>
              <a:defRPr sz="3333">
                <a:latin typeface="Source Sans Pro"/>
                <a:ea typeface="Source Sans Pro"/>
                <a:cs typeface="Source Sans Pro"/>
                <a:sym typeface="Source Sans Pro"/>
              </a:defRPr>
            </a:lvl6pPr>
            <a:lvl7pPr lvl="6" rtl="0">
              <a:spcBef>
                <a:spcPts val="0"/>
              </a:spcBef>
              <a:spcAft>
                <a:spcPts val="0"/>
              </a:spcAft>
              <a:buSzPts val="2500"/>
              <a:buFont typeface="Source Sans Pro"/>
              <a:buNone/>
              <a:defRPr sz="3333">
                <a:latin typeface="Source Sans Pro"/>
                <a:ea typeface="Source Sans Pro"/>
                <a:cs typeface="Source Sans Pro"/>
                <a:sym typeface="Source Sans Pro"/>
              </a:defRPr>
            </a:lvl7pPr>
            <a:lvl8pPr lvl="7" rtl="0">
              <a:spcBef>
                <a:spcPts val="0"/>
              </a:spcBef>
              <a:spcAft>
                <a:spcPts val="0"/>
              </a:spcAft>
              <a:buSzPts val="2500"/>
              <a:buFont typeface="Source Sans Pro"/>
              <a:buNone/>
              <a:defRPr sz="3333">
                <a:latin typeface="Source Sans Pro"/>
                <a:ea typeface="Source Sans Pro"/>
                <a:cs typeface="Source Sans Pro"/>
                <a:sym typeface="Source Sans Pro"/>
              </a:defRPr>
            </a:lvl8pPr>
            <a:lvl9pPr lvl="8" rtl="0">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72" name="Google Shape;72;p5"/>
          <p:cNvSpPr txBox="1">
            <a:spLocks noGrp="1"/>
          </p:cNvSpPr>
          <p:nvPr>
            <p:ph type="subTitle" idx="9"/>
          </p:nvPr>
        </p:nvSpPr>
        <p:spPr>
          <a:xfrm>
            <a:off x="7261467" y="3420651"/>
            <a:ext cx="4749200" cy="80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rtl="0">
              <a:spcBef>
                <a:spcPts val="0"/>
              </a:spcBef>
              <a:spcAft>
                <a:spcPts val="0"/>
              </a:spcAft>
              <a:buSzPts val="2000"/>
              <a:buFont typeface="Source Sans Pro"/>
              <a:buNone/>
              <a:defRPr sz="2667">
                <a:latin typeface="Source Sans Pro"/>
                <a:ea typeface="Source Sans Pro"/>
                <a:cs typeface="Source Sans Pro"/>
                <a:sym typeface="Source Sans Pro"/>
              </a:defRPr>
            </a:lvl2pPr>
            <a:lvl3pPr lvl="2" rtl="0">
              <a:spcBef>
                <a:spcPts val="0"/>
              </a:spcBef>
              <a:spcAft>
                <a:spcPts val="0"/>
              </a:spcAft>
              <a:buSzPts val="2000"/>
              <a:buFont typeface="Source Sans Pro"/>
              <a:buNone/>
              <a:defRPr sz="2667">
                <a:latin typeface="Source Sans Pro"/>
                <a:ea typeface="Source Sans Pro"/>
                <a:cs typeface="Source Sans Pro"/>
                <a:sym typeface="Source Sans Pro"/>
              </a:defRPr>
            </a:lvl3pPr>
            <a:lvl4pPr lvl="3" rtl="0">
              <a:spcBef>
                <a:spcPts val="0"/>
              </a:spcBef>
              <a:spcAft>
                <a:spcPts val="0"/>
              </a:spcAft>
              <a:buSzPts val="2000"/>
              <a:buFont typeface="Source Sans Pro"/>
              <a:buNone/>
              <a:defRPr sz="2667">
                <a:latin typeface="Source Sans Pro"/>
                <a:ea typeface="Source Sans Pro"/>
                <a:cs typeface="Source Sans Pro"/>
                <a:sym typeface="Source Sans Pro"/>
              </a:defRPr>
            </a:lvl4pPr>
            <a:lvl5pPr lvl="4" rtl="0">
              <a:spcBef>
                <a:spcPts val="0"/>
              </a:spcBef>
              <a:spcAft>
                <a:spcPts val="0"/>
              </a:spcAft>
              <a:buSzPts val="2000"/>
              <a:buFont typeface="Source Sans Pro"/>
              <a:buNone/>
              <a:defRPr sz="2667">
                <a:latin typeface="Source Sans Pro"/>
                <a:ea typeface="Source Sans Pro"/>
                <a:cs typeface="Source Sans Pro"/>
                <a:sym typeface="Source Sans Pro"/>
              </a:defRPr>
            </a:lvl5pPr>
            <a:lvl6pPr lvl="5" rtl="0">
              <a:spcBef>
                <a:spcPts val="0"/>
              </a:spcBef>
              <a:spcAft>
                <a:spcPts val="0"/>
              </a:spcAft>
              <a:buSzPts val="2000"/>
              <a:buFont typeface="Source Sans Pro"/>
              <a:buNone/>
              <a:defRPr sz="2667">
                <a:latin typeface="Source Sans Pro"/>
                <a:ea typeface="Source Sans Pro"/>
                <a:cs typeface="Source Sans Pro"/>
                <a:sym typeface="Source Sans Pro"/>
              </a:defRPr>
            </a:lvl6pPr>
            <a:lvl7pPr lvl="6" rtl="0">
              <a:spcBef>
                <a:spcPts val="0"/>
              </a:spcBef>
              <a:spcAft>
                <a:spcPts val="0"/>
              </a:spcAft>
              <a:buSzPts val="2000"/>
              <a:buFont typeface="Source Sans Pro"/>
              <a:buNone/>
              <a:defRPr sz="2667">
                <a:latin typeface="Source Sans Pro"/>
                <a:ea typeface="Source Sans Pro"/>
                <a:cs typeface="Source Sans Pro"/>
                <a:sym typeface="Source Sans Pro"/>
              </a:defRPr>
            </a:lvl7pPr>
            <a:lvl8pPr lvl="7" rtl="0">
              <a:spcBef>
                <a:spcPts val="0"/>
              </a:spcBef>
              <a:spcAft>
                <a:spcPts val="0"/>
              </a:spcAft>
              <a:buSzPts val="2000"/>
              <a:buFont typeface="Source Sans Pro"/>
              <a:buNone/>
              <a:defRPr sz="2667">
                <a:latin typeface="Source Sans Pro"/>
                <a:ea typeface="Source Sans Pro"/>
                <a:cs typeface="Source Sans Pro"/>
                <a:sym typeface="Source Sans Pro"/>
              </a:defRPr>
            </a:lvl8pPr>
            <a:lvl9pPr lvl="8" rtl="0">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
        <p:nvSpPr>
          <p:cNvPr id="73" name="Google Shape;73;p5"/>
          <p:cNvSpPr txBox="1">
            <a:spLocks noGrp="1"/>
          </p:cNvSpPr>
          <p:nvPr>
            <p:ph type="title" idx="13"/>
          </p:nvPr>
        </p:nvSpPr>
        <p:spPr>
          <a:xfrm>
            <a:off x="7261467" y="4606117"/>
            <a:ext cx="4730000" cy="5248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33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3333">
                <a:latin typeface="Source Sans Pro"/>
                <a:ea typeface="Source Sans Pro"/>
                <a:cs typeface="Source Sans Pro"/>
                <a:sym typeface="Source Sans Pro"/>
              </a:defRPr>
            </a:lvl2pPr>
            <a:lvl3pPr lvl="2" rtl="0">
              <a:spcBef>
                <a:spcPts val="0"/>
              </a:spcBef>
              <a:spcAft>
                <a:spcPts val="0"/>
              </a:spcAft>
              <a:buSzPts val="2500"/>
              <a:buFont typeface="Source Sans Pro"/>
              <a:buNone/>
              <a:defRPr sz="3333">
                <a:latin typeface="Source Sans Pro"/>
                <a:ea typeface="Source Sans Pro"/>
                <a:cs typeface="Source Sans Pro"/>
                <a:sym typeface="Source Sans Pro"/>
              </a:defRPr>
            </a:lvl3pPr>
            <a:lvl4pPr lvl="3" rtl="0">
              <a:spcBef>
                <a:spcPts val="0"/>
              </a:spcBef>
              <a:spcAft>
                <a:spcPts val="0"/>
              </a:spcAft>
              <a:buSzPts val="2500"/>
              <a:buFont typeface="Source Sans Pro"/>
              <a:buNone/>
              <a:defRPr sz="3333">
                <a:latin typeface="Source Sans Pro"/>
                <a:ea typeface="Source Sans Pro"/>
                <a:cs typeface="Source Sans Pro"/>
                <a:sym typeface="Source Sans Pro"/>
              </a:defRPr>
            </a:lvl4pPr>
            <a:lvl5pPr lvl="4" rtl="0">
              <a:spcBef>
                <a:spcPts val="0"/>
              </a:spcBef>
              <a:spcAft>
                <a:spcPts val="0"/>
              </a:spcAft>
              <a:buSzPts val="2500"/>
              <a:buFont typeface="Source Sans Pro"/>
              <a:buNone/>
              <a:defRPr sz="3333">
                <a:latin typeface="Source Sans Pro"/>
                <a:ea typeface="Source Sans Pro"/>
                <a:cs typeface="Source Sans Pro"/>
                <a:sym typeface="Source Sans Pro"/>
              </a:defRPr>
            </a:lvl5pPr>
            <a:lvl6pPr lvl="5" rtl="0">
              <a:spcBef>
                <a:spcPts val="0"/>
              </a:spcBef>
              <a:spcAft>
                <a:spcPts val="0"/>
              </a:spcAft>
              <a:buSzPts val="2500"/>
              <a:buFont typeface="Source Sans Pro"/>
              <a:buNone/>
              <a:defRPr sz="3333">
                <a:latin typeface="Source Sans Pro"/>
                <a:ea typeface="Source Sans Pro"/>
                <a:cs typeface="Source Sans Pro"/>
                <a:sym typeface="Source Sans Pro"/>
              </a:defRPr>
            </a:lvl6pPr>
            <a:lvl7pPr lvl="6" rtl="0">
              <a:spcBef>
                <a:spcPts val="0"/>
              </a:spcBef>
              <a:spcAft>
                <a:spcPts val="0"/>
              </a:spcAft>
              <a:buSzPts val="2500"/>
              <a:buFont typeface="Source Sans Pro"/>
              <a:buNone/>
              <a:defRPr sz="3333">
                <a:latin typeface="Source Sans Pro"/>
                <a:ea typeface="Source Sans Pro"/>
                <a:cs typeface="Source Sans Pro"/>
                <a:sym typeface="Source Sans Pro"/>
              </a:defRPr>
            </a:lvl7pPr>
            <a:lvl8pPr lvl="7" rtl="0">
              <a:spcBef>
                <a:spcPts val="0"/>
              </a:spcBef>
              <a:spcAft>
                <a:spcPts val="0"/>
              </a:spcAft>
              <a:buSzPts val="2500"/>
              <a:buFont typeface="Source Sans Pro"/>
              <a:buNone/>
              <a:defRPr sz="3333">
                <a:latin typeface="Source Sans Pro"/>
                <a:ea typeface="Source Sans Pro"/>
                <a:cs typeface="Source Sans Pro"/>
                <a:sym typeface="Source Sans Pro"/>
              </a:defRPr>
            </a:lvl8pPr>
            <a:lvl9pPr lvl="8" rtl="0">
              <a:spcBef>
                <a:spcPts val="0"/>
              </a:spcBef>
              <a:spcAft>
                <a:spcPts val="0"/>
              </a:spcAft>
              <a:buSzPts val="2500"/>
              <a:buFont typeface="Source Sans Pro"/>
              <a:buNone/>
              <a:defRPr sz="3333">
                <a:latin typeface="Source Sans Pro"/>
                <a:ea typeface="Source Sans Pro"/>
                <a:cs typeface="Source Sans Pro"/>
                <a:sym typeface="Source Sans Pro"/>
              </a:defRPr>
            </a:lvl9pPr>
          </a:lstStyle>
          <a:p>
            <a:endParaRPr/>
          </a:p>
        </p:txBody>
      </p:sp>
      <p:sp>
        <p:nvSpPr>
          <p:cNvPr id="74" name="Google Shape;74;p5"/>
          <p:cNvSpPr txBox="1">
            <a:spLocks noGrp="1"/>
          </p:cNvSpPr>
          <p:nvPr>
            <p:ph type="subTitle" idx="14"/>
          </p:nvPr>
        </p:nvSpPr>
        <p:spPr>
          <a:xfrm>
            <a:off x="7261467" y="5177617"/>
            <a:ext cx="4749200" cy="80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667">
                <a:latin typeface="Source Sans Pro"/>
                <a:ea typeface="Source Sans Pro"/>
                <a:cs typeface="Source Sans Pro"/>
                <a:sym typeface="Source Sans Pro"/>
              </a:defRPr>
            </a:lvl1pPr>
            <a:lvl2pPr lvl="1" rtl="0">
              <a:spcBef>
                <a:spcPts val="0"/>
              </a:spcBef>
              <a:spcAft>
                <a:spcPts val="0"/>
              </a:spcAft>
              <a:buSzPts val="2000"/>
              <a:buFont typeface="Source Sans Pro"/>
              <a:buNone/>
              <a:defRPr sz="2667">
                <a:latin typeface="Source Sans Pro"/>
                <a:ea typeface="Source Sans Pro"/>
                <a:cs typeface="Source Sans Pro"/>
                <a:sym typeface="Source Sans Pro"/>
              </a:defRPr>
            </a:lvl2pPr>
            <a:lvl3pPr lvl="2" rtl="0">
              <a:spcBef>
                <a:spcPts val="0"/>
              </a:spcBef>
              <a:spcAft>
                <a:spcPts val="0"/>
              </a:spcAft>
              <a:buSzPts val="2000"/>
              <a:buFont typeface="Source Sans Pro"/>
              <a:buNone/>
              <a:defRPr sz="2667">
                <a:latin typeface="Source Sans Pro"/>
                <a:ea typeface="Source Sans Pro"/>
                <a:cs typeface="Source Sans Pro"/>
                <a:sym typeface="Source Sans Pro"/>
              </a:defRPr>
            </a:lvl3pPr>
            <a:lvl4pPr lvl="3" rtl="0">
              <a:spcBef>
                <a:spcPts val="0"/>
              </a:spcBef>
              <a:spcAft>
                <a:spcPts val="0"/>
              </a:spcAft>
              <a:buSzPts val="2000"/>
              <a:buFont typeface="Source Sans Pro"/>
              <a:buNone/>
              <a:defRPr sz="2667">
                <a:latin typeface="Source Sans Pro"/>
                <a:ea typeface="Source Sans Pro"/>
                <a:cs typeface="Source Sans Pro"/>
                <a:sym typeface="Source Sans Pro"/>
              </a:defRPr>
            </a:lvl4pPr>
            <a:lvl5pPr lvl="4" rtl="0">
              <a:spcBef>
                <a:spcPts val="0"/>
              </a:spcBef>
              <a:spcAft>
                <a:spcPts val="0"/>
              </a:spcAft>
              <a:buSzPts val="2000"/>
              <a:buFont typeface="Source Sans Pro"/>
              <a:buNone/>
              <a:defRPr sz="2667">
                <a:latin typeface="Source Sans Pro"/>
                <a:ea typeface="Source Sans Pro"/>
                <a:cs typeface="Source Sans Pro"/>
                <a:sym typeface="Source Sans Pro"/>
              </a:defRPr>
            </a:lvl5pPr>
            <a:lvl6pPr lvl="5" rtl="0">
              <a:spcBef>
                <a:spcPts val="0"/>
              </a:spcBef>
              <a:spcAft>
                <a:spcPts val="0"/>
              </a:spcAft>
              <a:buSzPts val="2000"/>
              <a:buFont typeface="Source Sans Pro"/>
              <a:buNone/>
              <a:defRPr sz="2667">
                <a:latin typeface="Source Sans Pro"/>
                <a:ea typeface="Source Sans Pro"/>
                <a:cs typeface="Source Sans Pro"/>
                <a:sym typeface="Source Sans Pro"/>
              </a:defRPr>
            </a:lvl6pPr>
            <a:lvl7pPr lvl="6" rtl="0">
              <a:spcBef>
                <a:spcPts val="0"/>
              </a:spcBef>
              <a:spcAft>
                <a:spcPts val="0"/>
              </a:spcAft>
              <a:buSzPts val="2000"/>
              <a:buFont typeface="Source Sans Pro"/>
              <a:buNone/>
              <a:defRPr sz="2667">
                <a:latin typeface="Source Sans Pro"/>
                <a:ea typeface="Source Sans Pro"/>
                <a:cs typeface="Source Sans Pro"/>
                <a:sym typeface="Source Sans Pro"/>
              </a:defRPr>
            </a:lvl7pPr>
            <a:lvl8pPr lvl="7" rtl="0">
              <a:spcBef>
                <a:spcPts val="0"/>
              </a:spcBef>
              <a:spcAft>
                <a:spcPts val="0"/>
              </a:spcAft>
              <a:buSzPts val="2000"/>
              <a:buFont typeface="Source Sans Pro"/>
              <a:buNone/>
              <a:defRPr sz="2667">
                <a:latin typeface="Source Sans Pro"/>
                <a:ea typeface="Source Sans Pro"/>
                <a:cs typeface="Source Sans Pro"/>
                <a:sym typeface="Source Sans Pro"/>
              </a:defRPr>
            </a:lvl8pPr>
            <a:lvl9pPr lvl="8" rtl="0">
              <a:spcBef>
                <a:spcPts val="0"/>
              </a:spcBef>
              <a:spcAft>
                <a:spcPts val="0"/>
              </a:spcAft>
              <a:buSzPts val="2000"/>
              <a:buFont typeface="Source Sans Pro"/>
              <a:buNone/>
              <a:defRPr sz="2667">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369530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Slide" type="titleOnly">
  <p:cSld name="Section Title Slide">
    <p:spTree>
      <p:nvGrpSpPr>
        <p:cNvPr id="1" name="Shape 75"/>
        <p:cNvGrpSpPr/>
        <p:nvPr/>
      </p:nvGrpSpPr>
      <p:grpSpPr>
        <a:xfrm>
          <a:off x="0" y="0"/>
          <a:ext cx="0" cy="0"/>
          <a:chOff x="0" y="0"/>
          <a:chExt cx="0" cy="0"/>
        </a:xfrm>
      </p:grpSpPr>
      <p:sp>
        <p:nvSpPr>
          <p:cNvPr id="76" name="Google Shape;76;p6"/>
          <p:cNvSpPr txBox="1"/>
          <p:nvPr/>
        </p:nvSpPr>
        <p:spPr>
          <a:xfrm>
            <a:off x="765600" y="2394700"/>
            <a:ext cx="10660800" cy="1292621"/>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6800">
                <a:solidFill>
                  <a:srgbClr val="112C45"/>
                </a:solidFill>
                <a:latin typeface="Source Sans Pro"/>
                <a:ea typeface="Source Sans Pro"/>
                <a:cs typeface="Source Sans Pro"/>
                <a:sym typeface="Source Sans Pro"/>
              </a:rPr>
              <a:t>   </a:t>
            </a:r>
            <a:endParaRPr sz="6800">
              <a:solidFill>
                <a:srgbClr val="112C45"/>
              </a:solidFill>
              <a:latin typeface="Source Sans Pro"/>
              <a:ea typeface="Source Sans Pro"/>
              <a:cs typeface="Source Sans Pro"/>
              <a:sym typeface="Source Sans Pro"/>
            </a:endParaRPr>
          </a:p>
        </p:txBody>
      </p:sp>
      <p:grpSp>
        <p:nvGrpSpPr>
          <p:cNvPr id="77" name="Google Shape;77;p6"/>
          <p:cNvGrpSpPr/>
          <p:nvPr/>
        </p:nvGrpSpPr>
        <p:grpSpPr>
          <a:xfrm>
            <a:off x="304801" y="573841"/>
            <a:ext cx="11582719" cy="316575"/>
            <a:chOff x="18025" y="276802"/>
            <a:chExt cx="9126000" cy="356128"/>
          </a:xfrm>
        </p:grpSpPr>
        <p:sp>
          <p:nvSpPr>
            <p:cNvPr id="78" name="Google Shape;78;p6"/>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6"/>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82" name="Google Shape;82;p6"/>
          <p:cNvSpPr/>
          <p:nvPr/>
        </p:nvSpPr>
        <p:spPr>
          <a:xfrm>
            <a:off x="5575700" y="211715"/>
            <a:ext cx="10408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83" name="Google Shape;83;p6"/>
          <p:cNvSpPr txBox="1">
            <a:spLocks noGrp="1"/>
          </p:cNvSpPr>
          <p:nvPr>
            <p:ph type="body" idx="1"/>
          </p:nvPr>
        </p:nvSpPr>
        <p:spPr>
          <a:xfrm>
            <a:off x="5575700" y="272628"/>
            <a:ext cx="1040800" cy="940000"/>
          </a:xfrm>
          <a:prstGeom prst="rect">
            <a:avLst/>
          </a:prstGeom>
          <a:noFill/>
          <a:ln>
            <a:noFill/>
          </a:ln>
        </p:spPr>
        <p:txBody>
          <a:bodyPr spcFirstLastPara="1" wrap="square" lIns="0" tIns="0" rIns="0" bIns="0" anchor="ctr" anchorCtr="0">
            <a:noAutofit/>
          </a:bodyPr>
          <a:lstStyle>
            <a:lvl1pPr marL="609585" lvl="0" indent="-728115" algn="ctr">
              <a:lnSpc>
                <a:spcPct val="100000"/>
              </a:lnSpc>
              <a:spcBef>
                <a:spcPts val="0"/>
              </a:spcBef>
              <a:spcAft>
                <a:spcPts val="0"/>
              </a:spcAft>
              <a:buClr>
                <a:schemeClr val="lt1"/>
              </a:buClr>
              <a:buSzPts val="5000"/>
              <a:buFont typeface="Source Sans Pro"/>
              <a:buChar char="●"/>
              <a:defRPr sz="6667" b="1" i="0">
                <a:solidFill>
                  <a:schemeClr val="lt1"/>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L="1219170" lvl="1"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2pPr>
            <a:lvl3pPr marL="1828754" lvl="2"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3pPr>
            <a:lvl4pPr marL="2438339" lvl="3"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4pPr>
            <a:lvl5pPr marL="3047924" lvl="4" indent="-728115" algn="ctr">
              <a:lnSpc>
                <a:spcPct val="150000"/>
              </a:lnSpc>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5pPr>
            <a:lvl6pPr marL="3657509" lvl="5"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6pPr>
            <a:lvl7pPr marL="4267093" lvl="6"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7pPr>
            <a:lvl8pPr marL="4876678" lvl="7"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8pPr>
            <a:lvl9pPr marL="5486263" lvl="8" indent="-728115" algn="ctr">
              <a:spcBef>
                <a:spcPts val="0"/>
              </a:spcBef>
              <a:spcAft>
                <a:spcPts val="0"/>
              </a:spcAft>
              <a:buClr>
                <a:schemeClr val="lt1"/>
              </a:buClr>
              <a:buSzPts val="5000"/>
              <a:buFont typeface="Source Sans Pro"/>
              <a:buChar char="■"/>
              <a:defRPr sz="6667">
                <a:solidFill>
                  <a:schemeClr val="lt1"/>
                </a:solidFill>
                <a:latin typeface="Source Sans Pro"/>
                <a:ea typeface="Source Sans Pro"/>
                <a:cs typeface="Source Sans Pro"/>
                <a:sym typeface="Source Sans Pro"/>
              </a:defRPr>
            </a:lvl9pPr>
          </a:lstStyle>
          <a:p>
            <a:endParaRPr/>
          </a:p>
        </p:txBody>
      </p:sp>
      <p:sp>
        <p:nvSpPr>
          <p:cNvPr id="84" name="Google Shape;84;p6"/>
          <p:cNvSpPr txBox="1">
            <a:spLocks noGrp="1"/>
          </p:cNvSpPr>
          <p:nvPr>
            <p:ph type="title"/>
          </p:nvPr>
        </p:nvSpPr>
        <p:spPr>
          <a:xfrm>
            <a:off x="304800" y="2311400"/>
            <a:ext cx="11582800" cy="104644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6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lgn="ctr">
              <a:spcBef>
                <a:spcPts val="0"/>
              </a:spcBef>
              <a:spcAft>
                <a:spcPts val="0"/>
              </a:spcAft>
              <a:buSzPts val="5100"/>
              <a:buFont typeface="Source Sans Pro"/>
              <a:buNone/>
              <a:defRPr sz="6800">
                <a:latin typeface="Source Sans Pro"/>
                <a:ea typeface="Source Sans Pro"/>
                <a:cs typeface="Source Sans Pro"/>
                <a:sym typeface="Source Sans Pro"/>
              </a:defRPr>
            </a:lvl2pPr>
            <a:lvl3pPr lvl="2" algn="ctr">
              <a:spcBef>
                <a:spcPts val="0"/>
              </a:spcBef>
              <a:spcAft>
                <a:spcPts val="0"/>
              </a:spcAft>
              <a:buSzPts val="5100"/>
              <a:buFont typeface="Source Sans Pro"/>
              <a:buNone/>
              <a:defRPr sz="6800">
                <a:latin typeface="Source Sans Pro"/>
                <a:ea typeface="Source Sans Pro"/>
                <a:cs typeface="Source Sans Pro"/>
                <a:sym typeface="Source Sans Pro"/>
              </a:defRPr>
            </a:lvl3pPr>
            <a:lvl4pPr lvl="3" algn="ctr">
              <a:spcBef>
                <a:spcPts val="0"/>
              </a:spcBef>
              <a:spcAft>
                <a:spcPts val="0"/>
              </a:spcAft>
              <a:buSzPts val="5100"/>
              <a:buFont typeface="Source Sans Pro"/>
              <a:buNone/>
              <a:defRPr sz="6800">
                <a:latin typeface="Source Sans Pro"/>
                <a:ea typeface="Source Sans Pro"/>
                <a:cs typeface="Source Sans Pro"/>
                <a:sym typeface="Source Sans Pro"/>
              </a:defRPr>
            </a:lvl4pPr>
            <a:lvl5pPr lvl="4" algn="ctr">
              <a:spcBef>
                <a:spcPts val="0"/>
              </a:spcBef>
              <a:spcAft>
                <a:spcPts val="0"/>
              </a:spcAft>
              <a:buSzPts val="5100"/>
              <a:buFont typeface="Source Sans Pro"/>
              <a:buNone/>
              <a:defRPr sz="6800">
                <a:latin typeface="Source Sans Pro"/>
                <a:ea typeface="Source Sans Pro"/>
                <a:cs typeface="Source Sans Pro"/>
                <a:sym typeface="Source Sans Pro"/>
              </a:defRPr>
            </a:lvl5pPr>
            <a:lvl6pPr lvl="5" algn="ctr">
              <a:spcBef>
                <a:spcPts val="0"/>
              </a:spcBef>
              <a:spcAft>
                <a:spcPts val="0"/>
              </a:spcAft>
              <a:buSzPts val="5100"/>
              <a:buFont typeface="Source Sans Pro"/>
              <a:buNone/>
              <a:defRPr sz="6800">
                <a:latin typeface="Source Sans Pro"/>
                <a:ea typeface="Source Sans Pro"/>
                <a:cs typeface="Source Sans Pro"/>
                <a:sym typeface="Source Sans Pro"/>
              </a:defRPr>
            </a:lvl6pPr>
            <a:lvl7pPr lvl="6" algn="ctr">
              <a:spcBef>
                <a:spcPts val="0"/>
              </a:spcBef>
              <a:spcAft>
                <a:spcPts val="0"/>
              </a:spcAft>
              <a:buSzPts val="5100"/>
              <a:buFont typeface="Source Sans Pro"/>
              <a:buNone/>
              <a:defRPr sz="6800">
                <a:latin typeface="Source Sans Pro"/>
                <a:ea typeface="Source Sans Pro"/>
                <a:cs typeface="Source Sans Pro"/>
                <a:sym typeface="Source Sans Pro"/>
              </a:defRPr>
            </a:lvl7pPr>
            <a:lvl8pPr lvl="7" algn="ctr">
              <a:spcBef>
                <a:spcPts val="0"/>
              </a:spcBef>
              <a:spcAft>
                <a:spcPts val="0"/>
              </a:spcAft>
              <a:buSzPts val="5100"/>
              <a:buFont typeface="Source Sans Pro"/>
              <a:buNone/>
              <a:defRPr sz="6800">
                <a:latin typeface="Source Sans Pro"/>
                <a:ea typeface="Source Sans Pro"/>
                <a:cs typeface="Source Sans Pro"/>
                <a:sym typeface="Source Sans Pro"/>
              </a:defRPr>
            </a:lvl8pPr>
            <a:lvl9pPr lvl="8" algn="ctr">
              <a:spcBef>
                <a:spcPts val="0"/>
              </a:spcBef>
              <a:spcAft>
                <a:spcPts val="0"/>
              </a:spcAft>
              <a:buSzPts val="5100"/>
              <a:buFont typeface="Source Sans Pro"/>
              <a:buNone/>
              <a:defRPr sz="6800">
                <a:latin typeface="Source Sans Pro"/>
                <a:ea typeface="Source Sans Pro"/>
                <a:cs typeface="Source Sans Pro"/>
                <a:sym typeface="Source Sans Pro"/>
              </a:defRPr>
            </a:lvl9pPr>
          </a:lstStyle>
          <a:p>
            <a:endParaRPr/>
          </a:p>
        </p:txBody>
      </p:sp>
      <p:sp>
        <p:nvSpPr>
          <p:cNvPr id="85" name="Google Shape;85;p6"/>
          <p:cNvSpPr txBox="1">
            <a:spLocks noGrp="1"/>
          </p:cNvSpPr>
          <p:nvPr>
            <p:ph type="subTitle" idx="2"/>
          </p:nvPr>
        </p:nvSpPr>
        <p:spPr>
          <a:xfrm>
            <a:off x="304800" y="3606800"/>
            <a:ext cx="11582800" cy="88222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a:latin typeface="Source Sans Pro"/>
                <a:ea typeface="Source Sans Pro"/>
                <a:cs typeface="Source Sans Pro"/>
                <a:sym typeface="Source Sans Pro"/>
              </a:defRPr>
            </a:lvl1pPr>
            <a:lvl2pPr lvl="1" algn="ctr">
              <a:spcBef>
                <a:spcPts val="0"/>
              </a:spcBef>
              <a:spcAft>
                <a:spcPts val="0"/>
              </a:spcAft>
              <a:buSzPts val="4300"/>
              <a:buFont typeface="Source Sans Pro"/>
              <a:buNone/>
              <a:defRPr sz="5733">
                <a:latin typeface="Source Sans Pro"/>
                <a:ea typeface="Source Sans Pro"/>
                <a:cs typeface="Source Sans Pro"/>
                <a:sym typeface="Source Sans Pro"/>
              </a:defRPr>
            </a:lvl2pPr>
            <a:lvl3pPr lvl="2" algn="ctr">
              <a:spcBef>
                <a:spcPts val="0"/>
              </a:spcBef>
              <a:spcAft>
                <a:spcPts val="0"/>
              </a:spcAft>
              <a:buSzPts val="4300"/>
              <a:buFont typeface="Source Sans Pro"/>
              <a:buNone/>
              <a:defRPr sz="5733">
                <a:latin typeface="Source Sans Pro"/>
                <a:ea typeface="Source Sans Pro"/>
                <a:cs typeface="Source Sans Pro"/>
                <a:sym typeface="Source Sans Pro"/>
              </a:defRPr>
            </a:lvl3pPr>
            <a:lvl4pPr lvl="3" algn="ctr">
              <a:spcBef>
                <a:spcPts val="0"/>
              </a:spcBef>
              <a:spcAft>
                <a:spcPts val="0"/>
              </a:spcAft>
              <a:buSzPts val="4300"/>
              <a:buFont typeface="Source Sans Pro"/>
              <a:buNone/>
              <a:defRPr sz="5733">
                <a:latin typeface="Source Sans Pro"/>
                <a:ea typeface="Source Sans Pro"/>
                <a:cs typeface="Source Sans Pro"/>
                <a:sym typeface="Source Sans Pro"/>
              </a:defRPr>
            </a:lvl4pPr>
            <a:lvl5pPr lvl="4" algn="ctr">
              <a:spcBef>
                <a:spcPts val="0"/>
              </a:spcBef>
              <a:spcAft>
                <a:spcPts val="0"/>
              </a:spcAft>
              <a:buSzPts val="4300"/>
              <a:buFont typeface="Source Sans Pro"/>
              <a:buNone/>
              <a:defRPr sz="5733">
                <a:latin typeface="Source Sans Pro"/>
                <a:ea typeface="Source Sans Pro"/>
                <a:cs typeface="Source Sans Pro"/>
                <a:sym typeface="Source Sans Pro"/>
              </a:defRPr>
            </a:lvl5pPr>
            <a:lvl6pPr lvl="5" algn="ctr">
              <a:spcBef>
                <a:spcPts val="0"/>
              </a:spcBef>
              <a:spcAft>
                <a:spcPts val="0"/>
              </a:spcAft>
              <a:buSzPts val="4300"/>
              <a:buFont typeface="Source Sans Pro"/>
              <a:buNone/>
              <a:defRPr sz="5733">
                <a:latin typeface="Source Sans Pro"/>
                <a:ea typeface="Source Sans Pro"/>
                <a:cs typeface="Source Sans Pro"/>
                <a:sym typeface="Source Sans Pro"/>
              </a:defRPr>
            </a:lvl6pPr>
            <a:lvl7pPr lvl="6" algn="ctr">
              <a:spcBef>
                <a:spcPts val="0"/>
              </a:spcBef>
              <a:spcAft>
                <a:spcPts val="0"/>
              </a:spcAft>
              <a:buSzPts val="4300"/>
              <a:buFont typeface="Source Sans Pro"/>
              <a:buNone/>
              <a:defRPr sz="5733">
                <a:latin typeface="Source Sans Pro"/>
                <a:ea typeface="Source Sans Pro"/>
                <a:cs typeface="Source Sans Pro"/>
                <a:sym typeface="Source Sans Pro"/>
              </a:defRPr>
            </a:lvl7pPr>
            <a:lvl8pPr lvl="7" algn="ctr">
              <a:spcBef>
                <a:spcPts val="0"/>
              </a:spcBef>
              <a:spcAft>
                <a:spcPts val="0"/>
              </a:spcAft>
              <a:buSzPts val="4300"/>
              <a:buFont typeface="Source Sans Pro"/>
              <a:buNone/>
              <a:defRPr sz="5733">
                <a:latin typeface="Source Sans Pro"/>
                <a:ea typeface="Source Sans Pro"/>
                <a:cs typeface="Source Sans Pro"/>
                <a:sym typeface="Source Sans Pro"/>
              </a:defRPr>
            </a:lvl8pPr>
            <a:lvl9pPr lvl="8" algn="ctr">
              <a:spcBef>
                <a:spcPts val="0"/>
              </a:spcBef>
              <a:spcAft>
                <a:spcPts val="0"/>
              </a:spcAft>
              <a:buSzPts val="4300"/>
              <a:buFont typeface="Source Sans Pro"/>
              <a:buNone/>
              <a:defRPr sz="5733">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356215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Slide">
  <p:cSld name="Title and Text Slide">
    <p:spTree>
      <p:nvGrpSpPr>
        <p:cNvPr id="1" name="Shape 86"/>
        <p:cNvGrpSpPr/>
        <p:nvPr/>
      </p:nvGrpSpPr>
      <p:grpSpPr>
        <a:xfrm>
          <a:off x="0" y="0"/>
          <a:ext cx="0" cy="0"/>
          <a:chOff x="0" y="0"/>
          <a:chExt cx="0" cy="0"/>
        </a:xfrm>
      </p:grpSpPr>
      <p:grpSp>
        <p:nvGrpSpPr>
          <p:cNvPr id="87" name="Google Shape;87;p7"/>
          <p:cNvGrpSpPr/>
          <p:nvPr/>
        </p:nvGrpSpPr>
        <p:grpSpPr>
          <a:xfrm>
            <a:off x="304801" y="304807"/>
            <a:ext cx="11582719" cy="316575"/>
            <a:chOff x="18025" y="276802"/>
            <a:chExt cx="9126000" cy="356128"/>
          </a:xfrm>
        </p:grpSpPr>
        <p:sp>
          <p:nvSpPr>
            <p:cNvPr id="88" name="Google Shape;88;p7"/>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7"/>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7"/>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7"/>
          <p:cNvSpPr txBox="1">
            <a:spLocks noGrp="1"/>
          </p:cNvSpPr>
          <p:nvPr>
            <p:ph type="title"/>
          </p:nvPr>
        </p:nvSpPr>
        <p:spPr>
          <a:xfrm>
            <a:off x="304800" y="910600"/>
            <a:ext cx="11582800" cy="738664"/>
          </a:xfrm>
          <a:prstGeom prst="rect">
            <a:avLst/>
          </a:prstGeom>
          <a:noFill/>
          <a:ln>
            <a:noFill/>
          </a:ln>
        </p:spPr>
        <p:txBody>
          <a:bodyPr spcFirstLastPara="1" wrap="square" lIns="0" tIns="0" rIns="0" bIns="0" anchor="t" anchorCtr="0">
            <a:sp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
          <p:cNvSpPr txBox="1">
            <a:spLocks noGrp="1"/>
          </p:cNvSpPr>
          <p:nvPr>
            <p:ph type="body" idx="1"/>
          </p:nvPr>
        </p:nvSpPr>
        <p:spPr>
          <a:xfrm>
            <a:off x="305000" y="1745333"/>
            <a:ext cx="11582800" cy="4452400"/>
          </a:xfrm>
          <a:prstGeom prst="rect">
            <a:avLst/>
          </a:prstGeom>
          <a:noFill/>
          <a:ln>
            <a:noFill/>
          </a:ln>
        </p:spPr>
        <p:txBody>
          <a:bodyPr spcFirstLastPara="1" wrap="square" lIns="0" tIns="0" rIns="0" bIns="0" anchor="t" anchorCtr="0">
            <a:noAutofit/>
          </a:bodyPr>
          <a:lstStyle>
            <a:lvl1pPr marL="609585" lvl="0"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1pPr>
            <a:lvl2pPr marL="1219170" lvl="1"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2pPr>
            <a:lvl3pPr marL="1828754" lvl="2"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3pPr>
            <a:lvl4pPr marL="2438339" lvl="3"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4pPr>
            <a:lvl5pPr marL="3047924" lvl="4"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5pPr>
            <a:lvl6pPr marL="3657509" lvl="5"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6pPr>
            <a:lvl7pPr marL="4267093" lvl="6"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7pPr>
            <a:lvl8pPr marL="4876678" lvl="7"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8pPr>
            <a:lvl9pPr marL="5486263" lvl="8" indent="-558786">
              <a:lnSpc>
                <a:spcPct val="100000"/>
              </a:lnSpc>
              <a:spcBef>
                <a:spcPts val="0"/>
              </a:spcBef>
              <a:spcAft>
                <a:spcPts val="0"/>
              </a:spcAft>
              <a:buSzPts val="3000"/>
              <a:buFont typeface="Source Sans Pro"/>
              <a:buChar char="■"/>
              <a:defRPr sz="40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860868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with 2 Columns Slide">
  <p:cSld name="Title with 2 Columns Slide">
    <p:spTree>
      <p:nvGrpSpPr>
        <p:cNvPr id="1" name="Shape 93"/>
        <p:cNvGrpSpPr/>
        <p:nvPr/>
      </p:nvGrpSpPr>
      <p:grpSpPr>
        <a:xfrm>
          <a:off x="0" y="0"/>
          <a:ext cx="0" cy="0"/>
          <a:chOff x="0" y="0"/>
          <a:chExt cx="0" cy="0"/>
        </a:xfrm>
      </p:grpSpPr>
      <p:grpSp>
        <p:nvGrpSpPr>
          <p:cNvPr id="94" name="Google Shape;94;p8"/>
          <p:cNvGrpSpPr/>
          <p:nvPr/>
        </p:nvGrpSpPr>
        <p:grpSpPr>
          <a:xfrm>
            <a:off x="304801" y="304807"/>
            <a:ext cx="11582719" cy="316575"/>
            <a:chOff x="18025" y="276802"/>
            <a:chExt cx="9126000" cy="356128"/>
          </a:xfrm>
        </p:grpSpPr>
        <p:sp>
          <p:nvSpPr>
            <p:cNvPr id="95" name="Google Shape;95;p8"/>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8"/>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8"/>
          <p:cNvSpPr txBox="1">
            <a:spLocks noGrp="1"/>
          </p:cNvSpPr>
          <p:nvPr>
            <p:ph type="body" idx="1"/>
          </p:nvPr>
        </p:nvSpPr>
        <p:spPr>
          <a:xfrm>
            <a:off x="406400" y="1930400"/>
            <a:ext cx="5384800" cy="4368800"/>
          </a:xfrm>
          <a:prstGeom prst="rect">
            <a:avLst/>
          </a:prstGeom>
          <a:noFill/>
          <a:ln>
            <a:noFill/>
          </a:ln>
        </p:spPr>
        <p:txBody>
          <a:bodyPr spcFirstLastPara="1" wrap="square" lIns="0" tIns="0" rIns="0" bIns="0" anchor="t" anchorCtr="0">
            <a:noAutofit/>
          </a:bodyPr>
          <a:lstStyle>
            <a:lvl1pPr marL="609585" lvl="0" indent="-516454">
              <a:spcBef>
                <a:spcPts val="0"/>
              </a:spcBef>
              <a:spcAft>
                <a:spcPts val="0"/>
              </a:spcAft>
              <a:buSzPts val="2500"/>
              <a:buFont typeface="Source Sans Pro"/>
              <a:buChar char="●"/>
              <a:defRPr sz="3333">
                <a:latin typeface="Source Sans Pro"/>
                <a:ea typeface="Source Sans Pro"/>
                <a:cs typeface="Source Sans Pro"/>
                <a:sym typeface="Source Sans Pro"/>
              </a:defRPr>
            </a:lvl1pPr>
            <a:lvl2pPr marL="1219170" lvl="1" indent="-516454">
              <a:spcBef>
                <a:spcPts val="0"/>
              </a:spcBef>
              <a:spcAft>
                <a:spcPts val="0"/>
              </a:spcAft>
              <a:buSzPts val="2500"/>
              <a:buFont typeface="Source Sans Pro"/>
              <a:buChar char="○"/>
              <a:defRPr sz="3333">
                <a:latin typeface="Source Sans Pro"/>
                <a:ea typeface="Source Sans Pro"/>
                <a:cs typeface="Source Sans Pro"/>
                <a:sym typeface="Source Sans Pro"/>
              </a:defRPr>
            </a:lvl2pPr>
            <a:lvl3pPr marL="1828754" lvl="2" indent="-516454">
              <a:spcBef>
                <a:spcPts val="0"/>
              </a:spcBef>
              <a:spcAft>
                <a:spcPts val="0"/>
              </a:spcAft>
              <a:buSzPts val="2500"/>
              <a:buFont typeface="Source Sans Pro"/>
              <a:buChar char="■"/>
              <a:defRPr sz="3333">
                <a:latin typeface="Source Sans Pro"/>
                <a:ea typeface="Source Sans Pro"/>
                <a:cs typeface="Source Sans Pro"/>
                <a:sym typeface="Source Sans Pro"/>
              </a:defRPr>
            </a:lvl3pPr>
            <a:lvl4pPr marL="2438339" lvl="3" indent="-516454">
              <a:spcBef>
                <a:spcPts val="0"/>
              </a:spcBef>
              <a:spcAft>
                <a:spcPts val="0"/>
              </a:spcAft>
              <a:buSzPts val="2500"/>
              <a:buFont typeface="Source Sans Pro"/>
              <a:buChar char="●"/>
              <a:defRPr sz="3333">
                <a:latin typeface="Source Sans Pro"/>
                <a:ea typeface="Source Sans Pro"/>
                <a:cs typeface="Source Sans Pro"/>
                <a:sym typeface="Source Sans Pro"/>
              </a:defRPr>
            </a:lvl4pPr>
            <a:lvl5pPr marL="3047924" lvl="4" indent="-516454">
              <a:spcBef>
                <a:spcPts val="0"/>
              </a:spcBef>
              <a:spcAft>
                <a:spcPts val="0"/>
              </a:spcAft>
              <a:buSzPts val="2500"/>
              <a:buFont typeface="Source Sans Pro"/>
              <a:buChar char="○"/>
              <a:defRPr sz="3333">
                <a:latin typeface="Source Sans Pro"/>
                <a:ea typeface="Source Sans Pro"/>
                <a:cs typeface="Source Sans Pro"/>
                <a:sym typeface="Source Sans Pro"/>
              </a:defRPr>
            </a:lvl5pPr>
            <a:lvl6pPr marL="3657509" lvl="5" indent="-516454">
              <a:spcBef>
                <a:spcPts val="0"/>
              </a:spcBef>
              <a:spcAft>
                <a:spcPts val="0"/>
              </a:spcAft>
              <a:buSzPts val="2500"/>
              <a:buFont typeface="Source Sans Pro"/>
              <a:buChar char="■"/>
              <a:defRPr sz="3333">
                <a:latin typeface="Source Sans Pro"/>
                <a:ea typeface="Source Sans Pro"/>
                <a:cs typeface="Source Sans Pro"/>
                <a:sym typeface="Source Sans Pro"/>
              </a:defRPr>
            </a:lvl6pPr>
            <a:lvl7pPr marL="4267093" lvl="6" indent="-516454">
              <a:spcBef>
                <a:spcPts val="0"/>
              </a:spcBef>
              <a:spcAft>
                <a:spcPts val="0"/>
              </a:spcAft>
              <a:buSzPts val="2500"/>
              <a:buFont typeface="Source Sans Pro"/>
              <a:buChar char="●"/>
              <a:defRPr sz="3333">
                <a:latin typeface="Source Sans Pro"/>
                <a:ea typeface="Source Sans Pro"/>
                <a:cs typeface="Source Sans Pro"/>
                <a:sym typeface="Source Sans Pro"/>
              </a:defRPr>
            </a:lvl7pPr>
            <a:lvl8pPr marL="4876678" lvl="7" indent="-516454">
              <a:spcBef>
                <a:spcPts val="0"/>
              </a:spcBef>
              <a:spcAft>
                <a:spcPts val="0"/>
              </a:spcAft>
              <a:buSzPts val="2500"/>
              <a:buFont typeface="Source Sans Pro"/>
              <a:buChar char="○"/>
              <a:defRPr sz="3333">
                <a:latin typeface="Source Sans Pro"/>
                <a:ea typeface="Source Sans Pro"/>
                <a:cs typeface="Source Sans Pro"/>
                <a:sym typeface="Source Sans Pro"/>
              </a:defRPr>
            </a:lvl8pPr>
            <a:lvl9pPr marL="5486263" lvl="8" indent="-516454">
              <a:spcBef>
                <a:spcPts val="0"/>
              </a:spcBef>
              <a:spcAft>
                <a:spcPts val="0"/>
              </a:spcAft>
              <a:buSzPts val="2500"/>
              <a:buFont typeface="Source Sans Pro"/>
              <a:buChar char="■"/>
              <a:defRPr sz="3333">
                <a:latin typeface="Source Sans Pro"/>
                <a:ea typeface="Source Sans Pro"/>
                <a:cs typeface="Source Sans Pro"/>
                <a:sym typeface="Source Sans Pro"/>
              </a:defRPr>
            </a:lvl9pPr>
          </a:lstStyle>
          <a:p>
            <a:endParaRPr/>
          </a:p>
        </p:txBody>
      </p:sp>
      <p:sp>
        <p:nvSpPr>
          <p:cNvPr id="100" name="Google Shape;100;p8"/>
          <p:cNvSpPr txBox="1">
            <a:spLocks noGrp="1"/>
          </p:cNvSpPr>
          <p:nvPr>
            <p:ph type="body" idx="2"/>
          </p:nvPr>
        </p:nvSpPr>
        <p:spPr>
          <a:xfrm>
            <a:off x="6502400" y="1930400"/>
            <a:ext cx="5384800" cy="4368800"/>
          </a:xfrm>
          <a:prstGeom prst="rect">
            <a:avLst/>
          </a:prstGeom>
          <a:noFill/>
          <a:ln>
            <a:noFill/>
          </a:ln>
        </p:spPr>
        <p:txBody>
          <a:bodyPr spcFirstLastPara="1" wrap="square" lIns="0" tIns="0" rIns="0" bIns="0" anchor="t" anchorCtr="0">
            <a:noAutofit/>
          </a:bodyPr>
          <a:lstStyle>
            <a:lvl1pPr marL="609585" lvl="0"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1pPr>
            <a:lvl2pPr marL="1219170" lvl="1"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2pPr>
            <a:lvl3pPr marL="1828754" lvl="2"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3pPr>
            <a:lvl4pPr marL="2438339" lvl="3"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4pPr>
            <a:lvl5pPr marL="3047924" lvl="4"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5pPr>
            <a:lvl6pPr marL="3657509" lvl="5"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6pPr>
            <a:lvl7pPr marL="4267093" lvl="6"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7pPr>
            <a:lvl8pPr marL="4876678" lvl="7"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8pPr>
            <a:lvl9pPr marL="5486263" lvl="8" indent="-516454" rtl="0">
              <a:spcBef>
                <a:spcPts val="0"/>
              </a:spcBef>
              <a:spcAft>
                <a:spcPts val="0"/>
              </a:spcAft>
              <a:buSzPts val="2500"/>
              <a:buFont typeface="Source Sans Pro"/>
              <a:buChar char="■"/>
              <a:defRPr sz="3333">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398858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with 3-6 Columns Slide">
  <p:cSld name="Title with 3-6 Columns Slide">
    <p:spTree>
      <p:nvGrpSpPr>
        <p:cNvPr id="1" name="Shape 101"/>
        <p:cNvGrpSpPr/>
        <p:nvPr/>
      </p:nvGrpSpPr>
      <p:grpSpPr>
        <a:xfrm>
          <a:off x="0" y="0"/>
          <a:ext cx="0" cy="0"/>
          <a:chOff x="0" y="0"/>
          <a:chExt cx="0" cy="0"/>
        </a:xfrm>
      </p:grpSpPr>
      <p:grpSp>
        <p:nvGrpSpPr>
          <p:cNvPr id="102" name="Google Shape;102;p9"/>
          <p:cNvGrpSpPr/>
          <p:nvPr/>
        </p:nvGrpSpPr>
        <p:grpSpPr>
          <a:xfrm>
            <a:off x="304801" y="304807"/>
            <a:ext cx="11582719" cy="316575"/>
            <a:chOff x="18025" y="276802"/>
            <a:chExt cx="9126000" cy="356128"/>
          </a:xfrm>
        </p:grpSpPr>
        <p:sp>
          <p:nvSpPr>
            <p:cNvPr id="103" name="Google Shape;103;p9"/>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9"/>
          <p:cNvSpPr txBox="1">
            <a:spLocks noGrp="1"/>
          </p:cNvSpPr>
          <p:nvPr>
            <p:ph type="body" idx="1"/>
          </p:nvPr>
        </p:nvSpPr>
        <p:spPr>
          <a:xfrm>
            <a:off x="3048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7" name="Google Shape;107;p9"/>
          <p:cNvSpPr txBox="1">
            <a:spLocks noGrp="1"/>
          </p:cNvSpPr>
          <p:nvPr>
            <p:ph type="body" idx="2"/>
          </p:nvPr>
        </p:nvSpPr>
        <p:spPr>
          <a:xfrm>
            <a:off x="44196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8" name="Google Shape;108;p9"/>
          <p:cNvSpPr txBox="1">
            <a:spLocks noGrp="1"/>
          </p:cNvSpPr>
          <p:nvPr>
            <p:ph type="body" idx="3"/>
          </p:nvPr>
        </p:nvSpPr>
        <p:spPr>
          <a:xfrm>
            <a:off x="8534400" y="19304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09" name="Google Shape;109;p9"/>
          <p:cNvSpPr txBox="1">
            <a:spLocks noGrp="1"/>
          </p:cNvSpPr>
          <p:nvPr>
            <p:ph type="body" idx="4"/>
          </p:nvPr>
        </p:nvSpPr>
        <p:spPr>
          <a:xfrm>
            <a:off x="3048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0" name="Google Shape;110;p9"/>
          <p:cNvSpPr txBox="1">
            <a:spLocks noGrp="1"/>
          </p:cNvSpPr>
          <p:nvPr>
            <p:ph type="body" idx="5"/>
          </p:nvPr>
        </p:nvSpPr>
        <p:spPr>
          <a:xfrm>
            <a:off x="44196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1" name="Google Shape;111;p9"/>
          <p:cNvSpPr txBox="1">
            <a:spLocks noGrp="1"/>
          </p:cNvSpPr>
          <p:nvPr>
            <p:ph type="body" idx="6"/>
          </p:nvPr>
        </p:nvSpPr>
        <p:spPr>
          <a:xfrm>
            <a:off x="8534400" y="4267200"/>
            <a:ext cx="3352800" cy="20320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112" name="Google Shape;112;p9"/>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3600"/>
              <a:buFont typeface="Source Sans Pro"/>
              <a:buNone/>
              <a:defRPr sz="4800">
                <a:latin typeface="Source Sans Pro"/>
                <a:ea typeface="Source Sans Pro"/>
                <a:cs typeface="Source Sans Pro"/>
                <a:sym typeface="Source Sans Pro"/>
              </a:defRPr>
            </a:lvl2pPr>
            <a:lvl3pPr lvl="2" rtl="0">
              <a:spcBef>
                <a:spcPts val="0"/>
              </a:spcBef>
              <a:spcAft>
                <a:spcPts val="0"/>
              </a:spcAft>
              <a:buSzPts val="3600"/>
              <a:buFont typeface="Source Sans Pro"/>
              <a:buNone/>
              <a:defRPr sz="4800">
                <a:latin typeface="Source Sans Pro"/>
                <a:ea typeface="Source Sans Pro"/>
                <a:cs typeface="Source Sans Pro"/>
                <a:sym typeface="Source Sans Pro"/>
              </a:defRPr>
            </a:lvl3pPr>
            <a:lvl4pPr lvl="3" rtl="0">
              <a:spcBef>
                <a:spcPts val="0"/>
              </a:spcBef>
              <a:spcAft>
                <a:spcPts val="0"/>
              </a:spcAft>
              <a:buSzPts val="3600"/>
              <a:buFont typeface="Source Sans Pro"/>
              <a:buNone/>
              <a:defRPr sz="4800">
                <a:latin typeface="Source Sans Pro"/>
                <a:ea typeface="Source Sans Pro"/>
                <a:cs typeface="Source Sans Pro"/>
                <a:sym typeface="Source Sans Pro"/>
              </a:defRPr>
            </a:lvl4pPr>
            <a:lvl5pPr lvl="4" rtl="0">
              <a:spcBef>
                <a:spcPts val="0"/>
              </a:spcBef>
              <a:spcAft>
                <a:spcPts val="0"/>
              </a:spcAft>
              <a:buSzPts val="3600"/>
              <a:buFont typeface="Source Sans Pro"/>
              <a:buNone/>
              <a:defRPr sz="4800">
                <a:latin typeface="Source Sans Pro"/>
                <a:ea typeface="Source Sans Pro"/>
                <a:cs typeface="Source Sans Pro"/>
                <a:sym typeface="Source Sans Pro"/>
              </a:defRPr>
            </a:lvl5pPr>
            <a:lvl6pPr lvl="5" rtl="0">
              <a:spcBef>
                <a:spcPts val="0"/>
              </a:spcBef>
              <a:spcAft>
                <a:spcPts val="0"/>
              </a:spcAft>
              <a:buSzPts val="3600"/>
              <a:buFont typeface="Source Sans Pro"/>
              <a:buNone/>
              <a:defRPr sz="4800">
                <a:latin typeface="Source Sans Pro"/>
                <a:ea typeface="Source Sans Pro"/>
                <a:cs typeface="Source Sans Pro"/>
                <a:sym typeface="Source Sans Pro"/>
              </a:defRPr>
            </a:lvl6pPr>
            <a:lvl7pPr lvl="6" rtl="0">
              <a:spcBef>
                <a:spcPts val="0"/>
              </a:spcBef>
              <a:spcAft>
                <a:spcPts val="0"/>
              </a:spcAft>
              <a:buSzPts val="3600"/>
              <a:buFont typeface="Source Sans Pro"/>
              <a:buNone/>
              <a:defRPr sz="4800">
                <a:latin typeface="Source Sans Pro"/>
                <a:ea typeface="Source Sans Pro"/>
                <a:cs typeface="Source Sans Pro"/>
                <a:sym typeface="Source Sans Pro"/>
              </a:defRPr>
            </a:lvl7pPr>
            <a:lvl8pPr lvl="7" rtl="0">
              <a:spcBef>
                <a:spcPts val="0"/>
              </a:spcBef>
              <a:spcAft>
                <a:spcPts val="0"/>
              </a:spcAft>
              <a:buSzPts val="3600"/>
              <a:buFont typeface="Source Sans Pro"/>
              <a:buNone/>
              <a:defRPr sz="4800">
                <a:latin typeface="Source Sans Pro"/>
                <a:ea typeface="Source Sans Pro"/>
                <a:cs typeface="Source Sans Pro"/>
                <a:sym typeface="Source Sans Pro"/>
              </a:defRPr>
            </a:lvl8pPr>
            <a:lvl9pPr lvl="8" rtl="0">
              <a:spcBef>
                <a:spcPts val="0"/>
              </a:spcBef>
              <a:spcAft>
                <a:spcPts val="0"/>
              </a:spcAft>
              <a:buSzPts val="3600"/>
              <a:buFont typeface="Source Sans Pro"/>
              <a:buNone/>
              <a:defRPr sz="48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45497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with Image and Text Slide">
  <p:cSld name="Title with Image and Text Slide">
    <p:spTree>
      <p:nvGrpSpPr>
        <p:cNvPr id="1" name="Shape 113"/>
        <p:cNvGrpSpPr/>
        <p:nvPr/>
      </p:nvGrpSpPr>
      <p:grpSpPr>
        <a:xfrm>
          <a:off x="0" y="0"/>
          <a:ext cx="0" cy="0"/>
          <a:chOff x="0" y="0"/>
          <a:chExt cx="0" cy="0"/>
        </a:xfrm>
      </p:grpSpPr>
      <p:grpSp>
        <p:nvGrpSpPr>
          <p:cNvPr id="114" name="Google Shape;114;p10"/>
          <p:cNvGrpSpPr/>
          <p:nvPr/>
        </p:nvGrpSpPr>
        <p:grpSpPr>
          <a:xfrm>
            <a:off x="304801" y="304807"/>
            <a:ext cx="11582719" cy="316575"/>
            <a:chOff x="18025" y="276802"/>
            <a:chExt cx="9126000" cy="356128"/>
          </a:xfrm>
        </p:grpSpPr>
        <p:sp>
          <p:nvSpPr>
            <p:cNvPr id="115" name="Google Shape;115;p10"/>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0"/>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0"/>
          <p:cNvSpPr txBox="1">
            <a:spLocks noGrp="1"/>
          </p:cNvSpPr>
          <p:nvPr>
            <p:ph type="body" idx="1"/>
          </p:nvPr>
        </p:nvSpPr>
        <p:spPr>
          <a:xfrm>
            <a:off x="6400800" y="1930400"/>
            <a:ext cx="5486400" cy="3860800"/>
          </a:xfrm>
          <a:prstGeom prst="rect">
            <a:avLst/>
          </a:prstGeom>
          <a:noFill/>
          <a:ln>
            <a:noFill/>
          </a:ln>
        </p:spPr>
        <p:txBody>
          <a:bodyPr spcFirstLastPara="1" wrap="square" lIns="0" tIns="0" rIns="0" bIns="0" anchor="ctr" anchorCtr="0">
            <a:noAutofit/>
          </a:bodyPr>
          <a:lstStyle>
            <a:lvl1pPr marL="609585" lvl="0"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
        <p:nvSpPr>
          <p:cNvPr id="120" name="Google Shape;120;p10"/>
          <p:cNvSpPr>
            <a:spLocks noGrp="1"/>
          </p:cNvSpPr>
          <p:nvPr>
            <p:ph type="pic" idx="2"/>
          </p:nvPr>
        </p:nvSpPr>
        <p:spPr>
          <a:xfrm>
            <a:off x="304800" y="1930400"/>
            <a:ext cx="5791200" cy="3860800"/>
          </a:xfrm>
          <a:prstGeom prst="rect">
            <a:avLst/>
          </a:prstGeom>
          <a:noFill/>
          <a:ln>
            <a:noFill/>
          </a:ln>
        </p:spPr>
      </p:sp>
    </p:spTree>
    <p:extLst>
      <p:ext uri="{BB962C8B-B14F-4D97-AF65-F5344CB8AC3E}">
        <p14:creationId xmlns:p14="http://schemas.microsoft.com/office/powerpoint/2010/main" val="2552701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Idea! Slide">
  <p:cSld name="Big Idea! Slide">
    <p:spTree>
      <p:nvGrpSpPr>
        <p:cNvPr id="1" name="Shape 121"/>
        <p:cNvGrpSpPr/>
        <p:nvPr/>
      </p:nvGrpSpPr>
      <p:grpSpPr>
        <a:xfrm>
          <a:off x="0" y="0"/>
          <a:ext cx="0" cy="0"/>
          <a:chOff x="0" y="0"/>
          <a:chExt cx="0" cy="0"/>
        </a:xfrm>
      </p:grpSpPr>
      <p:sp>
        <p:nvSpPr>
          <p:cNvPr id="122" name="Google Shape;122;p11"/>
          <p:cNvSpPr txBox="1"/>
          <p:nvPr/>
        </p:nvSpPr>
        <p:spPr>
          <a:xfrm>
            <a:off x="765600" y="2394700"/>
            <a:ext cx="10660800" cy="1292621"/>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endParaRPr sz="6800">
              <a:solidFill>
                <a:srgbClr val="112C45"/>
              </a:solidFill>
              <a:latin typeface="Source Sans Pro"/>
              <a:ea typeface="Source Sans Pro"/>
              <a:cs typeface="Source Sans Pro"/>
              <a:sym typeface="Source Sans Pro"/>
            </a:endParaRPr>
          </a:p>
        </p:txBody>
      </p:sp>
      <p:grpSp>
        <p:nvGrpSpPr>
          <p:cNvPr id="123" name="Google Shape;123;p11"/>
          <p:cNvGrpSpPr/>
          <p:nvPr/>
        </p:nvGrpSpPr>
        <p:grpSpPr>
          <a:xfrm>
            <a:off x="304801" y="573841"/>
            <a:ext cx="11582719" cy="316575"/>
            <a:chOff x="18025" y="276802"/>
            <a:chExt cx="9126000" cy="356128"/>
          </a:xfrm>
        </p:grpSpPr>
        <p:sp>
          <p:nvSpPr>
            <p:cNvPr id="124" name="Google Shape;124;p11"/>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1"/>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11"/>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128" name="Google Shape;128;p11"/>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t" anchorCtr="0">
            <a:noAutofit/>
          </a:bodyPr>
          <a:lstStyle/>
          <a:p>
            <a:pPr marL="0" lvl="0" indent="0" algn="l" rtl="0">
              <a:lnSpc>
                <a:spcPct val="200000"/>
              </a:lnSpc>
              <a:spcBef>
                <a:spcPts val="0"/>
              </a:spcBef>
              <a:spcAft>
                <a:spcPts val="0"/>
              </a:spcAft>
              <a:buNone/>
            </a:pPr>
            <a:endParaRPr sz="6400">
              <a:solidFill>
                <a:schemeClr val="lt1"/>
              </a:solidFill>
              <a:latin typeface="Source Sans Pro"/>
              <a:ea typeface="Source Sans Pro"/>
              <a:cs typeface="Source Sans Pro"/>
              <a:sym typeface="Source Sans Pro"/>
            </a:endParaRPr>
          </a:p>
        </p:txBody>
      </p:sp>
      <p:pic>
        <p:nvPicPr>
          <p:cNvPr id="129" name="Google Shape;129;p11"/>
          <p:cNvPicPr preferRelativeResize="0"/>
          <p:nvPr/>
        </p:nvPicPr>
        <p:blipFill>
          <a:blip r:embed="rId2">
            <a:alphaModFix/>
          </a:blip>
          <a:stretch>
            <a:fillRect/>
          </a:stretch>
        </p:blipFill>
        <p:spPr>
          <a:xfrm>
            <a:off x="5768170" y="469734"/>
            <a:ext cx="655965" cy="524765"/>
          </a:xfrm>
          <a:prstGeom prst="rect">
            <a:avLst/>
          </a:prstGeom>
          <a:noFill/>
          <a:ln>
            <a:noFill/>
          </a:ln>
        </p:spPr>
      </p:pic>
      <p:sp>
        <p:nvSpPr>
          <p:cNvPr id="130" name="Google Shape;130;p11"/>
          <p:cNvSpPr txBox="1">
            <a:spLocks noGrp="1"/>
          </p:cNvSpPr>
          <p:nvPr>
            <p:ph type="title"/>
          </p:nvPr>
        </p:nvSpPr>
        <p:spPr>
          <a:xfrm>
            <a:off x="304800" y="1727200"/>
            <a:ext cx="11582400" cy="3048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6000"/>
              <a:buFont typeface="Source Sans Pro"/>
              <a:buNone/>
              <a:defRPr sz="80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1"/>
          <p:cNvSpPr txBox="1">
            <a:spLocks noGrp="1"/>
          </p:cNvSpPr>
          <p:nvPr>
            <p:ph type="subTitle" idx="1"/>
          </p:nvPr>
        </p:nvSpPr>
        <p:spPr>
          <a:xfrm>
            <a:off x="304800" y="4978400"/>
            <a:ext cx="11582400" cy="9144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4300"/>
              <a:buFont typeface="Source Sans Pro"/>
              <a:buNone/>
              <a:defRPr sz="5733">
                <a:latin typeface="Source Sans Pro"/>
                <a:ea typeface="Source Sans Pro"/>
                <a:cs typeface="Source Sans Pro"/>
                <a:sym typeface="Source Sans Pro"/>
              </a:defRPr>
            </a:lvl1pPr>
            <a:lvl2pPr lvl="1" algn="ctr">
              <a:spcBef>
                <a:spcPts val="0"/>
              </a:spcBef>
              <a:spcAft>
                <a:spcPts val="0"/>
              </a:spcAft>
              <a:buSzPts val="4300"/>
              <a:buFont typeface="Source Sans Pro"/>
              <a:buNone/>
              <a:defRPr sz="5733">
                <a:latin typeface="Source Sans Pro"/>
                <a:ea typeface="Source Sans Pro"/>
                <a:cs typeface="Source Sans Pro"/>
                <a:sym typeface="Source Sans Pro"/>
              </a:defRPr>
            </a:lvl2pPr>
            <a:lvl3pPr lvl="2" algn="ctr">
              <a:spcBef>
                <a:spcPts val="0"/>
              </a:spcBef>
              <a:spcAft>
                <a:spcPts val="0"/>
              </a:spcAft>
              <a:buSzPts val="4300"/>
              <a:buFont typeface="Source Sans Pro"/>
              <a:buNone/>
              <a:defRPr sz="5733">
                <a:latin typeface="Source Sans Pro"/>
                <a:ea typeface="Source Sans Pro"/>
                <a:cs typeface="Source Sans Pro"/>
                <a:sym typeface="Source Sans Pro"/>
              </a:defRPr>
            </a:lvl3pPr>
            <a:lvl4pPr lvl="3" algn="ctr">
              <a:spcBef>
                <a:spcPts val="0"/>
              </a:spcBef>
              <a:spcAft>
                <a:spcPts val="0"/>
              </a:spcAft>
              <a:buSzPts val="4300"/>
              <a:buFont typeface="Source Sans Pro"/>
              <a:buNone/>
              <a:defRPr sz="5733">
                <a:latin typeface="Source Sans Pro"/>
                <a:ea typeface="Source Sans Pro"/>
                <a:cs typeface="Source Sans Pro"/>
                <a:sym typeface="Source Sans Pro"/>
              </a:defRPr>
            </a:lvl4pPr>
            <a:lvl5pPr lvl="4" algn="ctr">
              <a:spcBef>
                <a:spcPts val="0"/>
              </a:spcBef>
              <a:spcAft>
                <a:spcPts val="0"/>
              </a:spcAft>
              <a:buSzPts val="4300"/>
              <a:buFont typeface="Source Sans Pro"/>
              <a:buNone/>
              <a:defRPr sz="5733">
                <a:latin typeface="Source Sans Pro"/>
                <a:ea typeface="Source Sans Pro"/>
                <a:cs typeface="Source Sans Pro"/>
                <a:sym typeface="Source Sans Pro"/>
              </a:defRPr>
            </a:lvl5pPr>
            <a:lvl6pPr lvl="5" algn="ctr">
              <a:spcBef>
                <a:spcPts val="0"/>
              </a:spcBef>
              <a:spcAft>
                <a:spcPts val="0"/>
              </a:spcAft>
              <a:buSzPts val="4300"/>
              <a:buFont typeface="Source Sans Pro"/>
              <a:buNone/>
              <a:defRPr sz="5733">
                <a:latin typeface="Source Sans Pro"/>
                <a:ea typeface="Source Sans Pro"/>
                <a:cs typeface="Source Sans Pro"/>
                <a:sym typeface="Source Sans Pro"/>
              </a:defRPr>
            </a:lvl6pPr>
            <a:lvl7pPr lvl="6" algn="ctr">
              <a:spcBef>
                <a:spcPts val="0"/>
              </a:spcBef>
              <a:spcAft>
                <a:spcPts val="0"/>
              </a:spcAft>
              <a:buSzPts val="4300"/>
              <a:buFont typeface="Source Sans Pro"/>
              <a:buNone/>
              <a:defRPr sz="5733">
                <a:latin typeface="Source Sans Pro"/>
                <a:ea typeface="Source Sans Pro"/>
                <a:cs typeface="Source Sans Pro"/>
                <a:sym typeface="Source Sans Pro"/>
              </a:defRPr>
            </a:lvl7pPr>
            <a:lvl8pPr lvl="7" algn="ctr">
              <a:spcBef>
                <a:spcPts val="0"/>
              </a:spcBef>
              <a:spcAft>
                <a:spcPts val="0"/>
              </a:spcAft>
              <a:buSzPts val="4300"/>
              <a:buFont typeface="Source Sans Pro"/>
              <a:buNone/>
              <a:defRPr sz="5733">
                <a:latin typeface="Source Sans Pro"/>
                <a:ea typeface="Source Sans Pro"/>
                <a:cs typeface="Source Sans Pro"/>
                <a:sym typeface="Source Sans Pro"/>
              </a:defRPr>
            </a:lvl8pPr>
            <a:lvl9pPr lvl="8" algn="ctr">
              <a:spcBef>
                <a:spcPts val="0"/>
              </a:spcBef>
              <a:spcAft>
                <a:spcPts val="0"/>
              </a:spcAft>
              <a:buSzPts val="4300"/>
              <a:buFont typeface="Source Sans Pro"/>
              <a:buNone/>
              <a:defRPr sz="5733">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48399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with 2 Images and Text Slide" type="blank">
  <p:cSld name="Title with 2 Images and Text Slide">
    <p:spTree>
      <p:nvGrpSpPr>
        <p:cNvPr id="1" name="Shape 132"/>
        <p:cNvGrpSpPr/>
        <p:nvPr/>
      </p:nvGrpSpPr>
      <p:grpSpPr>
        <a:xfrm>
          <a:off x="0" y="0"/>
          <a:ext cx="0" cy="0"/>
          <a:chOff x="0" y="0"/>
          <a:chExt cx="0" cy="0"/>
        </a:xfrm>
      </p:grpSpPr>
      <p:grpSp>
        <p:nvGrpSpPr>
          <p:cNvPr id="133" name="Google Shape;133;p12"/>
          <p:cNvGrpSpPr/>
          <p:nvPr/>
        </p:nvGrpSpPr>
        <p:grpSpPr>
          <a:xfrm>
            <a:off x="304801" y="304807"/>
            <a:ext cx="11582719" cy="316575"/>
            <a:chOff x="18025" y="276802"/>
            <a:chExt cx="9126000" cy="356128"/>
          </a:xfrm>
        </p:grpSpPr>
        <p:sp>
          <p:nvSpPr>
            <p:cNvPr id="134" name="Google Shape;134;p12"/>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2"/>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2"/>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2"/>
          <p:cNvSpPr txBox="1">
            <a:spLocks noGrp="1"/>
          </p:cNvSpPr>
          <p:nvPr>
            <p:ph type="title"/>
          </p:nvPr>
        </p:nvSpPr>
        <p:spPr>
          <a:xfrm>
            <a:off x="304800" y="914400"/>
            <a:ext cx="11582400" cy="738664"/>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3600"/>
              <a:buFont typeface="Source Sans Pro"/>
              <a:buNone/>
              <a:defRPr sz="4800">
                <a:latin typeface="Source Sans Pro"/>
                <a:ea typeface="Source Sans Pro"/>
                <a:cs typeface="Source Sans Pro"/>
                <a:sym typeface="Source Sans Pro"/>
              </a:defRPr>
            </a:lvl2pPr>
            <a:lvl3pPr lvl="2" rtl="0">
              <a:spcBef>
                <a:spcPts val="0"/>
              </a:spcBef>
              <a:spcAft>
                <a:spcPts val="0"/>
              </a:spcAft>
              <a:buSzPts val="3600"/>
              <a:buFont typeface="Source Sans Pro"/>
              <a:buNone/>
              <a:defRPr sz="4800">
                <a:latin typeface="Source Sans Pro"/>
                <a:ea typeface="Source Sans Pro"/>
                <a:cs typeface="Source Sans Pro"/>
                <a:sym typeface="Source Sans Pro"/>
              </a:defRPr>
            </a:lvl3pPr>
            <a:lvl4pPr lvl="3" rtl="0">
              <a:spcBef>
                <a:spcPts val="0"/>
              </a:spcBef>
              <a:spcAft>
                <a:spcPts val="0"/>
              </a:spcAft>
              <a:buSzPts val="3600"/>
              <a:buFont typeface="Source Sans Pro"/>
              <a:buNone/>
              <a:defRPr sz="4800">
                <a:latin typeface="Source Sans Pro"/>
                <a:ea typeface="Source Sans Pro"/>
                <a:cs typeface="Source Sans Pro"/>
                <a:sym typeface="Source Sans Pro"/>
              </a:defRPr>
            </a:lvl4pPr>
            <a:lvl5pPr lvl="4" rtl="0">
              <a:spcBef>
                <a:spcPts val="0"/>
              </a:spcBef>
              <a:spcAft>
                <a:spcPts val="0"/>
              </a:spcAft>
              <a:buSzPts val="3600"/>
              <a:buFont typeface="Source Sans Pro"/>
              <a:buNone/>
              <a:defRPr sz="4800">
                <a:latin typeface="Source Sans Pro"/>
                <a:ea typeface="Source Sans Pro"/>
                <a:cs typeface="Source Sans Pro"/>
                <a:sym typeface="Source Sans Pro"/>
              </a:defRPr>
            </a:lvl5pPr>
            <a:lvl6pPr lvl="5" rtl="0">
              <a:spcBef>
                <a:spcPts val="0"/>
              </a:spcBef>
              <a:spcAft>
                <a:spcPts val="0"/>
              </a:spcAft>
              <a:buSzPts val="3600"/>
              <a:buFont typeface="Source Sans Pro"/>
              <a:buNone/>
              <a:defRPr sz="4800">
                <a:latin typeface="Source Sans Pro"/>
                <a:ea typeface="Source Sans Pro"/>
                <a:cs typeface="Source Sans Pro"/>
                <a:sym typeface="Source Sans Pro"/>
              </a:defRPr>
            </a:lvl6pPr>
            <a:lvl7pPr lvl="6" rtl="0">
              <a:spcBef>
                <a:spcPts val="0"/>
              </a:spcBef>
              <a:spcAft>
                <a:spcPts val="0"/>
              </a:spcAft>
              <a:buSzPts val="3600"/>
              <a:buFont typeface="Source Sans Pro"/>
              <a:buNone/>
              <a:defRPr sz="4800">
                <a:latin typeface="Source Sans Pro"/>
                <a:ea typeface="Source Sans Pro"/>
                <a:cs typeface="Source Sans Pro"/>
                <a:sym typeface="Source Sans Pro"/>
              </a:defRPr>
            </a:lvl7pPr>
            <a:lvl8pPr lvl="7" rtl="0">
              <a:spcBef>
                <a:spcPts val="0"/>
              </a:spcBef>
              <a:spcAft>
                <a:spcPts val="0"/>
              </a:spcAft>
              <a:buSzPts val="3600"/>
              <a:buFont typeface="Source Sans Pro"/>
              <a:buNone/>
              <a:defRPr sz="4800">
                <a:latin typeface="Source Sans Pro"/>
                <a:ea typeface="Source Sans Pro"/>
                <a:cs typeface="Source Sans Pro"/>
                <a:sym typeface="Source Sans Pro"/>
              </a:defRPr>
            </a:lvl8pPr>
            <a:lvl9pPr lvl="8" rtl="0">
              <a:spcBef>
                <a:spcPts val="0"/>
              </a:spcBef>
              <a:spcAft>
                <a:spcPts val="0"/>
              </a:spcAft>
              <a:buSzPts val="3600"/>
              <a:buFont typeface="Source Sans Pro"/>
              <a:buNone/>
              <a:defRPr sz="4800">
                <a:latin typeface="Source Sans Pro"/>
                <a:ea typeface="Source Sans Pro"/>
                <a:cs typeface="Source Sans Pro"/>
                <a:sym typeface="Source Sans Pro"/>
              </a:defRPr>
            </a:lvl9pPr>
          </a:lstStyle>
          <a:p>
            <a:endParaRPr/>
          </a:p>
        </p:txBody>
      </p:sp>
      <p:sp>
        <p:nvSpPr>
          <p:cNvPr id="138" name="Google Shape;138;p12"/>
          <p:cNvSpPr>
            <a:spLocks noGrp="1"/>
          </p:cNvSpPr>
          <p:nvPr>
            <p:ph type="pic" idx="2"/>
          </p:nvPr>
        </p:nvSpPr>
        <p:spPr>
          <a:xfrm>
            <a:off x="1320800" y="1930400"/>
            <a:ext cx="4368800" cy="2946400"/>
          </a:xfrm>
          <a:prstGeom prst="rect">
            <a:avLst/>
          </a:prstGeom>
          <a:noFill/>
          <a:ln>
            <a:noFill/>
          </a:ln>
        </p:spPr>
      </p:sp>
      <p:sp>
        <p:nvSpPr>
          <p:cNvPr id="139" name="Google Shape;139;p12"/>
          <p:cNvSpPr>
            <a:spLocks noGrp="1"/>
          </p:cNvSpPr>
          <p:nvPr>
            <p:ph type="pic" idx="3"/>
          </p:nvPr>
        </p:nvSpPr>
        <p:spPr>
          <a:xfrm>
            <a:off x="6502400" y="1930400"/>
            <a:ext cx="4368800" cy="2946400"/>
          </a:xfrm>
          <a:prstGeom prst="rect">
            <a:avLst/>
          </a:prstGeom>
          <a:noFill/>
          <a:ln>
            <a:noFill/>
          </a:ln>
        </p:spPr>
      </p:sp>
      <p:sp>
        <p:nvSpPr>
          <p:cNvPr id="140" name="Google Shape;140;p12"/>
          <p:cNvSpPr txBox="1">
            <a:spLocks noGrp="1"/>
          </p:cNvSpPr>
          <p:nvPr>
            <p:ph type="body" idx="1"/>
          </p:nvPr>
        </p:nvSpPr>
        <p:spPr>
          <a:xfrm>
            <a:off x="1320800" y="4978400"/>
            <a:ext cx="4368800" cy="1422400"/>
          </a:xfrm>
          <a:prstGeom prst="rect">
            <a:avLst/>
          </a:prstGeom>
          <a:noFill/>
          <a:ln>
            <a:noFill/>
          </a:ln>
        </p:spPr>
        <p:txBody>
          <a:bodyPr spcFirstLastPara="1" wrap="square" lIns="0" tIns="0" rIns="0" bIns="0" anchor="t" anchorCtr="0">
            <a:noAutofit/>
          </a:bodyPr>
          <a:lstStyle>
            <a:lvl1pPr marL="609585" lvl="0" indent="-474121">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
        <p:nvSpPr>
          <p:cNvPr id="141" name="Google Shape;141;p12"/>
          <p:cNvSpPr txBox="1">
            <a:spLocks noGrp="1"/>
          </p:cNvSpPr>
          <p:nvPr>
            <p:ph type="body" idx="4"/>
          </p:nvPr>
        </p:nvSpPr>
        <p:spPr>
          <a:xfrm>
            <a:off x="6502400" y="4978400"/>
            <a:ext cx="4368800" cy="1422400"/>
          </a:xfrm>
          <a:prstGeom prst="rect">
            <a:avLst/>
          </a:prstGeom>
          <a:noFill/>
          <a:ln>
            <a:noFill/>
          </a:ln>
        </p:spPr>
        <p:txBody>
          <a:bodyPr spcFirstLastPara="1" wrap="square" lIns="0" tIns="0" rIns="0" bIns="0" anchor="t" anchorCtr="0">
            <a:noAutofit/>
          </a:bodyPr>
          <a:lstStyle>
            <a:lvl1pPr marL="609585" lvl="0"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1pPr>
            <a:lvl2pPr marL="1219170" lvl="1"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2pPr>
            <a:lvl3pPr marL="1828754" lvl="2"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3pPr>
            <a:lvl4pPr marL="2438339" lvl="3"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4pPr>
            <a:lvl5pPr marL="3047924" lvl="4"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5pPr>
            <a:lvl6pPr marL="3657509" lvl="5"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6pPr>
            <a:lvl7pPr marL="4267093" lvl="6"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7pPr>
            <a:lvl8pPr marL="4876678" lvl="7"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8pPr>
            <a:lvl9pPr marL="5486263" lvl="8" indent="-474121" rtl="0">
              <a:spcBef>
                <a:spcPts val="0"/>
              </a:spcBef>
              <a:spcAft>
                <a:spcPts val="0"/>
              </a:spcAft>
              <a:buSzPts val="2000"/>
              <a:buFont typeface="Source Sans Pro"/>
              <a:buChar char="■"/>
              <a:defRPr sz="2667">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17295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Collage Slide">
  <p:cSld name="Image Collage Slide">
    <p:spTree>
      <p:nvGrpSpPr>
        <p:cNvPr id="1" name="Shape 154"/>
        <p:cNvGrpSpPr/>
        <p:nvPr/>
      </p:nvGrpSpPr>
      <p:grpSpPr>
        <a:xfrm>
          <a:off x="0" y="0"/>
          <a:ext cx="0" cy="0"/>
          <a:chOff x="0" y="0"/>
          <a:chExt cx="0" cy="0"/>
        </a:xfrm>
      </p:grpSpPr>
      <p:sp>
        <p:nvSpPr>
          <p:cNvPr id="155" name="Google Shape;155;p14"/>
          <p:cNvSpPr txBox="1"/>
          <p:nvPr/>
        </p:nvSpPr>
        <p:spPr>
          <a:xfrm>
            <a:off x="765600" y="2394700"/>
            <a:ext cx="10660800" cy="1292621"/>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endParaRPr sz="6800">
              <a:solidFill>
                <a:srgbClr val="112C45"/>
              </a:solidFill>
              <a:latin typeface="Source Sans Pro"/>
              <a:ea typeface="Source Sans Pro"/>
              <a:cs typeface="Source Sans Pro"/>
              <a:sym typeface="Source Sans Pro"/>
            </a:endParaRPr>
          </a:p>
        </p:txBody>
      </p:sp>
      <p:grpSp>
        <p:nvGrpSpPr>
          <p:cNvPr id="156" name="Google Shape;156;p14"/>
          <p:cNvGrpSpPr/>
          <p:nvPr/>
        </p:nvGrpSpPr>
        <p:grpSpPr>
          <a:xfrm>
            <a:off x="304801" y="573841"/>
            <a:ext cx="11582719" cy="316575"/>
            <a:chOff x="18025" y="276802"/>
            <a:chExt cx="9126000" cy="356128"/>
          </a:xfrm>
        </p:grpSpPr>
        <p:sp>
          <p:nvSpPr>
            <p:cNvPr id="157" name="Google Shape;157;p14"/>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14"/>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161" name="Google Shape;161;p14"/>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t" anchorCtr="0">
            <a:noAutofit/>
          </a:bodyPr>
          <a:lstStyle/>
          <a:p>
            <a:pPr marL="0" lvl="0" indent="0" algn="l" rtl="0">
              <a:lnSpc>
                <a:spcPct val="200000"/>
              </a:lnSpc>
              <a:spcBef>
                <a:spcPts val="0"/>
              </a:spcBef>
              <a:spcAft>
                <a:spcPts val="0"/>
              </a:spcAft>
              <a:buNone/>
            </a:pPr>
            <a:endParaRPr sz="6400">
              <a:solidFill>
                <a:schemeClr val="lt1"/>
              </a:solidFill>
              <a:latin typeface="Source Sans Pro"/>
              <a:ea typeface="Source Sans Pro"/>
              <a:cs typeface="Source Sans Pro"/>
              <a:sym typeface="Source Sans Pro"/>
            </a:endParaRPr>
          </a:p>
        </p:txBody>
      </p:sp>
      <p:pic>
        <p:nvPicPr>
          <p:cNvPr id="162" name="Google Shape;162;p14"/>
          <p:cNvPicPr preferRelativeResize="0"/>
          <p:nvPr/>
        </p:nvPicPr>
        <p:blipFill rotWithShape="1">
          <a:blip r:embed="rId2">
            <a:alphaModFix/>
          </a:blip>
          <a:srcRect/>
          <a:stretch/>
        </p:blipFill>
        <p:spPr>
          <a:xfrm>
            <a:off x="5791368" y="404168"/>
            <a:ext cx="609601" cy="609601"/>
          </a:xfrm>
          <a:prstGeom prst="rect">
            <a:avLst/>
          </a:prstGeom>
          <a:noFill/>
          <a:ln>
            <a:noFill/>
          </a:ln>
        </p:spPr>
      </p:pic>
      <p:sp>
        <p:nvSpPr>
          <p:cNvPr id="163" name="Google Shape;163;p14"/>
          <p:cNvSpPr>
            <a:spLocks noGrp="1"/>
          </p:cNvSpPr>
          <p:nvPr>
            <p:ph type="pic" idx="2"/>
          </p:nvPr>
        </p:nvSpPr>
        <p:spPr>
          <a:xfrm>
            <a:off x="318000" y="1580500"/>
            <a:ext cx="4601200" cy="3086400"/>
          </a:xfrm>
          <a:prstGeom prst="rect">
            <a:avLst/>
          </a:prstGeom>
          <a:noFill/>
          <a:ln>
            <a:noFill/>
          </a:ln>
        </p:spPr>
      </p:sp>
      <p:sp>
        <p:nvSpPr>
          <p:cNvPr id="164" name="Google Shape;164;p14"/>
          <p:cNvSpPr>
            <a:spLocks noGrp="1"/>
          </p:cNvSpPr>
          <p:nvPr>
            <p:ph type="pic" idx="3"/>
          </p:nvPr>
        </p:nvSpPr>
        <p:spPr>
          <a:xfrm>
            <a:off x="4963633" y="1579600"/>
            <a:ext cx="2278400" cy="1519200"/>
          </a:xfrm>
          <a:prstGeom prst="rect">
            <a:avLst/>
          </a:prstGeom>
          <a:noFill/>
          <a:ln>
            <a:noFill/>
          </a:ln>
        </p:spPr>
      </p:sp>
      <p:sp>
        <p:nvSpPr>
          <p:cNvPr id="165" name="Google Shape;165;p14"/>
          <p:cNvSpPr>
            <a:spLocks noGrp="1"/>
          </p:cNvSpPr>
          <p:nvPr>
            <p:ph type="pic" idx="4"/>
          </p:nvPr>
        </p:nvSpPr>
        <p:spPr>
          <a:xfrm>
            <a:off x="7287200" y="1579600"/>
            <a:ext cx="2278400" cy="1519200"/>
          </a:xfrm>
          <a:prstGeom prst="rect">
            <a:avLst/>
          </a:prstGeom>
          <a:noFill/>
          <a:ln>
            <a:noFill/>
          </a:ln>
        </p:spPr>
      </p:sp>
      <p:sp>
        <p:nvSpPr>
          <p:cNvPr id="166" name="Google Shape;166;p14"/>
          <p:cNvSpPr>
            <a:spLocks noGrp="1"/>
          </p:cNvSpPr>
          <p:nvPr>
            <p:ph type="pic" idx="5"/>
          </p:nvPr>
        </p:nvSpPr>
        <p:spPr>
          <a:xfrm>
            <a:off x="9610267" y="1579600"/>
            <a:ext cx="2278400" cy="1519200"/>
          </a:xfrm>
          <a:prstGeom prst="rect">
            <a:avLst/>
          </a:prstGeom>
          <a:noFill/>
          <a:ln>
            <a:noFill/>
          </a:ln>
        </p:spPr>
      </p:sp>
      <p:sp>
        <p:nvSpPr>
          <p:cNvPr id="167" name="Google Shape;167;p14"/>
          <p:cNvSpPr>
            <a:spLocks noGrp="1"/>
          </p:cNvSpPr>
          <p:nvPr>
            <p:ph type="pic" idx="6"/>
          </p:nvPr>
        </p:nvSpPr>
        <p:spPr>
          <a:xfrm>
            <a:off x="4963633" y="3147167"/>
            <a:ext cx="2278400" cy="1519200"/>
          </a:xfrm>
          <a:prstGeom prst="rect">
            <a:avLst/>
          </a:prstGeom>
          <a:noFill/>
          <a:ln>
            <a:noFill/>
          </a:ln>
        </p:spPr>
      </p:sp>
      <p:sp>
        <p:nvSpPr>
          <p:cNvPr id="168" name="Google Shape;168;p14"/>
          <p:cNvSpPr>
            <a:spLocks noGrp="1"/>
          </p:cNvSpPr>
          <p:nvPr>
            <p:ph type="pic" idx="7"/>
          </p:nvPr>
        </p:nvSpPr>
        <p:spPr>
          <a:xfrm>
            <a:off x="4963633" y="4714733"/>
            <a:ext cx="2278400" cy="1519200"/>
          </a:xfrm>
          <a:prstGeom prst="rect">
            <a:avLst/>
          </a:prstGeom>
          <a:noFill/>
          <a:ln>
            <a:noFill/>
          </a:ln>
        </p:spPr>
      </p:sp>
      <p:sp>
        <p:nvSpPr>
          <p:cNvPr id="169" name="Google Shape;169;p14"/>
          <p:cNvSpPr>
            <a:spLocks noGrp="1"/>
          </p:cNvSpPr>
          <p:nvPr>
            <p:ph type="pic" idx="8"/>
          </p:nvPr>
        </p:nvSpPr>
        <p:spPr>
          <a:xfrm>
            <a:off x="2641084" y="4714733"/>
            <a:ext cx="2278400" cy="1519200"/>
          </a:xfrm>
          <a:prstGeom prst="rect">
            <a:avLst/>
          </a:prstGeom>
          <a:noFill/>
          <a:ln>
            <a:noFill/>
          </a:ln>
        </p:spPr>
      </p:sp>
      <p:sp>
        <p:nvSpPr>
          <p:cNvPr id="170" name="Google Shape;170;p14"/>
          <p:cNvSpPr>
            <a:spLocks noGrp="1"/>
          </p:cNvSpPr>
          <p:nvPr>
            <p:ph type="pic" idx="9"/>
          </p:nvPr>
        </p:nvSpPr>
        <p:spPr>
          <a:xfrm>
            <a:off x="318551" y="4714733"/>
            <a:ext cx="2278400" cy="1519200"/>
          </a:xfrm>
          <a:prstGeom prst="rect">
            <a:avLst/>
          </a:prstGeom>
          <a:noFill/>
          <a:ln>
            <a:noFill/>
          </a:ln>
        </p:spPr>
      </p:sp>
      <p:sp>
        <p:nvSpPr>
          <p:cNvPr id="171" name="Google Shape;171;p14"/>
          <p:cNvSpPr>
            <a:spLocks noGrp="1"/>
          </p:cNvSpPr>
          <p:nvPr>
            <p:ph type="pic" idx="13"/>
          </p:nvPr>
        </p:nvSpPr>
        <p:spPr>
          <a:xfrm>
            <a:off x="7286467" y="3147167"/>
            <a:ext cx="4601200" cy="3086400"/>
          </a:xfrm>
          <a:prstGeom prst="rect">
            <a:avLst/>
          </a:prstGeom>
          <a:noFill/>
          <a:ln>
            <a:noFill/>
          </a:ln>
        </p:spPr>
      </p:sp>
    </p:spTree>
    <p:extLst>
      <p:ext uri="{BB962C8B-B14F-4D97-AF65-F5344CB8AC3E}">
        <p14:creationId xmlns:p14="http://schemas.microsoft.com/office/powerpoint/2010/main" val="3482472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72"/>
        <p:cNvGrpSpPr/>
        <p:nvPr/>
      </p:nvGrpSpPr>
      <p:grpSpPr>
        <a:xfrm>
          <a:off x="0" y="0"/>
          <a:ext cx="0" cy="0"/>
          <a:chOff x="0" y="0"/>
          <a:chExt cx="0" cy="0"/>
        </a:xfrm>
      </p:grpSpPr>
      <p:grpSp>
        <p:nvGrpSpPr>
          <p:cNvPr id="173" name="Google Shape;173;p15"/>
          <p:cNvGrpSpPr/>
          <p:nvPr/>
        </p:nvGrpSpPr>
        <p:grpSpPr>
          <a:xfrm>
            <a:off x="3047334" y="573831"/>
            <a:ext cx="8840052" cy="316575"/>
            <a:chOff x="18025" y="276802"/>
            <a:chExt cx="9126000" cy="356128"/>
          </a:xfrm>
        </p:grpSpPr>
        <p:sp>
          <p:nvSpPr>
            <p:cNvPr id="174" name="Google Shape;174;p15"/>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5"/>
          <p:cNvSpPr/>
          <p:nvPr/>
        </p:nvSpPr>
        <p:spPr>
          <a:xfrm>
            <a:off x="304800"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5"/>
          <p:cNvSpPr/>
          <p:nvPr/>
        </p:nvSpPr>
        <p:spPr>
          <a:xfrm>
            <a:off x="2176435"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5"/>
          <p:cNvSpPr/>
          <p:nvPr/>
        </p:nvSpPr>
        <p:spPr>
          <a:xfrm>
            <a:off x="3112252"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a:off x="4048069"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a:off x="4983887" y="3270980"/>
            <a:ext cx="1288800" cy="876400"/>
          </a:xfrm>
          <a:prstGeom prst="chevron">
            <a:avLst>
              <a:gd name="adj" fmla="val 50000"/>
            </a:avLst>
          </a:prstGeom>
          <a:solidFill>
            <a:srgbClr val="FDB84C"/>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5919705"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6855523"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7791340" y="3270980"/>
            <a:ext cx="1288800" cy="876400"/>
          </a:xfrm>
          <a:prstGeom prst="chevron">
            <a:avLst>
              <a:gd name="adj" fmla="val 50000"/>
            </a:avLst>
          </a:prstGeom>
          <a:solidFill>
            <a:srgbClr val="06AEEF"/>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727157"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9662975"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112C45"/>
              </a:solidFill>
            </a:endParaRPr>
          </a:p>
        </p:txBody>
      </p:sp>
      <p:sp>
        <p:nvSpPr>
          <p:cNvPr id="187" name="Google Shape;187;p15"/>
          <p:cNvSpPr/>
          <p:nvPr/>
        </p:nvSpPr>
        <p:spPr>
          <a:xfrm>
            <a:off x="1240617" y="3270980"/>
            <a:ext cx="1288800" cy="876400"/>
          </a:xfrm>
          <a:prstGeom prst="chevron">
            <a:avLst>
              <a:gd name="adj" fmla="val 50000"/>
            </a:avLst>
          </a:prstGeom>
          <a:solidFill>
            <a:srgbClr val="FFE809"/>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10598792" y="3270980"/>
            <a:ext cx="1288800" cy="876400"/>
          </a:xfrm>
          <a:prstGeom prst="chevron">
            <a:avLst>
              <a:gd name="adj" fmla="val 50000"/>
            </a:avLst>
          </a:prstGeom>
          <a:solidFill>
            <a:srgbClr val="AAE0FA"/>
          </a:solidFill>
          <a:ln w="28575" cap="flat" cmpd="sng">
            <a:solidFill>
              <a:srgbClr val="112C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txBox="1"/>
          <p:nvPr/>
        </p:nvSpPr>
        <p:spPr>
          <a:xfrm>
            <a:off x="838541" y="3565580"/>
            <a:ext cx="426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JAN</a:t>
            </a:r>
            <a:endParaRPr sz="2400" b="1" i="0">
              <a:latin typeface="Source Sans Pro" panose="020B0503030403020204" pitchFamily="34" charset="0"/>
              <a:ea typeface="Source Sans Pro"/>
              <a:cs typeface="Source Sans Pro"/>
              <a:sym typeface="Source Sans Pro"/>
            </a:endParaRPr>
          </a:p>
        </p:txBody>
      </p:sp>
      <p:sp>
        <p:nvSpPr>
          <p:cNvPr id="190" name="Google Shape;190;p15"/>
          <p:cNvSpPr txBox="1"/>
          <p:nvPr/>
        </p:nvSpPr>
        <p:spPr>
          <a:xfrm>
            <a:off x="1774459" y="3565580"/>
            <a:ext cx="426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FEB</a:t>
            </a:r>
            <a:endParaRPr sz="2400" b="1" i="0">
              <a:latin typeface="Source Sans Pro" panose="020B0503030403020204" pitchFamily="34" charset="0"/>
              <a:ea typeface="Source Sans Pro"/>
              <a:cs typeface="Source Sans Pro"/>
              <a:sym typeface="Source Sans Pro"/>
            </a:endParaRPr>
          </a:p>
        </p:txBody>
      </p:sp>
      <p:sp>
        <p:nvSpPr>
          <p:cNvPr id="191" name="Google Shape;191;p15"/>
          <p:cNvSpPr txBox="1"/>
          <p:nvPr/>
        </p:nvSpPr>
        <p:spPr>
          <a:xfrm>
            <a:off x="27167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MAR</a:t>
            </a:r>
            <a:endParaRPr sz="2400" b="1" i="0">
              <a:latin typeface="Source Sans Pro" panose="020B0503030403020204" pitchFamily="34" charset="0"/>
              <a:ea typeface="Source Sans Pro"/>
              <a:cs typeface="Source Sans Pro"/>
              <a:sym typeface="Source Sans Pro"/>
            </a:endParaRPr>
          </a:p>
        </p:txBody>
      </p:sp>
      <p:sp>
        <p:nvSpPr>
          <p:cNvPr id="192" name="Google Shape;192;p15"/>
          <p:cNvSpPr txBox="1"/>
          <p:nvPr/>
        </p:nvSpPr>
        <p:spPr>
          <a:xfrm>
            <a:off x="36470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APR</a:t>
            </a:r>
            <a:endParaRPr sz="2400" b="1" i="0">
              <a:latin typeface="Source Sans Pro" panose="020B0503030403020204" pitchFamily="34" charset="0"/>
              <a:ea typeface="Source Sans Pro"/>
              <a:cs typeface="Source Sans Pro"/>
              <a:sym typeface="Source Sans Pro"/>
            </a:endParaRPr>
          </a:p>
        </p:txBody>
      </p:sp>
      <p:sp>
        <p:nvSpPr>
          <p:cNvPr id="193" name="Google Shape;193;p15"/>
          <p:cNvSpPr txBox="1"/>
          <p:nvPr/>
        </p:nvSpPr>
        <p:spPr>
          <a:xfrm>
            <a:off x="4575835" y="3565580"/>
            <a:ext cx="474400"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i="0">
                <a:latin typeface="Source Sans Pro" panose="020B0503030403020204" pitchFamily="34" charset="0"/>
                <a:ea typeface="Source Sans Pro"/>
                <a:cs typeface="Source Sans Pro"/>
                <a:sym typeface="Source Sans Pro"/>
              </a:rPr>
              <a:t>MAY</a:t>
            </a:r>
            <a:endParaRPr sz="2400" b="1" i="0">
              <a:latin typeface="Source Sans Pro" panose="020B0503030403020204" pitchFamily="34" charset="0"/>
              <a:ea typeface="Source Sans Pro"/>
              <a:cs typeface="Source Sans Pro"/>
              <a:sym typeface="Source Sans Pro"/>
            </a:endParaRPr>
          </a:p>
        </p:txBody>
      </p:sp>
      <p:sp>
        <p:nvSpPr>
          <p:cNvPr id="194" name="Google Shape;194;p15"/>
          <p:cNvSpPr txBox="1"/>
          <p:nvPr/>
        </p:nvSpPr>
        <p:spPr>
          <a:xfrm>
            <a:off x="5510816"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JUN</a:t>
            </a:r>
            <a:endParaRPr sz="2400" b="1" i="0">
              <a:latin typeface="Source Sans Pro" panose="020B0503030403020204" pitchFamily="34" charset="0"/>
              <a:ea typeface="Source Sans Pro"/>
              <a:cs typeface="Source Sans Pro"/>
              <a:sym typeface="Source Sans Pro"/>
            </a:endParaRPr>
          </a:p>
        </p:txBody>
      </p:sp>
      <p:sp>
        <p:nvSpPr>
          <p:cNvPr id="195" name="Google Shape;195;p15"/>
          <p:cNvSpPr txBox="1"/>
          <p:nvPr/>
        </p:nvSpPr>
        <p:spPr>
          <a:xfrm>
            <a:off x="6445816"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JUL</a:t>
            </a:r>
            <a:endParaRPr sz="2400" b="1" i="0">
              <a:latin typeface="Source Sans Pro" panose="020B0503030403020204" pitchFamily="34" charset="0"/>
              <a:ea typeface="Source Sans Pro"/>
              <a:cs typeface="Source Sans Pro"/>
              <a:sym typeface="Source Sans Pro"/>
            </a:endParaRPr>
          </a:p>
        </p:txBody>
      </p:sp>
      <p:sp>
        <p:nvSpPr>
          <p:cNvPr id="196" name="Google Shape;196;p15"/>
          <p:cNvSpPr txBox="1"/>
          <p:nvPr/>
        </p:nvSpPr>
        <p:spPr>
          <a:xfrm>
            <a:off x="7398341"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AUG</a:t>
            </a:r>
            <a:endParaRPr sz="2400" b="1" i="0">
              <a:latin typeface="Source Sans Pro" panose="020B0503030403020204" pitchFamily="34" charset="0"/>
              <a:ea typeface="Source Sans Pro"/>
              <a:cs typeface="Source Sans Pro"/>
              <a:sym typeface="Source Sans Pro"/>
            </a:endParaRPr>
          </a:p>
        </p:txBody>
      </p:sp>
      <p:sp>
        <p:nvSpPr>
          <p:cNvPr id="197" name="Google Shape;197;p15"/>
          <p:cNvSpPr txBox="1"/>
          <p:nvPr/>
        </p:nvSpPr>
        <p:spPr>
          <a:xfrm>
            <a:off x="8324267"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latin typeface="Source Sans Pro" panose="020B0503030403020204" pitchFamily="34" charset="0"/>
                <a:ea typeface="Source Sans Pro"/>
                <a:cs typeface="Source Sans Pro"/>
                <a:sym typeface="Source Sans Pro"/>
              </a:rPr>
              <a:t>SEP</a:t>
            </a:r>
            <a:endParaRPr sz="2400" b="1" i="0">
              <a:latin typeface="Source Sans Pro" panose="020B0503030403020204" pitchFamily="34" charset="0"/>
              <a:ea typeface="Source Sans Pro"/>
              <a:cs typeface="Source Sans Pro"/>
              <a:sym typeface="Source Sans Pro"/>
            </a:endParaRPr>
          </a:p>
        </p:txBody>
      </p:sp>
      <p:sp>
        <p:nvSpPr>
          <p:cNvPr id="198" name="Google Shape;198;p15"/>
          <p:cNvSpPr txBox="1"/>
          <p:nvPr/>
        </p:nvSpPr>
        <p:spPr>
          <a:xfrm>
            <a:off x="9248200"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OCT</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199" name="Google Shape;199;p15"/>
          <p:cNvSpPr txBox="1"/>
          <p:nvPr/>
        </p:nvSpPr>
        <p:spPr>
          <a:xfrm>
            <a:off x="10184867" y="3565580"/>
            <a:ext cx="579600" cy="73866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NOV</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200" name="Google Shape;200;p15"/>
          <p:cNvSpPr txBox="1"/>
          <p:nvPr/>
        </p:nvSpPr>
        <p:spPr>
          <a:xfrm>
            <a:off x="11121533" y="3565580"/>
            <a:ext cx="579600"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b="1" i="0">
                <a:solidFill>
                  <a:srgbClr val="112C45"/>
                </a:solidFill>
                <a:latin typeface="Source Sans Pro" panose="020B0503030403020204" pitchFamily="34" charset="0"/>
                <a:ea typeface="Source Sans Pro"/>
                <a:cs typeface="Source Sans Pro"/>
                <a:sym typeface="Source Sans Pro"/>
              </a:rPr>
              <a:t>DEC</a:t>
            </a:r>
            <a:endParaRPr sz="2400" b="1" i="0">
              <a:solidFill>
                <a:srgbClr val="112C45"/>
              </a:solidFill>
              <a:latin typeface="Source Sans Pro" panose="020B0503030403020204" pitchFamily="34" charset="0"/>
              <a:ea typeface="Source Sans Pro"/>
              <a:cs typeface="Source Sans Pro"/>
              <a:sym typeface="Source Sans Pro"/>
            </a:endParaRPr>
          </a:p>
        </p:txBody>
      </p:sp>
      <p:sp>
        <p:nvSpPr>
          <p:cNvPr id="201" name="Google Shape;201;p15"/>
          <p:cNvSpPr/>
          <p:nvPr/>
        </p:nvSpPr>
        <p:spPr>
          <a:xfrm>
            <a:off x="304827"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1333" b="1" i="0">
                <a:solidFill>
                  <a:srgbClr val="FFE809"/>
                </a:solidFill>
                <a:latin typeface="Source Sans Pro" panose="020B0503030403020204" pitchFamily="34" charset="0"/>
                <a:ea typeface="Source Sans Pro"/>
                <a:cs typeface="Source Sans Pro"/>
                <a:sym typeface="Source Sans Pro"/>
              </a:rPr>
              <a:t>JANUARY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2" name="Google Shape;202;p15"/>
          <p:cNvSpPr/>
          <p:nvPr/>
        </p:nvSpPr>
        <p:spPr>
          <a:xfrm>
            <a:off x="2255620"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FE809"/>
                </a:solidFill>
                <a:latin typeface="Source Sans Pro" panose="020B0503030403020204" pitchFamily="34" charset="0"/>
                <a:ea typeface="Source Sans Pro"/>
                <a:cs typeface="Source Sans Pro"/>
                <a:sym typeface="Source Sans Pro"/>
              </a:rPr>
              <a:t>MARCH</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3" name="Google Shape;203;p15"/>
          <p:cNvSpPr/>
          <p:nvPr/>
        </p:nvSpPr>
        <p:spPr>
          <a:xfrm>
            <a:off x="4206413"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MAY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4" name="Google Shape;204;p15"/>
          <p:cNvSpPr/>
          <p:nvPr/>
        </p:nvSpPr>
        <p:spPr>
          <a:xfrm>
            <a:off x="6157207"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JULY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5" name="Google Shape;205;p15"/>
          <p:cNvSpPr/>
          <p:nvPr/>
        </p:nvSpPr>
        <p:spPr>
          <a:xfrm>
            <a:off x="8108000"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SEPTEMBER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6" name="Google Shape;206;p15"/>
          <p:cNvSpPr/>
          <p:nvPr/>
        </p:nvSpPr>
        <p:spPr>
          <a:xfrm>
            <a:off x="10058793" y="144217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NOVEMBER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7" name="Google Shape;207;p15"/>
          <p:cNvSpPr/>
          <p:nvPr/>
        </p:nvSpPr>
        <p:spPr>
          <a:xfrm>
            <a:off x="304827"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FE809"/>
                </a:solidFill>
                <a:latin typeface="Source Sans Pro" panose="020B0503030403020204" pitchFamily="34" charset="0"/>
                <a:ea typeface="Source Sans Pro"/>
                <a:cs typeface="Source Sans Pro"/>
                <a:sym typeface="Source Sans Pro"/>
              </a:rPr>
              <a:t>FEBRUARY</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8" name="Google Shape;208;p15"/>
          <p:cNvSpPr/>
          <p:nvPr/>
        </p:nvSpPr>
        <p:spPr>
          <a:xfrm>
            <a:off x="2255620"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APRIL</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09" name="Google Shape;209;p15"/>
          <p:cNvSpPr/>
          <p:nvPr/>
        </p:nvSpPr>
        <p:spPr>
          <a:xfrm>
            <a:off x="4206413"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1" indent="0" algn="l" rtl="0">
              <a:spcBef>
                <a:spcPts val="0"/>
              </a:spcBef>
              <a:spcAft>
                <a:spcPts val="0"/>
              </a:spcAft>
              <a:buClr>
                <a:schemeClr val="dk1"/>
              </a:buClr>
              <a:buSzPts val="1100"/>
              <a:buFont typeface="Arial"/>
              <a:buNone/>
            </a:pPr>
            <a:r>
              <a:rPr lang="en" sz="1333" b="1" i="0">
                <a:solidFill>
                  <a:srgbClr val="FDB84C"/>
                </a:solidFill>
                <a:latin typeface="Source Sans Pro" panose="020B0503030403020204" pitchFamily="34" charset="0"/>
                <a:ea typeface="Source Sans Pro"/>
                <a:cs typeface="Source Sans Pro"/>
                <a:sym typeface="Source Sans Pro"/>
              </a:rPr>
              <a:t>JUNE</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0" name="Google Shape;210;p15"/>
          <p:cNvSpPr/>
          <p:nvPr/>
        </p:nvSpPr>
        <p:spPr>
          <a:xfrm>
            <a:off x="6157207"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06AEEF"/>
                </a:solidFill>
                <a:latin typeface="Source Sans Pro" panose="020B0503030403020204" pitchFamily="34" charset="0"/>
                <a:ea typeface="Source Sans Pro"/>
                <a:cs typeface="Source Sans Pro"/>
                <a:sym typeface="Source Sans Pro"/>
              </a:rPr>
              <a:t>AUGUST</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1" name="Google Shape;211;p15"/>
          <p:cNvSpPr/>
          <p:nvPr/>
        </p:nvSpPr>
        <p:spPr>
          <a:xfrm>
            <a:off x="8108000"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OCTOBER</a:t>
            </a:r>
            <a:endParaRPr sz="1333" b="1" i="0">
              <a:solidFill>
                <a:schemeClr val="lt1"/>
              </a:solidFill>
              <a:latin typeface="Source Sans Pro" panose="020B0503030403020204" pitchFamily="34" charset="0"/>
              <a:ea typeface="Source Sans Pro"/>
              <a:cs typeface="Source Sans Pro"/>
              <a:sym typeface="Source Sans Pro"/>
            </a:endParaRPr>
          </a:p>
        </p:txBody>
      </p:sp>
      <p:sp>
        <p:nvSpPr>
          <p:cNvPr id="212" name="Google Shape;212;p15"/>
          <p:cNvSpPr/>
          <p:nvPr/>
        </p:nvSpPr>
        <p:spPr>
          <a:xfrm>
            <a:off x="10058793" y="4390921"/>
            <a:ext cx="1828800" cy="1585200"/>
          </a:xfrm>
          <a:prstGeom prst="rect">
            <a:avLst/>
          </a:prstGeom>
          <a:solidFill>
            <a:srgbClr val="112C45"/>
          </a:solidFill>
          <a:ln w="19050" cap="flat" cmpd="sng">
            <a:solidFill>
              <a:srgbClr val="112C45"/>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sz="1333" b="1" i="0">
                <a:solidFill>
                  <a:srgbClr val="AAE0FA"/>
                </a:solidFill>
                <a:latin typeface="Source Sans Pro" panose="020B0503030403020204" pitchFamily="34" charset="0"/>
                <a:ea typeface="Source Sans Pro"/>
                <a:cs typeface="Source Sans Pro"/>
                <a:sym typeface="Source Sans Pro"/>
              </a:rPr>
              <a:t>DECEMBER</a:t>
            </a:r>
            <a:endParaRPr sz="1333" b="1" i="0">
              <a:solidFill>
                <a:srgbClr val="FFFFFF"/>
              </a:solidFill>
              <a:latin typeface="Source Sans Pro" panose="020B0503030403020204" pitchFamily="34" charset="0"/>
              <a:ea typeface="Source Sans Pro"/>
              <a:cs typeface="Source Sans Pro"/>
              <a:sym typeface="Source Sans Pro"/>
            </a:endParaRPr>
          </a:p>
        </p:txBody>
      </p:sp>
      <p:sp>
        <p:nvSpPr>
          <p:cNvPr id="213" name="Google Shape;213;p15"/>
          <p:cNvSpPr/>
          <p:nvPr/>
        </p:nvSpPr>
        <p:spPr>
          <a:xfrm rot="10800000" flipH="1">
            <a:off x="5993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5"/>
          <p:cNvSpPr/>
          <p:nvPr/>
        </p:nvSpPr>
        <p:spPr>
          <a:xfrm rot="10800000" flipH="1">
            <a:off x="2560433"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5"/>
          <p:cNvSpPr/>
          <p:nvPr/>
        </p:nvSpPr>
        <p:spPr>
          <a:xfrm rot="10800000" flipH="1">
            <a:off x="45112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5"/>
          <p:cNvSpPr/>
          <p:nvPr/>
        </p:nvSpPr>
        <p:spPr>
          <a:xfrm rot="10800000" flipH="1">
            <a:off x="64620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5"/>
          <p:cNvSpPr/>
          <p:nvPr/>
        </p:nvSpPr>
        <p:spPr>
          <a:xfrm rot="10800000" flipH="1">
            <a:off x="84128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5"/>
          <p:cNvSpPr/>
          <p:nvPr/>
        </p:nvSpPr>
        <p:spPr>
          <a:xfrm rot="10800000" flipH="1">
            <a:off x="10363600" y="3028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5"/>
          <p:cNvSpPr/>
          <p:nvPr/>
        </p:nvSpPr>
        <p:spPr>
          <a:xfrm flipH="1">
            <a:off x="1688067"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5"/>
          <p:cNvSpPr/>
          <p:nvPr/>
        </p:nvSpPr>
        <p:spPr>
          <a:xfrm flipH="1">
            <a:off x="3617833"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5"/>
          <p:cNvSpPr/>
          <p:nvPr/>
        </p:nvSpPr>
        <p:spPr>
          <a:xfrm flipH="1">
            <a:off x="54880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5"/>
          <p:cNvSpPr/>
          <p:nvPr/>
        </p:nvSpPr>
        <p:spPr>
          <a:xfrm flipH="1">
            <a:off x="74388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5"/>
          <p:cNvSpPr/>
          <p:nvPr/>
        </p:nvSpPr>
        <p:spPr>
          <a:xfrm flipH="1">
            <a:off x="92880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5"/>
          <p:cNvSpPr/>
          <p:nvPr/>
        </p:nvSpPr>
        <p:spPr>
          <a:xfrm flipH="1">
            <a:off x="11137200" y="4152967"/>
            <a:ext cx="140800" cy="236400"/>
          </a:xfrm>
          <a:prstGeom prst="rtTriangle">
            <a:avLst/>
          </a:prstGeom>
          <a:solidFill>
            <a:srgbClr val="112C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5"/>
          <p:cNvSpPr txBox="1">
            <a:spLocks noGrp="1"/>
          </p:cNvSpPr>
          <p:nvPr>
            <p:ph type="body" idx="1"/>
          </p:nvPr>
        </p:nvSpPr>
        <p:spPr>
          <a:xfrm>
            <a:off x="4193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6" name="Google Shape;226;p15"/>
          <p:cNvSpPr txBox="1">
            <a:spLocks noGrp="1"/>
          </p:cNvSpPr>
          <p:nvPr>
            <p:ph type="body" idx="2"/>
          </p:nvPr>
        </p:nvSpPr>
        <p:spPr>
          <a:xfrm>
            <a:off x="2370028"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7" name="Google Shape;227;p15"/>
          <p:cNvSpPr txBox="1">
            <a:spLocks noGrp="1"/>
          </p:cNvSpPr>
          <p:nvPr>
            <p:ph type="body" idx="3"/>
          </p:nvPr>
        </p:nvSpPr>
        <p:spPr>
          <a:xfrm>
            <a:off x="43208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8" name="Google Shape;228;p15"/>
          <p:cNvSpPr txBox="1">
            <a:spLocks noGrp="1"/>
          </p:cNvSpPr>
          <p:nvPr>
            <p:ph type="body" idx="4"/>
          </p:nvPr>
        </p:nvSpPr>
        <p:spPr>
          <a:xfrm>
            <a:off x="62716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29" name="Google Shape;229;p15"/>
          <p:cNvSpPr txBox="1">
            <a:spLocks noGrp="1"/>
          </p:cNvSpPr>
          <p:nvPr>
            <p:ph type="body" idx="5"/>
          </p:nvPr>
        </p:nvSpPr>
        <p:spPr>
          <a:xfrm>
            <a:off x="82224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0" name="Google Shape;230;p15"/>
          <p:cNvSpPr txBox="1">
            <a:spLocks noGrp="1"/>
          </p:cNvSpPr>
          <p:nvPr>
            <p:ph type="body" idx="6"/>
          </p:nvPr>
        </p:nvSpPr>
        <p:spPr>
          <a:xfrm>
            <a:off x="10173211" y="1845200"/>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1" name="Google Shape;231;p15"/>
          <p:cNvSpPr txBox="1">
            <a:spLocks noGrp="1"/>
          </p:cNvSpPr>
          <p:nvPr>
            <p:ph type="body" idx="7"/>
          </p:nvPr>
        </p:nvSpPr>
        <p:spPr>
          <a:xfrm>
            <a:off x="4193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2" name="Google Shape;232;p15"/>
          <p:cNvSpPr txBox="1">
            <a:spLocks noGrp="1"/>
          </p:cNvSpPr>
          <p:nvPr>
            <p:ph type="body" idx="8"/>
          </p:nvPr>
        </p:nvSpPr>
        <p:spPr>
          <a:xfrm>
            <a:off x="2370028"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3" name="Google Shape;233;p15"/>
          <p:cNvSpPr txBox="1">
            <a:spLocks noGrp="1"/>
          </p:cNvSpPr>
          <p:nvPr>
            <p:ph type="body" idx="9"/>
          </p:nvPr>
        </p:nvSpPr>
        <p:spPr>
          <a:xfrm>
            <a:off x="43208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4" name="Google Shape;234;p15"/>
          <p:cNvSpPr txBox="1">
            <a:spLocks noGrp="1"/>
          </p:cNvSpPr>
          <p:nvPr>
            <p:ph type="body" idx="13"/>
          </p:nvPr>
        </p:nvSpPr>
        <p:spPr>
          <a:xfrm>
            <a:off x="62716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5" name="Google Shape;235;p15"/>
          <p:cNvSpPr txBox="1">
            <a:spLocks noGrp="1"/>
          </p:cNvSpPr>
          <p:nvPr>
            <p:ph type="body" idx="14"/>
          </p:nvPr>
        </p:nvSpPr>
        <p:spPr>
          <a:xfrm>
            <a:off x="82224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6" name="Google Shape;236;p15"/>
          <p:cNvSpPr txBox="1">
            <a:spLocks noGrp="1"/>
          </p:cNvSpPr>
          <p:nvPr>
            <p:ph type="body" idx="15"/>
          </p:nvPr>
        </p:nvSpPr>
        <p:spPr>
          <a:xfrm>
            <a:off x="10173211" y="4766733"/>
            <a:ext cx="1498800" cy="985200"/>
          </a:xfrm>
          <a:prstGeom prst="rect">
            <a:avLst/>
          </a:prstGeom>
          <a:noFill/>
          <a:ln>
            <a:noFill/>
          </a:ln>
        </p:spPr>
        <p:txBody>
          <a:bodyPr spcFirstLastPara="1" wrap="square" lIns="0" tIns="0" rIns="0" bIns="0" anchor="t" anchorCtr="0">
            <a:noAutofit/>
          </a:bodyPr>
          <a:lstStyle>
            <a:lvl1pPr marL="609585" lvl="0"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1pPr>
            <a:lvl2pPr marL="1219170" lvl="1"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2pPr>
            <a:lvl3pPr marL="1828754" lvl="2"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3pPr>
            <a:lvl4pPr marL="2438339" lvl="3"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4pPr>
            <a:lvl5pPr marL="3047924" lvl="4"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5pPr>
            <a:lvl6pPr marL="3657509" lvl="5"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6pPr>
            <a:lvl7pPr marL="4267093" lvl="6"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7pPr>
            <a:lvl8pPr marL="4876678" lvl="7"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8pPr>
            <a:lvl9pPr marL="5486263" lvl="8" indent="-389457" rtl="0">
              <a:spcBef>
                <a:spcPts val="0"/>
              </a:spcBef>
              <a:spcAft>
                <a:spcPts val="0"/>
              </a:spcAft>
              <a:buClr>
                <a:schemeClr val="lt1"/>
              </a:buClr>
              <a:buSzPts val="1000"/>
              <a:buFont typeface="Source Sans Pro"/>
              <a:buChar char="■"/>
              <a:defRPr sz="1333">
                <a:solidFill>
                  <a:schemeClr val="lt1"/>
                </a:solidFill>
                <a:latin typeface="Source Sans Pro"/>
                <a:ea typeface="Source Sans Pro"/>
                <a:cs typeface="Source Sans Pro"/>
                <a:sym typeface="Source Sans Pro"/>
              </a:defRPr>
            </a:lvl9pPr>
          </a:lstStyle>
          <a:p>
            <a:endParaRPr/>
          </a:p>
        </p:txBody>
      </p:sp>
      <p:sp>
        <p:nvSpPr>
          <p:cNvPr id="237" name="Google Shape;237;p15"/>
          <p:cNvSpPr txBox="1">
            <a:spLocks noGrp="1"/>
          </p:cNvSpPr>
          <p:nvPr>
            <p:ph type="title"/>
          </p:nvPr>
        </p:nvSpPr>
        <p:spPr>
          <a:xfrm>
            <a:off x="238899" y="282318"/>
            <a:ext cx="2681823" cy="678941"/>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984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ull Quote Slide">
  <p:cSld name="Pull Quote Slide">
    <p:spTree>
      <p:nvGrpSpPr>
        <p:cNvPr id="1" name="Shape 238"/>
        <p:cNvGrpSpPr/>
        <p:nvPr/>
      </p:nvGrpSpPr>
      <p:grpSpPr>
        <a:xfrm>
          <a:off x="0" y="0"/>
          <a:ext cx="0" cy="0"/>
          <a:chOff x="0" y="0"/>
          <a:chExt cx="0" cy="0"/>
        </a:xfrm>
      </p:grpSpPr>
      <p:grpSp>
        <p:nvGrpSpPr>
          <p:cNvPr id="239" name="Google Shape;239;p16"/>
          <p:cNvGrpSpPr/>
          <p:nvPr/>
        </p:nvGrpSpPr>
        <p:grpSpPr>
          <a:xfrm>
            <a:off x="304801" y="573841"/>
            <a:ext cx="11582719" cy="316575"/>
            <a:chOff x="18025" y="276802"/>
            <a:chExt cx="9126000" cy="356128"/>
          </a:xfrm>
        </p:grpSpPr>
        <p:sp>
          <p:nvSpPr>
            <p:cNvPr id="240" name="Google Shape;240;p16"/>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6"/>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6"/>
          <p:cNvSpPr/>
          <p:nvPr/>
        </p:nvSpPr>
        <p:spPr>
          <a:xfrm>
            <a:off x="5490000" y="121864"/>
            <a:ext cx="1212000" cy="1212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lnSpc>
                <a:spcPct val="110000"/>
              </a:lnSpc>
              <a:spcBef>
                <a:spcPts val="0"/>
              </a:spcBef>
              <a:spcAft>
                <a:spcPts val="0"/>
              </a:spcAft>
              <a:buNone/>
            </a:pPr>
            <a:endParaRPr sz="6667">
              <a:solidFill>
                <a:schemeClr val="lt1"/>
              </a:solidFill>
              <a:latin typeface="Source Sans Pro"/>
              <a:ea typeface="Source Sans Pro"/>
              <a:cs typeface="Source Sans Pro"/>
              <a:sym typeface="Source Sans Pro"/>
            </a:endParaRPr>
          </a:p>
        </p:txBody>
      </p:sp>
      <p:sp>
        <p:nvSpPr>
          <p:cNvPr id="244" name="Google Shape;244;p16"/>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200000"/>
              </a:lnSpc>
              <a:spcBef>
                <a:spcPts val="0"/>
              </a:spcBef>
              <a:spcAft>
                <a:spcPts val="0"/>
              </a:spcAft>
              <a:buNone/>
            </a:pPr>
            <a:r>
              <a:rPr lang="en" sz="8000" b="1" i="0">
                <a:solidFill>
                  <a:schemeClr val="lt1"/>
                </a:solidFill>
                <a:latin typeface="Source Sans Pro" panose="020B0503030403020204" pitchFamily="34" charset="0"/>
                <a:ea typeface="Source Sans Pro"/>
                <a:cs typeface="Source Sans Pro"/>
                <a:sym typeface="Source Sans Pro"/>
              </a:rPr>
              <a:t>“</a:t>
            </a:r>
            <a:endParaRPr sz="8000" b="1" i="0">
              <a:solidFill>
                <a:schemeClr val="lt1"/>
              </a:solidFill>
              <a:latin typeface="Source Sans Pro" panose="020B0503030403020204" pitchFamily="34" charset="0"/>
              <a:ea typeface="Source Sans Pro"/>
              <a:cs typeface="Source Sans Pro"/>
              <a:sym typeface="Source Sans Pro"/>
            </a:endParaRPr>
          </a:p>
        </p:txBody>
      </p:sp>
      <p:sp>
        <p:nvSpPr>
          <p:cNvPr id="245" name="Google Shape;245;p16"/>
          <p:cNvSpPr txBox="1">
            <a:spLocks noGrp="1"/>
          </p:cNvSpPr>
          <p:nvPr>
            <p:ph type="title"/>
          </p:nvPr>
        </p:nvSpPr>
        <p:spPr>
          <a:xfrm>
            <a:off x="342900" y="2571800"/>
            <a:ext cx="11544800" cy="882293"/>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5733"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53947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46"/>
        <p:cNvGrpSpPr/>
        <p:nvPr/>
      </p:nvGrpSpPr>
      <p:grpSpPr>
        <a:xfrm>
          <a:off x="0" y="0"/>
          <a:ext cx="0" cy="0"/>
          <a:chOff x="0" y="0"/>
          <a:chExt cx="0" cy="0"/>
        </a:xfrm>
      </p:grpSpPr>
      <p:grpSp>
        <p:nvGrpSpPr>
          <p:cNvPr id="247" name="Google Shape;247;p17"/>
          <p:cNvGrpSpPr/>
          <p:nvPr/>
        </p:nvGrpSpPr>
        <p:grpSpPr>
          <a:xfrm>
            <a:off x="304801" y="573841"/>
            <a:ext cx="11582719" cy="316575"/>
            <a:chOff x="18025" y="276802"/>
            <a:chExt cx="9126000" cy="356128"/>
          </a:xfrm>
        </p:grpSpPr>
        <p:sp>
          <p:nvSpPr>
            <p:cNvPr id="248" name="Google Shape;248;p17"/>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7"/>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7"/>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51" name="Google Shape;251;p17"/>
          <p:cNvPicPr preferRelativeResize="0"/>
          <p:nvPr/>
        </p:nvPicPr>
        <p:blipFill>
          <a:blip r:embed="rId2">
            <a:alphaModFix/>
          </a:blip>
          <a:stretch>
            <a:fillRect/>
          </a:stretch>
        </p:blipFill>
        <p:spPr>
          <a:xfrm>
            <a:off x="5255167" y="5115443"/>
            <a:ext cx="3203232" cy="576567"/>
          </a:xfrm>
          <a:prstGeom prst="rect">
            <a:avLst/>
          </a:prstGeom>
          <a:noFill/>
          <a:ln>
            <a:noFill/>
          </a:ln>
        </p:spPr>
      </p:pic>
      <p:sp>
        <p:nvSpPr>
          <p:cNvPr id="252" name="Google Shape;252;p17"/>
          <p:cNvSpPr txBox="1">
            <a:spLocks noGrp="1"/>
          </p:cNvSpPr>
          <p:nvPr>
            <p:ph type="body" idx="1"/>
          </p:nvPr>
        </p:nvSpPr>
        <p:spPr>
          <a:xfrm>
            <a:off x="5255167" y="3873500"/>
            <a:ext cx="6594400" cy="1046800"/>
          </a:xfrm>
          <a:prstGeom prst="rect">
            <a:avLst/>
          </a:prstGeom>
          <a:noFill/>
          <a:ln>
            <a:noFill/>
          </a:ln>
        </p:spPr>
        <p:txBody>
          <a:bodyPr spcFirstLastPara="1" wrap="square" lIns="0" tIns="0" rIns="0" bIns="0" anchor="t" anchorCtr="0">
            <a:noAutofit/>
          </a:bodyPr>
          <a:lstStyle>
            <a:lvl1pPr marL="609585" lvl="0" indent="-457189">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253" name="Google Shape;253;p17"/>
          <p:cNvSpPr>
            <a:spLocks noGrp="1"/>
          </p:cNvSpPr>
          <p:nvPr>
            <p:ph type="pic" idx="2"/>
          </p:nvPr>
        </p:nvSpPr>
        <p:spPr>
          <a:xfrm>
            <a:off x="304800" y="1473200"/>
            <a:ext cx="4496000" cy="4523600"/>
          </a:xfrm>
          <a:prstGeom prst="rect">
            <a:avLst/>
          </a:prstGeom>
          <a:noFill/>
          <a:ln>
            <a:noFill/>
          </a:ln>
        </p:spPr>
      </p:sp>
      <p:sp>
        <p:nvSpPr>
          <p:cNvPr id="254" name="Google Shape;254;p17"/>
          <p:cNvSpPr txBox="1">
            <a:spLocks noGrp="1"/>
          </p:cNvSpPr>
          <p:nvPr>
            <p:ph type="title"/>
          </p:nvPr>
        </p:nvSpPr>
        <p:spPr>
          <a:xfrm>
            <a:off x="5269967" y="2754433"/>
            <a:ext cx="6594400" cy="1046800"/>
          </a:xfrm>
          <a:prstGeom prst="rect">
            <a:avLst/>
          </a:prstGeom>
          <a:noFill/>
          <a:ln>
            <a:noFill/>
          </a:ln>
        </p:spPr>
        <p:txBody>
          <a:bodyPr spcFirstLastPara="1" wrap="square" lIns="0" tIns="0" rIns="0" bIns="0" anchor="t" anchorCtr="0">
            <a:noAutofit/>
          </a:bodyPr>
          <a:lstStyle>
            <a:lvl1pPr lv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3600"/>
              <a:buFont typeface="Source Sans Pro"/>
              <a:buNone/>
              <a:defRPr sz="4800">
                <a:latin typeface="Source Sans Pro"/>
                <a:ea typeface="Source Sans Pro"/>
                <a:cs typeface="Source Sans Pro"/>
                <a:sym typeface="Source Sans Pro"/>
              </a:defRPr>
            </a:lvl2pPr>
            <a:lvl3pPr lvl="2">
              <a:spcBef>
                <a:spcPts val="0"/>
              </a:spcBef>
              <a:spcAft>
                <a:spcPts val="0"/>
              </a:spcAft>
              <a:buSzPts val="3600"/>
              <a:buFont typeface="Source Sans Pro"/>
              <a:buNone/>
              <a:defRPr sz="4800">
                <a:latin typeface="Source Sans Pro"/>
                <a:ea typeface="Source Sans Pro"/>
                <a:cs typeface="Source Sans Pro"/>
                <a:sym typeface="Source Sans Pro"/>
              </a:defRPr>
            </a:lvl3pPr>
            <a:lvl4pPr lvl="3">
              <a:spcBef>
                <a:spcPts val="0"/>
              </a:spcBef>
              <a:spcAft>
                <a:spcPts val="0"/>
              </a:spcAft>
              <a:buSzPts val="3600"/>
              <a:buFont typeface="Source Sans Pro"/>
              <a:buNone/>
              <a:defRPr sz="4800">
                <a:latin typeface="Source Sans Pro"/>
                <a:ea typeface="Source Sans Pro"/>
                <a:cs typeface="Source Sans Pro"/>
                <a:sym typeface="Source Sans Pro"/>
              </a:defRPr>
            </a:lvl4pPr>
            <a:lvl5pPr lvl="4">
              <a:spcBef>
                <a:spcPts val="0"/>
              </a:spcBef>
              <a:spcAft>
                <a:spcPts val="0"/>
              </a:spcAft>
              <a:buSzPts val="3600"/>
              <a:buFont typeface="Source Sans Pro"/>
              <a:buNone/>
              <a:defRPr sz="4800">
                <a:latin typeface="Source Sans Pro"/>
                <a:ea typeface="Source Sans Pro"/>
                <a:cs typeface="Source Sans Pro"/>
                <a:sym typeface="Source Sans Pro"/>
              </a:defRPr>
            </a:lvl5pPr>
            <a:lvl6pPr lvl="5">
              <a:spcBef>
                <a:spcPts val="0"/>
              </a:spcBef>
              <a:spcAft>
                <a:spcPts val="0"/>
              </a:spcAft>
              <a:buSzPts val="3600"/>
              <a:buFont typeface="Source Sans Pro"/>
              <a:buNone/>
              <a:defRPr sz="4800">
                <a:latin typeface="Source Sans Pro"/>
                <a:ea typeface="Source Sans Pro"/>
                <a:cs typeface="Source Sans Pro"/>
                <a:sym typeface="Source Sans Pro"/>
              </a:defRPr>
            </a:lvl6pPr>
            <a:lvl7pPr lvl="6">
              <a:spcBef>
                <a:spcPts val="0"/>
              </a:spcBef>
              <a:spcAft>
                <a:spcPts val="0"/>
              </a:spcAft>
              <a:buSzPts val="3600"/>
              <a:buFont typeface="Source Sans Pro"/>
              <a:buNone/>
              <a:defRPr sz="4800">
                <a:latin typeface="Source Sans Pro"/>
                <a:ea typeface="Source Sans Pro"/>
                <a:cs typeface="Source Sans Pro"/>
                <a:sym typeface="Source Sans Pro"/>
              </a:defRPr>
            </a:lvl7pPr>
            <a:lvl8pPr lvl="7">
              <a:spcBef>
                <a:spcPts val="0"/>
              </a:spcBef>
              <a:spcAft>
                <a:spcPts val="0"/>
              </a:spcAft>
              <a:buSzPts val="3600"/>
              <a:buFont typeface="Source Sans Pro"/>
              <a:buNone/>
              <a:defRPr sz="4800">
                <a:latin typeface="Source Sans Pro"/>
                <a:ea typeface="Source Sans Pro"/>
                <a:cs typeface="Source Sans Pro"/>
                <a:sym typeface="Source Sans Pro"/>
              </a:defRPr>
            </a:lvl8pPr>
            <a:lvl9pPr lvl="8">
              <a:spcBef>
                <a:spcPts val="0"/>
              </a:spcBef>
              <a:spcAft>
                <a:spcPts val="0"/>
              </a:spcAft>
              <a:buSzPts val="3600"/>
              <a:buFont typeface="Source Sans Pro"/>
              <a:buNone/>
              <a:defRPr sz="48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62205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redits Slide">
  <p:cSld name="Credits Slide">
    <p:spTree>
      <p:nvGrpSpPr>
        <p:cNvPr id="1" name="Shape 255"/>
        <p:cNvGrpSpPr/>
        <p:nvPr/>
      </p:nvGrpSpPr>
      <p:grpSpPr>
        <a:xfrm>
          <a:off x="0" y="0"/>
          <a:ext cx="0" cy="0"/>
          <a:chOff x="0" y="0"/>
          <a:chExt cx="0" cy="0"/>
        </a:xfrm>
      </p:grpSpPr>
      <p:grpSp>
        <p:nvGrpSpPr>
          <p:cNvPr id="256" name="Google Shape;256;p18"/>
          <p:cNvGrpSpPr/>
          <p:nvPr/>
        </p:nvGrpSpPr>
        <p:grpSpPr>
          <a:xfrm>
            <a:off x="2445367" y="491513"/>
            <a:ext cx="9442368" cy="316575"/>
            <a:chOff x="18025" y="276802"/>
            <a:chExt cx="9126000" cy="356128"/>
          </a:xfrm>
        </p:grpSpPr>
        <p:sp>
          <p:nvSpPr>
            <p:cNvPr id="257" name="Google Shape;257;p18"/>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8"/>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8"/>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18"/>
          <p:cNvSpPr txBox="1"/>
          <p:nvPr/>
        </p:nvSpPr>
        <p:spPr>
          <a:xfrm>
            <a:off x="323867" y="1156967"/>
            <a:ext cx="11563600" cy="41043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667">
                <a:latin typeface="Source Sans Pro"/>
                <a:ea typeface="Source Sans Pro"/>
                <a:cs typeface="Source Sans Pro"/>
                <a:sym typeface="Source Sans Pro"/>
              </a:rPr>
              <a:t>A special thanks to:</a:t>
            </a:r>
            <a:endParaRPr sz="2667">
              <a:latin typeface="Source Sans Pro"/>
              <a:ea typeface="Source Sans Pro"/>
              <a:cs typeface="Source Sans Pro"/>
              <a:sym typeface="Source Sans Pro"/>
            </a:endParaRPr>
          </a:p>
        </p:txBody>
      </p:sp>
      <p:pic>
        <p:nvPicPr>
          <p:cNvPr id="261" name="Google Shape;261;p18"/>
          <p:cNvPicPr preferRelativeResize="0"/>
          <p:nvPr/>
        </p:nvPicPr>
        <p:blipFill>
          <a:blip r:embed="rId2">
            <a:alphaModFix/>
          </a:blip>
          <a:stretch>
            <a:fillRect/>
          </a:stretch>
        </p:blipFill>
        <p:spPr>
          <a:xfrm>
            <a:off x="323867" y="5596533"/>
            <a:ext cx="2438400" cy="441435"/>
          </a:xfrm>
          <a:prstGeom prst="rect">
            <a:avLst/>
          </a:prstGeom>
          <a:noFill/>
          <a:ln>
            <a:noFill/>
          </a:ln>
        </p:spPr>
      </p:pic>
      <p:pic>
        <p:nvPicPr>
          <p:cNvPr id="262" name="Google Shape;262;p18"/>
          <p:cNvPicPr preferRelativeResize="0"/>
          <p:nvPr/>
        </p:nvPicPr>
        <p:blipFill>
          <a:blip r:embed="rId3">
            <a:alphaModFix/>
          </a:blip>
          <a:stretch>
            <a:fillRect/>
          </a:stretch>
        </p:blipFill>
        <p:spPr>
          <a:xfrm>
            <a:off x="3184345" y="5411585"/>
            <a:ext cx="819513" cy="811332"/>
          </a:xfrm>
          <a:prstGeom prst="rect">
            <a:avLst/>
          </a:prstGeom>
          <a:noFill/>
          <a:ln>
            <a:noFill/>
          </a:ln>
        </p:spPr>
      </p:pic>
      <p:sp>
        <p:nvSpPr>
          <p:cNvPr id="263" name="Google Shape;263;p18"/>
          <p:cNvSpPr txBox="1">
            <a:spLocks noGrp="1"/>
          </p:cNvSpPr>
          <p:nvPr>
            <p:ph type="body" idx="1"/>
          </p:nvPr>
        </p:nvSpPr>
        <p:spPr>
          <a:xfrm>
            <a:off x="6414267" y="1689100"/>
            <a:ext cx="5473200" cy="34952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264" name="Google Shape;264;p18"/>
          <p:cNvSpPr txBox="1">
            <a:spLocks noGrp="1"/>
          </p:cNvSpPr>
          <p:nvPr>
            <p:ph type="body" idx="2"/>
          </p:nvPr>
        </p:nvSpPr>
        <p:spPr>
          <a:xfrm>
            <a:off x="323867" y="1689100"/>
            <a:ext cx="5473200" cy="3495200"/>
          </a:xfrm>
          <a:prstGeom prst="rect">
            <a:avLst/>
          </a:prstGeom>
          <a:noFill/>
          <a:ln>
            <a:noFill/>
          </a:ln>
        </p:spPr>
        <p:txBody>
          <a:bodyPr spcFirstLastPara="1" wrap="square" lIns="0" tIns="0" rIns="0" bIns="0" anchor="t" anchorCtr="0">
            <a:noAutofit/>
          </a:bodyPr>
          <a:lstStyle>
            <a:lvl1pPr marL="609585" lvl="0"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1pPr>
            <a:lvl2pPr marL="1219170" lvl="1"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2pPr>
            <a:lvl3pPr marL="1828754" lvl="2"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3pPr>
            <a:lvl4pPr marL="2438339" lvl="3"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4pPr>
            <a:lvl5pPr marL="3047924" lvl="4"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5pPr>
            <a:lvl6pPr marL="3657509" lvl="5"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6pPr>
            <a:lvl7pPr marL="4267093" lvl="6"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7pPr>
            <a:lvl8pPr marL="4876678" lvl="7"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8pPr>
            <a:lvl9pPr marL="5486263" lvl="8" indent="-457189" rtl="0">
              <a:spcBef>
                <a:spcPts val="0"/>
              </a:spcBef>
              <a:spcAft>
                <a:spcPts val="0"/>
              </a:spcAft>
              <a:buSzPts val="1800"/>
              <a:buFont typeface="Source Sans Pro"/>
              <a:buChar char="■"/>
              <a:defRPr sz="2400">
                <a:latin typeface="Source Sans Pro"/>
                <a:ea typeface="Source Sans Pro"/>
                <a:cs typeface="Source Sans Pro"/>
                <a:sym typeface="Source Sans Pro"/>
              </a:defRPr>
            </a:lvl9pPr>
          </a:lstStyle>
          <a:p>
            <a:endParaRPr/>
          </a:p>
        </p:txBody>
      </p:sp>
      <p:sp>
        <p:nvSpPr>
          <p:cNvPr id="265" name="Google Shape;265;p18"/>
          <p:cNvSpPr txBox="1">
            <a:spLocks noGrp="1"/>
          </p:cNvSpPr>
          <p:nvPr>
            <p:ph type="title"/>
          </p:nvPr>
        </p:nvSpPr>
        <p:spPr>
          <a:xfrm>
            <a:off x="238900" y="282333"/>
            <a:ext cx="2206400" cy="8996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600"/>
              <a:buFont typeface="Source Sans Pro"/>
              <a:buNone/>
              <a:defRPr sz="48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83345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with Icon Slide">
  <p:cSld name="Blank with Icon Slide">
    <p:spTree>
      <p:nvGrpSpPr>
        <p:cNvPr id="1" name="Shape 266"/>
        <p:cNvGrpSpPr/>
        <p:nvPr/>
      </p:nvGrpSpPr>
      <p:grpSpPr>
        <a:xfrm>
          <a:off x="0" y="0"/>
          <a:ext cx="0" cy="0"/>
          <a:chOff x="0" y="0"/>
          <a:chExt cx="0" cy="0"/>
        </a:xfrm>
      </p:grpSpPr>
      <p:grpSp>
        <p:nvGrpSpPr>
          <p:cNvPr id="267" name="Google Shape;267;p19"/>
          <p:cNvGrpSpPr/>
          <p:nvPr/>
        </p:nvGrpSpPr>
        <p:grpSpPr>
          <a:xfrm>
            <a:off x="304801" y="573841"/>
            <a:ext cx="11582719" cy="316575"/>
            <a:chOff x="18025" y="276802"/>
            <a:chExt cx="9126000" cy="356128"/>
          </a:xfrm>
        </p:grpSpPr>
        <p:sp>
          <p:nvSpPr>
            <p:cNvPr id="268" name="Google Shape;268;p19"/>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9"/>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 name="Google Shape;271;p19"/>
          <p:cNvSpPr/>
          <p:nvPr/>
        </p:nvSpPr>
        <p:spPr>
          <a:xfrm>
            <a:off x="5575700" y="211715"/>
            <a:ext cx="1036400" cy="1040800"/>
          </a:xfrm>
          <a:prstGeom prst="ellipse">
            <a:avLst/>
          </a:prstGeom>
          <a:solidFill>
            <a:srgbClr val="112C45"/>
          </a:solidFill>
          <a:ln w="28575" cap="flat" cmpd="sng">
            <a:solidFill>
              <a:srgbClr val="06AEEF"/>
            </a:solidFill>
            <a:prstDash val="solid"/>
            <a:round/>
            <a:headEnd type="none" w="sm" len="sm"/>
            <a:tailEnd type="none" w="sm" len="sm"/>
          </a:ln>
        </p:spPr>
        <p:txBody>
          <a:bodyPr spcFirstLastPara="1" wrap="square" lIns="0" tIns="121900" rIns="0" bIns="0" anchor="t" anchorCtr="0">
            <a:noAutofit/>
          </a:bodyPr>
          <a:lstStyle/>
          <a:p>
            <a:pPr marL="0" lvl="0" indent="0" algn="l" rtl="0">
              <a:lnSpc>
                <a:spcPct val="100000"/>
              </a:lnSpc>
              <a:spcBef>
                <a:spcPts val="0"/>
              </a:spcBef>
              <a:spcAft>
                <a:spcPts val="0"/>
              </a:spcAft>
              <a:buNone/>
            </a:pPr>
            <a:endParaRPr sz="1600">
              <a:solidFill>
                <a:schemeClr val="lt1"/>
              </a:solidFill>
              <a:latin typeface="Source Sans Pro"/>
              <a:ea typeface="Source Sans Pro"/>
              <a:cs typeface="Source Sans Pro"/>
              <a:sym typeface="Source Sans Pro"/>
            </a:endParaRPr>
          </a:p>
        </p:txBody>
      </p:sp>
      <p:sp>
        <p:nvSpPr>
          <p:cNvPr id="272" name="Google Shape;272;p19"/>
          <p:cNvSpPr>
            <a:spLocks noGrp="1"/>
          </p:cNvSpPr>
          <p:nvPr>
            <p:ph type="pic" idx="2"/>
          </p:nvPr>
        </p:nvSpPr>
        <p:spPr>
          <a:xfrm>
            <a:off x="5777167" y="410700"/>
            <a:ext cx="633600" cy="642800"/>
          </a:xfrm>
          <a:prstGeom prst="rect">
            <a:avLst/>
          </a:pr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7285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73"/>
        <p:cNvGrpSpPr/>
        <p:nvPr/>
      </p:nvGrpSpPr>
      <p:grpSpPr>
        <a:xfrm>
          <a:off x="0" y="0"/>
          <a:ext cx="0" cy="0"/>
          <a:chOff x="0" y="0"/>
          <a:chExt cx="0" cy="0"/>
        </a:xfrm>
      </p:grpSpPr>
      <p:grpSp>
        <p:nvGrpSpPr>
          <p:cNvPr id="274" name="Google Shape;274;p20"/>
          <p:cNvGrpSpPr/>
          <p:nvPr/>
        </p:nvGrpSpPr>
        <p:grpSpPr>
          <a:xfrm>
            <a:off x="304801" y="304807"/>
            <a:ext cx="11582719" cy="316575"/>
            <a:chOff x="18025" y="276802"/>
            <a:chExt cx="9126000" cy="356128"/>
          </a:xfrm>
        </p:grpSpPr>
        <p:sp>
          <p:nvSpPr>
            <p:cNvPr id="275" name="Google Shape;275;p20"/>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0"/>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0"/>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1622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structions" userDrawn="1">
  <p:cSld name="Instructions">
    <p:spTree>
      <p:nvGrpSpPr>
        <p:cNvPr id="1" name="Shape 278"/>
        <p:cNvGrpSpPr/>
        <p:nvPr/>
      </p:nvGrpSpPr>
      <p:grpSpPr>
        <a:xfrm>
          <a:off x="0" y="0"/>
          <a:ext cx="0" cy="0"/>
          <a:chOff x="0" y="0"/>
          <a:chExt cx="0" cy="0"/>
        </a:xfrm>
      </p:grpSpPr>
      <p:sp>
        <p:nvSpPr>
          <p:cNvPr id="279" name="Google Shape;279;p21"/>
          <p:cNvSpPr txBox="1"/>
          <p:nvPr/>
        </p:nvSpPr>
        <p:spPr>
          <a:xfrm>
            <a:off x="190553" y="201026"/>
            <a:ext cx="36704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4800" b="1" i="0">
                <a:solidFill>
                  <a:srgbClr val="112C45"/>
                </a:solidFill>
                <a:latin typeface="Source Sans Pro" panose="020B0503030403020204" pitchFamily="34" charset="0"/>
                <a:ea typeface="Source Sans Pro"/>
                <a:cs typeface="Source Sans Pro"/>
                <a:sym typeface="Source Sans Pro"/>
              </a:rPr>
              <a:t>Instructions</a:t>
            </a:r>
            <a:endParaRPr sz="4800" b="1" i="0">
              <a:solidFill>
                <a:srgbClr val="112C45"/>
              </a:solidFill>
              <a:latin typeface="Source Sans Pro" panose="020B0503030403020204" pitchFamily="34" charset="0"/>
              <a:ea typeface="Source Sans Pro"/>
              <a:cs typeface="Source Sans Pro"/>
              <a:sym typeface="Source Sans Pro"/>
            </a:endParaRPr>
          </a:p>
        </p:txBody>
      </p:sp>
      <p:grpSp>
        <p:nvGrpSpPr>
          <p:cNvPr id="280" name="Google Shape;280;p21"/>
          <p:cNvGrpSpPr/>
          <p:nvPr/>
        </p:nvGrpSpPr>
        <p:grpSpPr>
          <a:xfrm>
            <a:off x="3968098" y="535339"/>
            <a:ext cx="7918935" cy="316575"/>
            <a:chOff x="18025" y="276802"/>
            <a:chExt cx="9126000" cy="356128"/>
          </a:xfrm>
        </p:grpSpPr>
        <p:sp>
          <p:nvSpPr>
            <p:cNvPr id="281" name="Google Shape;281;p21"/>
            <p:cNvSpPr/>
            <p:nvPr/>
          </p:nvSpPr>
          <p:spPr>
            <a:xfrm>
              <a:off x="18025" y="276802"/>
              <a:ext cx="9126000" cy="54300"/>
            </a:xfrm>
            <a:prstGeom prst="rect">
              <a:avLst/>
            </a:prstGeom>
            <a:solidFill>
              <a:srgbClr val="FFE8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18025" y="433752"/>
              <a:ext cx="9126000" cy="54300"/>
            </a:xfrm>
            <a:prstGeom prst="rect">
              <a:avLst/>
            </a:prstGeom>
            <a:solidFill>
              <a:srgbClr val="FDB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18025" y="578630"/>
              <a:ext cx="9126000" cy="543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1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3"/>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1" y="6041363"/>
            <a:ext cx="976879" cy="365125"/>
          </a:xfrm>
        </p:spPr>
        <p:txBody>
          <a:bodyPr/>
          <a:lstStyle/>
          <a:p>
            <a:fld id="{88CF44BA-5AA5-4B07-A249-587E20134678}" type="datetimeFigureOut">
              <a:rPr lang="en-US" smtClean="0"/>
              <a:t>10/16/2024</a:t>
            </a:fld>
            <a:endParaRPr lang="en-US"/>
          </a:p>
        </p:txBody>
      </p:sp>
      <p:sp>
        <p:nvSpPr>
          <p:cNvPr id="6" name="Footer Placeholder 5"/>
          <p:cNvSpPr>
            <a:spLocks noGrp="1"/>
          </p:cNvSpPr>
          <p:nvPr>
            <p:ph type="ftr" sz="quarter" idx="11"/>
          </p:nvPr>
        </p:nvSpPr>
        <p:spPr>
          <a:xfrm>
            <a:off x="590396" y="6041363"/>
            <a:ext cx="3295413" cy="365125"/>
          </a:xfrm>
        </p:spPr>
        <p:txBody>
          <a:bodyPr/>
          <a:lstStyle/>
          <a:p>
            <a:endParaRPr lang="en-US"/>
          </a:p>
        </p:txBody>
      </p:sp>
      <p:sp>
        <p:nvSpPr>
          <p:cNvPr id="7" name="Slide Number Placeholder 6"/>
          <p:cNvSpPr>
            <a:spLocks noGrp="1"/>
          </p:cNvSpPr>
          <p:nvPr>
            <p:ph type="sldNum" sz="quarter" idx="12"/>
          </p:nvPr>
        </p:nvSpPr>
        <p:spPr>
          <a:xfrm>
            <a:off x="4862689" y="5915890"/>
            <a:ext cx="1062155" cy="490599"/>
          </a:xfrm>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18494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11683-2083-4CCA-BA91-BB503EEE40F2}"/>
              </a:ext>
            </a:extLst>
          </p:cNvPr>
          <p:cNvSpPr>
            <a:spLocks noGrp="1"/>
          </p:cNvSpPr>
          <p:nvPr>
            <p:ph type="dt" sz="half" idx="10"/>
          </p:nvPr>
        </p:nvSpPr>
        <p:spPr/>
        <p:txBody>
          <a:bodyPr/>
          <a:lstStyle>
            <a:lvl1pPr>
              <a:defRPr/>
            </a:lvl1pPr>
          </a:lstStyle>
          <a:p>
            <a:pPr>
              <a:defRPr/>
            </a:pPr>
            <a:fld id="{60961517-4292-4FA5-8639-ED09C9F8BBE3}" type="datetimeFigureOut">
              <a:rPr lang="en-US"/>
              <a:pPr>
                <a:defRPr/>
              </a:pPr>
              <a:t>10/16/2024</a:t>
            </a:fld>
            <a:endParaRPr lang="en-US"/>
          </a:p>
        </p:txBody>
      </p:sp>
      <p:sp>
        <p:nvSpPr>
          <p:cNvPr id="5" name="Footer Placeholder 4">
            <a:extLst>
              <a:ext uri="{FF2B5EF4-FFF2-40B4-BE49-F238E27FC236}">
                <a16:creationId xmlns:a16="http://schemas.microsoft.com/office/drawing/2014/main" id="{6CF3805B-8A81-4E93-BB34-5F5A32492F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78DF0D-9F49-44D0-BF2C-AD1E319CDD01}"/>
              </a:ext>
            </a:extLst>
          </p:cNvPr>
          <p:cNvSpPr>
            <a:spLocks noGrp="1"/>
          </p:cNvSpPr>
          <p:nvPr>
            <p:ph type="sldNum" sz="quarter" idx="12"/>
          </p:nvPr>
        </p:nvSpPr>
        <p:spPr/>
        <p:txBody>
          <a:bodyPr/>
          <a:lstStyle>
            <a:lvl1pPr>
              <a:defRPr/>
            </a:lvl1pPr>
          </a:lstStyle>
          <a:p>
            <a:pPr>
              <a:defRPr/>
            </a:pPr>
            <a:fld id="{FFA46805-402C-4453-8A17-07BE09A52A08}" type="slidenum">
              <a:rPr lang="en-US"/>
              <a:pPr>
                <a:defRPr/>
              </a:pPr>
              <a:t>‹#›</a:t>
            </a:fld>
            <a:endParaRPr lang="en-US"/>
          </a:p>
        </p:txBody>
      </p:sp>
    </p:spTree>
    <p:extLst>
      <p:ext uri="{BB962C8B-B14F-4D97-AF65-F5344CB8AC3E}">
        <p14:creationId xmlns:p14="http://schemas.microsoft.com/office/powerpoint/2010/main" val="103094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6607567"/>
            <a:ext cx="12192200" cy="250397"/>
            <a:chOff x="0" y="4955675"/>
            <a:chExt cx="9144150" cy="187798"/>
          </a:xfrm>
        </p:grpSpPr>
        <p:sp>
          <p:nvSpPr>
            <p:cNvPr id="7" name="Google Shape;7;p1"/>
            <p:cNvSpPr/>
            <p:nvPr/>
          </p:nvSpPr>
          <p:spPr>
            <a:xfrm>
              <a:off x="0" y="4995273"/>
              <a:ext cx="9144000" cy="148200"/>
            </a:xfrm>
            <a:prstGeom prst="rect">
              <a:avLst/>
            </a:prstGeom>
            <a:solidFill>
              <a:srgbClr val="374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8;p1"/>
            <p:cNvSpPr/>
            <p:nvPr/>
          </p:nvSpPr>
          <p:spPr>
            <a:xfrm>
              <a:off x="150" y="4955675"/>
              <a:ext cx="9144000" cy="396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49626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6607567"/>
            <a:ext cx="12192200" cy="250397"/>
            <a:chOff x="0" y="4955675"/>
            <a:chExt cx="9144150" cy="187798"/>
          </a:xfrm>
        </p:grpSpPr>
        <p:sp>
          <p:nvSpPr>
            <p:cNvPr id="7" name="Google Shape;7;p1"/>
            <p:cNvSpPr/>
            <p:nvPr/>
          </p:nvSpPr>
          <p:spPr>
            <a:xfrm>
              <a:off x="0" y="4995273"/>
              <a:ext cx="9144000" cy="148200"/>
            </a:xfrm>
            <a:prstGeom prst="rect">
              <a:avLst/>
            </a:prstGeom>
            <a:solidFill>
              <a:srgbClr val="374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8;p1"/>
            <p:cNvSpPr/>
            <p:nvPr/>
          </p:nvSpPr>
          <p:spPr>
            <a:xfrm>
              <a:off x="150" y="4955675"/>
              <a:ext cx="9144000" cy="39600"/>
            </a:xfrm>
            <a:prstGeom prst="rect">
              <a:avLst/>
            </a:prstGeom>
            <a:solidFill>
              <a:srgbClr val="06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955502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www.50states.com/wvirgini.htm" TargetMode="External"/><Relationship Id="rId18" Type="http://schemas.openxmlformats.org/officeDocument/2006/relationships/image" Target="../media/image31.png"/><Relationship Id="rId3" Type="http://schemas.openxmlformats.org/officeDocument/2006/relationships/image" Target="../media/image20.jpeg"/><Relationship Id="rId21" Type="http://schemas.openxmlformats.org/officeDocument/2006/relationships/image" Target="../media/image34.png"/><Relationship Id="rId7" Type="http://schemas.openxmlformats.org/officeDocument/2006/relationships/hyperlink" Target="http://www.50states.com/virginia.htm" TargetMode="External"/><Relationship Id="rId12" Type="http://schemas.openxmlformats.org/officeDocument/2006/relationships/image" Target="../media/image26.png"/><Relationship Id="rId17" Type="http://schemas.openxmlformats.org/officeDocument/2006/relationships/image" Target="../media/image30.jpeg"/><Relationship Id="rId2" Type="http://schemas.openxmlformats.org/officeDocument/2006/relationships/notesSlide" Target="../notesSlides/notesSlide7.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hyperlink" Target="http://upload.wikimedia.org/wikipedia/commons/c/c6/Flag_of_Delaware.svg" TargetMode="External"/><Relationship Id="rId5" Type="http://schemas.openxmlformats.org/officeDocument/2006/relationships/image" Target="../media/image21.png"/><Relationship Id="rId15" Type="http://schemas.openxmlformats.org/officeDocument/2006/relationships/image" Target="../media/image28.wmf"/><Relationship Id="rId23" Type="http://schemas.openxmlformats.org/officeDocument/2006/relationships/image" Target="../media/image36.png"/><Relationship Id="rId10" Type="http://schemas.openxmlformats.org/officeDocument/2006/relationships/image" Target="../media/image25.jpeg"/><Relationship Id="rId19" Type="http://schemas.openxmlformats.org/officeDocument/2006/relationships/image" Target="../media/image32.jpeg"/><Relationship Id="rId4" Type="http://schemas.openxmlformats.org/officeDocument/2006/relationships/hyperlink" Target="http://www.50states.com/newyork.htm" TargetMode="External"/><Relationship Id="rId9" Type="http://schemas.openxmlformats.org/officeDocument/2006/relationships/image" Target="../media/image24.png"/><Relationship Id="rId14" Type="http://schemas.openxmlformats.org/officeDocument/2006/relationships/image" Target="../media/image27.png"/><Relationship Id="rId22"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hyperlink" Target="https://storymaps.arcgis.com/stories/f29c5aebf63c475da9162a15af8467c5"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gis.chesapeakebay.net/wd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hyperlink" Target="https://storymaps.arcgis.com/stories/f29c5aebf63c475da9162a15af8467c5" TargetMode="External"/><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hyperlink" Target="https://gis.chesapeakebay.net/wd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mailto:agunnerson@chesapeakebay.net" TargetMode="External"/><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hyperlink" Target="mailto:gootman.kaylyn@ep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B9EAC8-282E-88A0-78FA-ECC69353D9AE}"/>
              </a:ext>
            </a:extLst>
          </p:cNvPr>
          <p:cNvSpPr>
            <a:spLocks noGrp="1"/>
          </p:cNvSpPr>
          <p:nvPr>
            <p:ph type="title"/>
          </p:nvPr>
        </p:nvSpPr>
        <p:spPr/>
        <p:txBody>
          <a:bodyPr/>
          <a:lstStyle/>
          <a:p>
            <a:r>
              <a:rPr lang="en-US"/>
              <a:t>Good Morning! We will get started at 9:05</a:t>
            </a:r>
          </a:p>
        </p:txBody>
      </p:sp>
      <p:sp>
        <p:nvSpPr>
          <p:cNvPr id="15" name="Text Placeholder 14">
            <a:extLst>
              <a:ext uri="{FF2B5EF4-FFF2-40B4-BE49-F238E27FC236}">
                <a16:creationId xmlns:a16="http://schemas.microsoft.com/office/drawing/2014/main" id="{E8E34AAF-4423-53CD-8785-6BFA49D10E15}"/>
              </a:ext>
            </a:extLst>
          </p:cNvPr>
          <p:cNvSpPr>
            <a:spLocks noGrp="1"/>
          </p:cNvSpPr>
          <p:nvPr>
            <p:ph type="body" idx="1"/>
          </p:nvPr>
        </p:nvSpPr>
        <p:spPr>
          <a:xfrm>
            <a:off x="6400800" y="2663645"/>
            <a:ext cx="5486400" cy="3860800"/>
          </a:xfrm>
        </p:spPr>
        <p:txBody>
          <a:bodyPr/>
          <a:lstStyle/>
          <a:p>
            <a:pPr marL="135255" indent="0">
              <a:buNone/>
            </a:pPr>
            <a:r>
              <a:rPr lang="en-US" sz="3600" b="1"/>
              <a:t>While we wait:</a:t>
            </a:r>
            <a:endParaRPr lang="en-US"/>
          </a:p>
          <a:p>
            <a:pPr marL="135255" indent="0">
              <a:buNone/>
            </a:pPr>
            <a:endParaRPr lang="en-US"/>
          </a:p>
          <a:p>
            <a:pPr marL="608965" indent="-473710"/>
            <a:r>
              <a:rPr lang="en-US" sz="3200"/>
              <a:t>Please take a few minutes to answer the three questions in the </a:t>
            </a:r>
            <a:r>
              <a:rPr lang="en-US" sz="3200" err="1"/>
              <a:t>Mentimeter</a:t>
            </a:r>
            <a:r>
              <a:rPr lang="en-US" sz="3200"/>
              <a:t> poll:</a:t>
            </a:r>
          </a:p>
          <a:p>
            <a:pPr marL="608965" indent="-473710"/>
            <a:r>
              <a:rPr lang="en-US" sz="3200"/>
              <a:t>Join at </a:t>
            </a:r>
            <a:r>
              <a:rPr lang="en-US" sz="3200">
                <a:hlinkClick r:id="rId3"/>
              </a:rPr>
              <a:t>www.menti.com</a:t>
            </a:r>
            <a:r>
              <a:rPr lang="en-US" sz="3200"/>
              <a:t> | Use code 56 91 75 4</a:t>
            </a:r>
            <a:endParaRPr lang="en-US" sz="3200">
              <a:latin typeface="Source Sans Pro" panose="020B0503030403020204" pitchFamily="34" charset="0"/>
              <a:ea typeface="Source Sans Pro" panose="020B0503030403020204" pitchFamily="34" charset="0"/>
            </a:endParaRPr>
          </a:p>
          <a:p>
            <a:pPr marL="608965" indent="-473710"/>
            <a:endParaRPr lang="en-US"/>
          </a:p>
        </p:txBody>
      </p:sp>
      <p:pic>
        <p:nvPicPr>
          <p:cNvPr id="19" name="Picture Placeholder 18" descr="A river running through a valley&#10;&#10;Description automatically generated">
            <a:extLst>
              <a:ext uri="{FF2B5EF4-FFF2-40B4-BE49-F238E27FC236}">
                <a16:creationId xmlns:a16="http://schemas.microsoft.com/office/drawing/2014/main" id="{14C482B8-9B16-CE23-0E93-61EBFB2AE352}"/>
              </a:ext>
            </a:extLst>
          </p:cNvPr>
          <p:cNvPicPr>
            <a:picLocks noGrp="1" noChangeAspect="1"/>
          </p:cNvPicPr>
          <p:nvPr>
            <p:ph type="pic" idx="2"/>
          </p:nvPr>
        </p:nvPicPr>
        <p:blipFill>
          <a:blip r:embed="rId4">
            <a:extLst>
              <a:ext uri="{28A0092B-C50C-407E-A947-70E740481C1C}">
                <a14:useLocalDpi xmlns:a14="http://schemas.microsoft.com/office/drawing/2010/main" val="0"/>
              </a:ext>
            </a:extLst>
          </a:blip>
          <a:srcRect t="62" b="62"/>
          <a:stretch>
            <a:fillRect/>
          </a:stretch>
        </p:blipFill>
        <p:spPr/>
      </p:pic>
      <p:sp>
        <p:nvSpPr>
          <p:cNvPr id="20" name="TextBox 19">
            <a:extLst>
              <a:ext uri="{FF2B5EF4-FFF2-40B4-BE49-F238E27FC236}">
                <a16:creationId xmlns:a16="http://schemas.microsoft.com/office/drawing/2014/main" id="{DF2C44BB-6C48-4EE8-101E-093E39C1A94C}"/>
              </a:ext>
            </a:extLst>
          </p:cNvPr>
          <p:cNvSpPr txBox="1"/>
          <p:nvPr/>
        </p:nvSpPr>
        <p:spPr>
          <a:xfrm>
            <a:off x="304800" y="5878772"/>
            <a:ext cx="5896947" cy="646331"/>
          </a:xfrm>
          <a:prstGeom prst="rect">
            <a:avLst/>
          </a:prstGeom>
          <a:noFill/>
        </p:spPr>
        <p:txBody>
          <a:bodyPr wrap="square" rtlCol="0">
            <a:spAutoFit/>
          </a:bodyPr>
          <a:lstStyle/>
          <a:p>
            <a:r>
              <a:rPr lang="en-US" sz="1200"/>
              <a:t>The sun rises over Harpers Ferry, W.Va., on Sept. 4, 2023. The Shenandoah River, right, joins the Potomac just downstream of the National Historical Park. (Photo by Marielle Scott/Chesapeake Bay Program with aerial support by Southwings)</a:t>
            </a:r>
          </a:p>
        </p:txBody>
      </p:sp>
      <p:pic>
        <p:nvPicPr>
          <p:cNvPr id="2" name="Picture 1" descr="A qr code on a white background&#10;&#10;Description automatically generated">
            <a:extLst>
              <a:ext uri="{FF2B5EF4-FFF2-40B4-BE49-F238E27FC236}">
                <a16:creationId xmlns:a16="http://schemas.microsoft.com/office/drawing/2014/main" id="{E4D1837D-89F3-E140-5F0A-250015FA5D11}"/>
              </a:ext>
            </a:extLst>
          </p:cNvPr>
          <p:cNvPicPr>
            <a:picLocks noChangeAspect="1"/>
          </p:cNvPicPr>
          <p:nvPr/>
        </p:nvPicPr>
        <p:blipFill>
          <a:blip r:embed="rId5"/>
          <a:stretch>
            <a:fillRect/>
          </a:stretch>
        </p:blipFill>
        <p:spPr>
          <a:xfrm>
            <a:off x="9617015" y="1572882"/>
            <a:ext cx="1958197" cy="2001329"/>
          </a:xfrm>
          <a:prstGeom prst="rect">
            <a:avLst/>
          </a:prstGeom>
        </p:spPr>
      </p:pic>
    </p:spTree>
    <p:extLst>
      <p:ext uri="{BB962C8B-B14F-4D97-AF65-F5344CB8AC3E}">
        <p14:creationId xmlns:p14="http://schemas.microsoft.com/office/powerpoint/2010/main" val="276784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688ED2-E094-66C5-45E1-2610FB3759C7}"/>
              </a:ext>
            </a:extLst>
          </p:cNvPr>
          <p:cNvSpPr>
            <a:spLocks noGrp="1"/>
          </p:cNvSpPr>
          <p:nvPr>
            <p:ph type="body" sz="half" idx="2"/>
          </p:nvPr>
        </p:nvSpPr>
        <p:spPr/>
        <p:txBody>
          <a:bodyPr/>
          <a:lstStyle/>
          <a:p>
            <a:endParaRPr lang="en-US"/>
          </a:p>
        </p:txBody>
      </p:sp>
      <p:grpSp>
        <p:nvGrpSpPr>
          <p:cNvPr id="8" name="Group 7">
            <a:extLst>
              <a:ext uri="{FF2B5EF4-FFF2-40B4-BE49-F238E27FC236}">
                <a16:creationId xmlns:a16="http://schemas.microsoft.com/office/drawing/2014/main" id="{713DD63B-6FFB-9C7E-078D-B534EB3842CC}"/>
              </a:ext>
            </a:extLst>
          </p:cNvPr>
          <p:cNvGrpSpPr/>
          <p:nvPr/>
        </p:nvGrpSpPr>
        <p:grpSpPr>
          <a:xfrm>
            <a:off x="285751" y="232708"/>
            <a:ext cx="11518322" cy="5906835"/>
            <a:chOff x="285751" y="232708"/>
            <a:chExt cx="11518322" cy="5906835"/>
          </a:xfrm>
        </p:grpSpPr>
        <p:sp>
          <p:nvSpPr>
            <p:cNvPr id="9" name="Rectangle 8">
              <a:extLst>
                <a:ext uri="{FF2B5EF4-FFF2-40B4-BE49-F238E27FC236}">
                  <a16:creationId xmlns:a16="http://schemas.microsoft.com/office/drawing/2014/main" id="{8B321363-30D2-1A9D-F675-A99D215A6B8D}"/>
                </a:ext>
              </a:extLst>
            </p:cNvPr>
            <p:cNvSpPr/>
            <p:nvPr/>
          </p:nvSpPr>
          <p:spPr>
            <a:xfrm>
              <a:off x="285751" y="232708"/>
              <a:ext cx="11518322" cy="5906835"/>
            </a:xfrm>
            <a:prstGeom prst="rect">
              <a:avLst/>
            </a:prstGeom>
            <a:solidFill>
              <a:sysClr val="window" lastClr="FFFFFF"/>
            </a:solidFill>
            <a:ln w="158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FF74F87-2CFC-E8C5-C8B0-D5E7827F6B9C}"/>
                </a:ext>
              </a:extLst>
            </p:cNvPr>
            <p:cNvPicPr>
              <a:picLocks noChangeAspect="1"/>
            </p:cNvPicPr>
            <p:nvPr/>
          </p:nvPicPr>
          <p:blipFill rotWithShape="1">
            <a:blip r:embed="rId3"/>
            <a:srcRect l="25625" t="14629" r="28750" b="13148"/>
            <a:stretch/>
          </p:blipFill>
          <p:spPr>
            <a:xfrm>
              <a:off x="6609626" y="1120754"/>
              <a:ext cx="5194447" cy="4625192"/>
            </a:xfrm>
            <a:prstGeom prst="rect">
              <a:avLst/>
            </a:prstGeom>
          </p:spPr>
        </p:pic>
        <p:sp>
          <p:nvSpPr>
            <p:cNvPr id="11" name="TextBox 10">
              <a:extLst>
                <a:ext uri="{FF2B5EF4-FFF2-40B4-BE49-F238E27FC236}">
                  <a16:creationId xmlns:a16="http://schemas.microsoft.com/office/drawing/2014/main" id="{085EDE69-DF1E-B36E-77B3-4DA1AD295699}"/>
                </a:ext>
              </a:extLst>
            </p:cNvPr>
            <p:cNvSpPr txBox="1"/>
            <p:nvPr/>
          </p:nvSpPr>
          <p:spPr>
            <a:xfrm>
              <a:off x="2014888" y="535736"/>
              <a:ext cx="8736811" cy="1346201"/>
            </a:xfrm>
            <a:prstGeom prst="rect">
              <a:avLst/>
            </a:prstGeom>
          </p:spPr>
          <p:txBody>
            <a:bodyPr vert="horz" lIns="91440" tIns="45720" rIns="91440" bIns="45720" rtlCol="0">
              <a:normAutofit/>
            </a:bodyPr>
            <a:lstStyle/>
            <a:p>
              <a:pPr marL="228594"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endParaRPr kumimoji="0" lang="en-US" sz="2400" b="1" i="0" u="none" strike="noStrike" kern="0" cap="none" spc="0" normalizeH="0" baseline="0" noProof="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32616C"/>
                </a:buClr>
                <a:buSzTx/>
                <a:buFontTx/>
                <a:buNone/>
                <a:tabLst/>
                <a:defRPr/>
              </a:pPr>
              <a:r>
                <a:rPr kumimoji="0" lang="en-US" sz="3200" b="1" i="0" u="none" strike="noStrike" kern="0" cap="none" spc="0" normalizeH="0" baseline="0" noProof="0">
                  <a:ln>
                    <a:noFill/>
                  </a:ln>
                  <a:solidFill>
                    <a:srgbClr val="344068"/>
                  </a:solidFill>
                  <a:effectLst/>
                  <a:uLnTx/>
                  <a:uFillTx/>
                  <a:latin typeface="Avenir Next LT Pro" panose="020B0504020202020204" pitchFamily="34" charset="0"/>
                  <a:ea typeface="+mn-ea"/>
                  <a:cs typeface="+mn-cs"/>
                  <a:sym typeface="Montserrat"/>
                </a:rPr>
                <a:t>The Chesapeake Bay Program</a:t>
              </a:r>
            </a:p>
            <a:p>
              <a:pPr marL="685783" marR="0" lvl="1"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lumMod val="85000"/>
                    <a:lumOff val="15000"/>
                  </a:prstClr>
                </a:solidFill>
                <a:effectLst/>
                <a:uLnTx/>
                <a:uFillTx/>
                <a:latin typeface="Calibri Light" panose="020F0302020204030204" pitchFamily="34" charset="0"/>
                <a:ea typeface="+mn-ea"/>
                <a:cs typeface="Calibri Light" panose="020F0302020204030204" pitchFamily="34" charset="0"/>
              </a:endParaRPr>
            </a:p>
          </p:txBody>
        </p:sp>
        <p:sp>
          <p:nvSpPr>
            <p:cNvPr id="12" name="TextBox 11">
              <a:extLst>
                <a:ext uri="{FF2B5EF4-FFF2-40B4-BE49-F238E27FC236}">
                  <a16:creationId xmlns:a16="http://schemas.microsoft.com/office/drawing/2014/main" id="{B95655F8-360A-189D-B662-115FE625BB7E}"/>
                </a:ext>
              </a:extLst>
            </p:cNvPr>
            <p:cNvSpPr txBox="1"/>
            <p:nvPr/>
          </p:nvSpPr>
          <p:spPr>
            <a:xfrm>
              <a:off x="610390" y="1965424"/>
              <a:ext cx="6617937" cy="3780522"/>
            </a:xfrm>
            <a:prstGeom prst="rect">
              <a:avLst/>
            </a:prstGeom>
            <a:noFill/>
            <a:ln>
              <a:no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32616C"/>
                </a:buClr>
                <a:buSzTx/>
                <a:buFontTx/>
                <a:buNone/>
                <a:tabLst/>
                <a:defRPr/>
              </a:pPr>
              <a:r>
                <a:rPr kumimoji="0" lang="en-US" sz="20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The Chesapeake Bay Program (CBP) is a regional partnership devoted to restoring and protecting the Chesapeake Bay and its watershed. </a:t>
              </a:r>
            </a:p>
            <a:p>
              <a:pPr marL="514338"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Nearly 40 agencies and programs in Delaware, District of Columbia, Maryland, New York, Pennsylvania, Virginia, and West Virginia</a:t>
              </a:r>
            </a:p>
            <a:p>
              <a:pPr marL="514338"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19 federal agencies</a:t>
              </a:r>
            </a:p>
            <a:p>
              <a:pPr marL="514338"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Approximately 1,800 local governments, represented through the Local Government Advisory Committee</a:t>
              </a:r>
            </a:p>
            <a:p>
              <a:pPr marL="514338"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More than 20 academic institutions, represented through the Scientific and Technical Advisory Committee</a:t>
              </a:r>
            </a:p>
            <a:p>
              <a:pPr marL="514338" marR="0" lvl="0" indent="-228594"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More than 60 non-governmental organizations, including businesses, non-profits and advocacy groups.</a:t>
              </a:r>
            </a:p>
          </p:txBody>
        </p:sp>
      </p:grpSp>
      <p:sp>
        <p:nvSpPr>
          <p:cNvPr id="2" name="Star: 5 Points 1">
            <a:extLst>
              <a:ext uri="{FF2B5EF4-FFF2-40B4-BE49-F238E27FC236}">
                <a16:creationId xmlns:a16="http://schemas.microsoft.com/office/drawing/2014/main" id="{F2128A9F-3B65-4560-51BC-C82BBFF835C3}"/>
              </a:ext>
            </a:extLst>
          </p:cNvPr>
          <p:cNvSpPr/>
          <p:nvPr/>
        </p:nvSpPr>
        <p:spPr>
          <a:xfrm>
            <a:off x="9115409" y="3919986"/>
            <a:ext cx="18288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856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49" name="Slide Number Placeholder 2">
            <a:extLst>
              <a:ext uri="{FF2B5EF4-FFF2-40B4-BE49-F238E27FC236}">
                <a16:creationId xmlns:a16="http://schemas.microsoft.com/office/drawing/2014/main" id="{DB38511A-6600-D32F-A301-4A8E61D44074}"/>
              </a:ext>
            </a:extLst>
          </p:cNvPr>
          <p:cNvSpPr txBox="1">
            <a:spLocks/>
          </p:cNvSpPr>
          <p:nvPr/>
        </p:nvSpPr>
        <p:spPr>
          <a:xfrm>
            <a:off x="8737600" y="6356354"/>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AE143565-F814-BD44-81CE-D1713CCACB2A}"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0" name="Group 33">
            <a:extLst>
              <a:ext uri="{FF2B5EF4-FFF2-40B4-BE49-F238E27FC236}">
                <a16:creationId xmlns:a16="http://schemas.microsoft.com/office/drawing/2014/main" id="{E9C444AB-EC90-F577-72D1-31443D5AE0F2}"/>
              </a:ext>
            </a:extLst>
          </p:cNvPr>
          <p:cNvGrpSpPr>
            <a:grpSpLocks/>
          </p:cNvGrpSpPr>
          <p:nvPr/>
        </p:nvGrpSpPr>
        <p:grpSpPr bwMode="auto">
          <a:xfrm>
            <a:off x="1990846" y="2593046"/>
            <a:ext cx="2572123" cy="1685684"/>
            <a:chOff x="6781800" y="2819400"/>
            <a:chExt cx="1638300" cy="1170955"/>
          </a:xfrm>
        </p:grpSpPr>
        <p:pic>
          <p:nvPicPr>
            <p:cNvPr id="51" name="Picture 50">
              <a:extLst>
                <a:ext uri="{FF2B5EF4-FFF2-40B4-BE49-F238E27FC236}">
                  <a16:creationId xmlns:a16="http://schemas.microsoft.com/office/drawing/2014/main" id="{8C3A4A64-C376-E31C-6E80-F1FD6FB93E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838200" cy="8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a:extLst>
                <a:ext uri="{FF2B5EF4-FFF2-40B4-BE49-F238E27FC236}">
                  <a16:creationId xmlns:a16="http://schemas.microsoft.com/office/drawing/2014/main" id="{DFCBB77F-3F2F-70FF-01EE-5A006F1B7D94}"/>
                </a:ext>
              </a:extLst>
            </p:cNvPr>
            <p:cNvSpPr txBox="1">
              <a:spLocks noChangeArrowheads="1"/>
            </p:cNvSpPr>
            <p:nvPr/>
          </p:nvSpPr>
          <p:spPr bwMode="auto">
            <a:xfrm>
              <a:off x="6781800" y="3733800"/>
              <a:ext cx="1638300" cy="25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rgbClr val="C0504D"/>
                  </a:solidFill>
                  <a:effectLst/>
                  <a:uLnTx/>
                  <a:uFillTx/>
                  <a:latin typeface="Avenir Next LT Pro" panose="020B0504020202020204" pitchFamily="34" charset="0"/>
                  <a:ea typeface="+mn-ea"/>
                  <a:cs typeface="+mn-cs"/>
                </a:rPr>
                <a:t>Bay Commission</a:t>
              </a:r>
            </a:p>
          </p:txBody>
        </p:sp>
      </p:grpSp>
      <p:grpSp>
        <p:nvGrpSpPr>
          <p:cNvPr id="53" name="Group 48">
            <a:extLst>
              <a:ext uri="{FF2B5EF4-FFF2-40B4-BE49-F238E27FC236}">
                <a16:creationId xmlns:a16="http://schemas.microsoft.com/office/drawing/2014/main" id="{674F8945-A207-B07C-D1FF-6DB89D0A857F}"/>
              </a:ext>
            </a:extLst>
          </p:cNvPr>
          <p:cNvGrpSpPr>
            <a:grpSpLocks/>
          </p:cNvGrpSpPr>
          <p:nvPr/>
        </p:nvGrpSpPr>
        <p:grpSpPr bwMode="auto">
          <a:xfrm>
            <a:off x="2743201" y="1151020"/>
            <a:ext cx="800100" cy="1010188"/>
            <a:chOff x="914400" y="1295400"/>
            <a:chExt cx="800100" cy="1009397"/>
          </a:xfrm>
        </p:grpSpPr>
        <p:pic>
          <p:nvPicPr>
            <p:cNvPr id="54" name="Picture 18" descr="New York State Flag">
              <a:hlinkClick r:id="rId4"/>
              <a:extLst>
                <a:ext uri="{FF2B5EF4-FFF2-40B4-BE49-F238E27FC236}">
                  <a16:creationId xmlns:a16="http://schemas.microsoft.com/office/drawing/2014/main" id="{25263CEE-2B75-A303-9F85-5359314D1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95400"/>
              <a:ext cx="800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a:extLst>
                <a:ext uri="{FF2B5EF4-FFF2-40B4-BE49-F238E27FC236}">
                  <a16:creationId xmlns:a16="http://schemas.microsoft.com/office/drawing/2014/main" id="{42624CC8-2352-29DF-A552-C529EE8706EC}"/>
                </a:ext>
              </a:extLst>
            </p:cNvPr>
            <p:cNvSpPr txBox="1">
              <a:spLocks noChangeArrowheads="1"/>
            </p:cNvSpPr>
            <p:nvPr/>
          </p:nvSpPr>
          <p:spPr bwMode="auto">
            <a:xfrm>
              <a:off x="1104900" y="1905000"/>
              <a:ext cx="571500" cy="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NY</a:t>
              </a:r>
            </a:p>
          </p:txBody>
        </p:sp>
      </p:grpSp>
      <p:grpSp>
        <p:nvGrpSpPr>
          <p:cNvPr id="56" name="Group 47">
            <a:extLst>
              <a:ext uri="{FF2B5EF4-FFF2-40B4-BE49-F238E27FC236}">
                <a16:creationId xmlns:a16="http://schemas.microsoft.com/office/drawing/2014/main" id="{10C14AFA-D71F-5D3E-477F-ADA7337C0EA7}"/>
              </a:ext>
            </a:extLst>
          </p:cNvPr>
          <p:cNvGrpSpPr>
            <a:grpSpLocks/>
          </p:cNvGrpSpPr>
          <p:nvPr/>
        </p:nvGrpSpPr>
        <p:grpSpPr bwMode="auto">
          <a:xfrm>
            <a:off x="3771902" y="1173245"/>
            <a:ext cx="815975" cy="988025"/>
            <a:chOff x="1943100" y="1317445"/>
            <a:chExt cx="815656" cy="987419"/>
          </a:xfrm>
        </p:grpSpPr>
        <p:pic>
          <p:nvPicPr>
            <p:cNvPr id="57" name="Picture 22">
              <a:extLst>
                <a:ext uri="{FF2B5EF4-FFF2-40B4-BE49-F238E27FC236}">
                  <a16:creationId xmlns:a16="http://schemas.microsoft.com/office/drawing/2014/main" id="{EB6CF670-BA05-43E6-9F46-D2306FF4C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1317445"/>
              <a:ext cx="815656" cy="48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82468B8C-9262-EB29-0693-4DBDD995E7D3}"/>
                </a:ext>
              </a:extLst>
            </p:cNvPr>
            <p:cNvSpPr txBox="1">
              <a:spLocks noChangeArrowheads="1"/>
            </p:cNvSpPr>
            <p:nvPr/>
          </p:nvSpPr>
          <p:spPr bwMode="auto">
            <a:xfrm>
              <a:off x="2057399" y="1904999"/>
              <a:ext cx="571499" cy="39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DC</a:t>
              </a:r>
            </a:p>
          </p:txBody>
        </p:sp>
      </p:grpSp>
      <p:grpSp>
        <p:nvGrpSpPr>
          <p:cNvPr id="59" name="Group 46">
            <a:extLst>
              <a:ext uri="{FF2B5EF4-FFF2-40B4-BE49-F238E27FC236}">
                <a16:creationId xmlns:a16="http://schemas.microsoft.com/office/drawing/2014/main" id="{F35D6802-0D63-9F1F-C84D-5C4DEA10A783}"/>
              </a:ext>
            </a:extLst>
          </p:cNvPr>
          <p:cNvGrpSpPr>
            <a:grpSpLocks/>
          </p:cNvGrpSpPr>
          <p:nvPr/>
        </p:nvGrpSpPr>
        <p:grpSpPr bwMode="auto">
          <a:xfrm>
            <a:off x="4762500" y="1151020"/>
            <a:ext cx="838200" cy="1010188"/>
            <a:chOff x="2933700" y="1295400"/>
            <a:chExt cx="838200" cy="1009397"/>
          </a:xfrm>
        </p:grpSpPr>
        <p:pic>
          <p:nvPicPr>
            <p:cNvPr id="60" name="Picture 16" descr="Virginia State Flag">
              <a:hlinkClick r:id="rId7"/>
              <a:extLst>
                <a:ext uri="{FF2B5EF4-FFF2-40B4-BE49-F238E27FC236}">
                  <a16:creationId xmlns:a16="http://schemas.microsoft.com/office/drawing/2014/main" id="{5B0A235D-AEF4-8826-7656-943D4D48E8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6250"/>
            <a:stretch>
              <a:fillRect/>
            </a:stretch>
          </p:blipFill>
          <p:spPr bwMode="auto">
            <a:xfrm>
              <a:off x="2933700" y="1295400"/>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a:extLst>
                <a:ext uri="{FF2B5EF4-FFF2-40B4-BE49-F238E27FC236}">
                  <a16:creationId xmlns:a16="http://schemas.microsoft.com/office/drawing/2014/main" id="{906B3A0E-CB2D-C26F-576B-DAD2F43E7780}"/>
                </a:ext>
              </a:extLst>
            </p:cNvPr>
            <p:cNvSpPr txBox="1">
              <a:spLocks noChangeArrowheads="1"/>
            </p:cNvSpPr>
            <p:nvPr/>
          </p:nvSpPr>
          <p:spPr bwMode="auto">
            <a:xfrm>
              <a:off x="3162300" y="1905000"/>
              <a:ext cx="571500" cy="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VA</a:t>
              </a:r>
            </a:p>
          </p:txBody>
        </p:sp>
      </p:grpSp>
      <p:grpSp>
        <p:nvGrpSpPr>
          <p:cNvPr id="62" name="Group 45">
            <a:extLst>
              <a:ext uri="{FF2B5EF4-FFF2-40B4-BE49-F238E27FC236}">
                <a16:creationId xmlns:a16="http://schemas.microsoft.com/office/drawing/2014/main" id="{BE4E0853-F117-ED29-8E15-178B0E19101E}"/>
              </a:ext>
            </a:extLst>
          </p:cNvPr>
          <p:cNvGrpSpPr>
            <a:grpSpLocks/>
          </p:cNvGrpSpPr>
          <p:nvPr/>
        </p:nvGrpSpPr>
        <p:grpSpPr bwMode="auto">
          <a:xfrm>
            <a:off x="5829301" y="1151020"/>
            <a:ext cx="800100" cy="1010188"/>
            <a:chOff x="4000500" y="1295400"/>
            <a:chExt cx="800701" cy="1009397"/>
          </a:xfrm>
        </p:grpSpPr>
        <p:pic>
          <p:nvPicPr>
            <p:cNvPr id="63" name="Picture 12" descr="flag">
              <a:extLst>
                <a:ext uri="{FF2B5EF4-FFF2-40B4-BE49-F238E27FC236}">
                  <a16:creationId xmlns:a16="http://schemas.microsoft.com/office/drawing/2014/main" id="{03EC7822-46B7-95E3-E2D1-81D2C2893A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0" y="1295400"/>
              <a:ext cx="760984"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 name="TextBox 319">
              <a:extLst>
                <a:ext uri="{FF2B5EF4-FFF2-40B4-BE49-F238E27FC236}">
                  <a16:creationId xmlns:a16="http://schemas.microsoft.com/office/drawing/2014/main" id="{C6685027-2943-666A-39EA-29381FB20C8B}"/>
                </a:ext>
              </a:extLst>
            </p:cNvPr>
            <p:cNvSpPr txBox="1">
              <a:spLocks noChangeArrowheads="1"/>
            </p:cNvSpPr>
            <p:nvPr/>
          </p:nvSpPr>
          <p:spPr bwMode="auto">
            <a:xfrm>
              <a:off x="4114799" y="1905000"/>
              <a:ext cx="686402" cy="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MD</a:t>
              </a:r>
            </a:p>
          </p:txBody>
        </p:sp>
      </p:grpSp>
      <p:grpSp>
        <p:nvGrpSpPr>
          <p:cNvPr id="321" name="Group 44">
            <a:extLst>
              <a:ext uri="{FF2B5EF4-FFF2-40B4-BE49-F238E27FC236}">
                <a16:creationId xmlns:a16="http://schemas.microsoft.com/office/drawing/2014/main" id="{4C70A155-052E-DF36-0C1E-37FC33BA2CA9}"/>
              </a:ext>
            </a:extLst>
          </p:cNvPr>
          <p:cNvGrpSpPr>
            <a:grpSpLocks/>
          </p:cNvGrpSpPr>
          <p:nvPr/>
        </p:nvGrpSpPr>
        <p:grpSpPr bwMode="auto">
          <a:xfrm>
            <a:off x="6896102" y="1151020"/>
            <a:ext cx="733425" cy="1010188"/>
            <a:chOff x="5067300" y="1295400"/>
            <a:chExt cx="733424" cy="1009397"/>
          </a:xfrm>
        </p:grpSpPr>
        <p:pic>
          <p:nvPicPr>
            <p:cNvPr id="322" name="Picture 14">
              <a:extLst>
                <a:ext uri="{FF2B5EF4-FFF2-40B4-BE49-F238E27FC236}">
                  <a16:creationId xmlns:a16="http://schemas.microsoft.com/office/drawing/2014/main" id="{16E92130-CF11-8691-1595-30967D22A6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300" y="1295400"/>
              <a:ext cx="73342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TextBox 322">
              <a:extLst>
                <a:ext uri="{FF2B5EF4-FFF2-40B4-BE49-F238E27FC236}">
                  <a16:creationId xmlns:a16="http://schemas.microsoft.com/office/drawing/2014/main" id="{07AF2EDA-3CCA-B930-B0ED-6309F72B251D}"/>
                </a:ext>
              </a:extLst>
            </p:cNvPr>
            <p:cNvSpPr txBox="1">
              <a:spLocks noChangeArrowheads="1"/>
            </p:cNvSpPr>
            <p:nvPr/>
          </p:nvSpPr>
          <p:spPr bwMode="auto">
            <a:xfrm>
              <a:off x="5143500" y="1905000"/>
              <a:ext cx="571500" cy="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PA</a:t>
              </a:r>
            </a:p>
          </p:txBody>
        </p:sp>
      </p:grpSp>
      <p:grpSp>
        <p:nvGrpSpPr>
          <p:cNvPr id="324" name="Group 43">
            <a:extLst>
              <a:ext uri="{FF2B5EF4-FFF2-40B4-BE49-F238E27FC236}">
                <a16:creationId xmlns:a16="http://schemas.microsoft.com/office/drawing/2014/main" id="{1E0BAA40-DDED-10BA-66E4-9BE1169914CF}"/>
              </a:ext>
            </a:extLst>
          </p:cNvPr>
          <p:cNvGrpSpPr>
            <a:grpSpLocks/>
          </p:cNvGrpSpPr>
          <p:nvPr/>
        </p:nvGrpSpPr>
        <p:grpSpPr bwMode="auto">
          <a:xfrm>
            <a:off x="7886700" y="1151020"/>
            <a:ext cx="762000" cy="1010188"/>
            <a:chOff x="6057900" y="1295400"/>
            <a:chExt cx="762000" cy="1009397"/>
          </a:xfrm>
        </p:grpSpPr>
        <p:pic>
          <p:nvPicPr>
            <p:cNvPr id="325" name="Picture 20">
              <a:hlinkClick r:id="rId11"/>
              <a:extLst>
                <a:ext uri="{FF2B5EF4-FFF2-40B4-BE49-F238E27FC236}">
                  <a16:creationId xmlns:a16="http://schemas.microsoft.com/office/drawing/2014/main" id="{A369591B-162F-1A70-3F5A-9117252E2F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7900" y="1295400"/>
              <a:ext cx="76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 name="TextBox 325">
              <a:extLst>
                <a:ext uri="{FF2B5EF4-FFF2-40B4-BE49-F238E27FC236}">
                  <a16:creationId xmlns:a16="http://schemas.microsoft.com/office/drawing/2014/main" id="{26D6167B-6CF7-C81C-8337-8598310FA686}"/>
                </a:ext>
              </a:extLst>
            </p:cNvPr>
            <p:cNvSpPr txBox="1">
              <a:spLocks noChangeArrowheads="1"/>
            </p:cNvSpPr>
            <p:nvPr/>
          </p:nvSpPr>
          <p:spPr bwMode="auto">
            <a:xfrm>
              <a:off x="6172200" y="1905000"/>
              <a:ext cx="571500" cy="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DE</a:t>
              </a:r>
            </a:p>
          </p:txBody>
        </p:sp>
      </p:grpSp>
      <p:grpSp>
        <p:nvGrpSpPr>
          <p:cNvPr id="327" name="Group 42">
            <a:extLst>
              <a:ext uri="{FF2B5EF4-FFF2-40B4-BE49-F238E27FC236}">
                <a16:creationId xmlns:a16="http://schemas.microsoft.com/office/drawing/2014/main" id="{70E2C40C-F9B0-E53E-86BD-378ABE25A2C0}"/>
              </a:ext>
            </a:extLst>
          </p:cNvPr>
          <p:cNvGrpSpPr>
            <a:grpSpLocks/>
          </p:cNvGrpSpPr>
          <p:nvPr/>
        </p:nvGrpSpPr>
        <p:grpSpPr bwMode="auto">
          <a:xfrm>
            <a:off x="8877300" y="1151019"/>
            <a:ext cx="755651" cy="1010187"/>
            <a:chOff x="7048500" y="1295401"/>
            <a:chExt cx="756214" cy="1009394"/>
          </a:xfrm>
        </p:grpSpPr>
        <p:pic>
          <p:nvPicPr>
            <p:cNvPr id="328" name="Picture 24" descr="West Virginia State Flag">
              <a:hlinkClick r:id="rId13"/>
              <a:extLst>
                <a:ext uri="{FF2B5EF4-FFF2-40B4-BE49-F238E27FC236}">
                  <a16:creationId xmlns:a16="http://schemas.microsoft.com/office/drawing/2014/main" id="{808D836A-B0C1-991C-8D52-DCBCBD7A37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0" y="1295401"/>
              <a:ext cx="75621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TextBox 328">
              <a:extLst>
                <a:ext uri="{FF2B5EF4-FFF2-40B4-BE49-F238E27FC236}">
                  <a16:creationId xmlns:a16="http://schemas.microsoft.com/office/drawing/2014/main" id="{3F70E8EF-8FEB-0922-6D7C-1352CE2144FE}"/>
                </a:ext>
              </a:extLst>
            </p:cNvPr>
            <p:cNvSpPr txBox="1">
              <a:spLocks noChangeArrowheads="1"/>
            </p:cNvSpPr>
            <p:nvPr/>
          </p:nvSpPr>
          <p:spPr bwMode="auto">
            <a:xfrm>
              <a:off x="7162798" y="1904999"/>
              <a:ext cx="641914" cy="39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C0504D"/>
                  </a:solidFill>
                  <a:effectLst/>
                  <a:uLnTx/>
                  <a:uFillTx/>
                  <a:latin typeface="Arial" panose="020B0604020202020204" pitchFamily="34" charset="0"/>
                  <a:ea typeface="+mn-ea"/>
                  <a:cs typeface="+mn-cs"/>
                </a:rPr>
                <a:t>WV</a:t>
              </a:r>
            </a:p>
          </p:txBody>
        </p:sp>
      </p:grpSp>
      <p:sp>
        <p:nvSpPr>
          <p:cNvPr id="330" name="TextBox 329">
            <a:extLst>
              <a:ext uri="{FF2B5EF4-FFF2-40B4-BE49-F238E27FC236}">
                <a16:creationId xmlns:a16="http://schemas.microsoft.com/office/drawing/2014/main" id="{6FE38DB3-92FA-E800-3A74-D9142CE1E8E8}"/>
              </a:ext>
            </a:extLst>
          </p:cNvPr>
          <p:cNvSpPr txBox="1">
            <a:spLocks noChangeArrowheads="1"/>
          </p:cNvSpPr>
          <p:nvPr/>
        </p:nvSpPr>
        <p:spPr bwMode="auto">
          <a:xfrm>
            <a:off x="2743201" y="5973428"/>
            <a:ext cx="69802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500" b="1" i="0" u="none" strike="noStrike" kern="1200" cap="none" spc="0" normalizeH="0" baseline="0" noProof="0">
                <a:ln>
                  <a:noFill/>
                </a:ln>
                <a:solidFill>
                  <a:srgbClr val="C0504D"/>
                </a:solidFill>
                <a:effectLst/>
                <a:uLnTx/>
                <a:uFillTx/>
                <a:latin typeface="Avenir Next LT Pro" panose="020B0504020202020204" pitchFamily="34" charset="0"/>
                <a:ea typeface="+mn-ea"/>
                <a:cs typeface="Arial" panose="020B0604020202020204" pitchFamily="34" charset="0"/>
              </a:rPr>
              <a:t>A partnership of all the major players in the Chesapeake region, working collaboratively on science, policy and restoration efforts.</a:t>
            </a:r>
          </a:p>
        </p:txBody>
      </p:sp>
      <p:grpSp>
        <p:nvGrpSpPr>
          <p:cNvPr id="332" name="Group 331">
            <a:extLst>
              <a:ext uri="{FF2B5EF4-FFF2-40B4-BE49-F238E27FC236}">
                <a16:creationId xmlns:a16="http://schemas.microsoft.com/office/drawing/2014/main" id="{5CA420E2-D7D0-524C-1B68-5EBFDC7B3DE3}"/>
              </a:ext>
            </a:extLst>
          </p:cNvPr>
          <p:cNvGrpSpPr/>
          <p:nvPr/>
        </p:nvGrpSpPr>
        <p:grpSpPr>
          <a:xfrm>
            <a:off x="652117" y="4947604"/>
            <a:ext cx="10354367" cy="841375"/>
            <a:chOff x="-216173" y="5160964"/>
            <a:chExt cx="10354366" cy="841374"/>
          </a:xfrm>
        </p:grpSpPr>
        <p:grpSp>
          <p:nvGrpSpPr>
            <p:cNvPr id="333" name="Group 332">
              <a:extLst>
                <a:ext uri="{FF2B5EF4-FFF2-40B4-BE49-F238E27FC236}">
                  <a16:creationId xmlns:a16="http://schemas.microsoft.com/office/drawing/2014/main" id="{496FC81E-E9B9-F903-555B-AB15E0B1429C}"/>
                </a:ext>
              </a:extLst>
            </p:cNvPr>
            <p:cNvGrpSpPr/>
            <p:nvPr/>
          </p:nvGrpSpPr>
          <p:grpSpPr>
            <a:xfrm>
              <a:off x="-216173" y="5257456"/>
              <a:ext cx="2644660" cy="698572"/>
              <a:chOff x="8640085" y="2846235"/>
              <a:chExt cx="2644660" cy="698572"/>
            </a:xfrm>
          </p:grpSpPr>
          <p:pic>
            <p:nvPicPr>
              <p:cNvPr id="344" name="Picture 2">
                <a:extLst>
                  <a:ext uri="{FF2B5EF4-FFF2-40B4-BE49-F238E27FC236}">
                    <a16:creationId xmlns:a16="http://schemas.microsoft.com/office/drawing/2014/main" id="{A590E1BB-4E6E-E9A6-9744-86E9E70C47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00495" y="2846235"/>
                <a:ext cx="984250" cy="69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 name="TextBox 31">
                <a:extLst>
                  <a:ext uri="{FF2B5EF4-FFF2-40B4-BE49-F238E27FC236}">
                    <a16:creationId xmlns:a16="http://schemas.microsoft.com/office/drawing/2014/main" id="{37D8087D-AAD9-066B-6533-2AC98578E39F}"/>
                  </a:ext>
                </a:extLst>
              </p:cNvPr>
              <p:cNvSpPr txBox="1">
                <a:spLocks noChangeArrowheads="1"/>
              </p:cNvSpPr>
              <p:nvPr/>
            </p:nvSpPr>
            <p:spPr bwMode="auto">
              <a:xfrm>
                <a:off x="8640085" y="2872355"/>
                <a:ext cx="1223939"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rgbClr val="C0504D"/>
                    </a:solidFill>
                    <a:effectLst/>
                    <a:uLnTx/>
                    <a:uFillTx/>
                    <a:latin typeface="Avenir Next LT Pro" panose="020B0504020202020204" pitchFamily="34" charset="0"/>
                    <a:ea typeface="+mn-ea"/>
                    <a:cs typeface="+mn-cs"/>
                  </a:rPr>
                  <a:t>Federal Partners </a:t>
                </a:r>
              </a:p>
            </p:txBody>
          </p:sp>
        </p:grpSp>
        <p:grpSp>
          <p:nvGrpSpPr>
            <p:cNvPr id="334" name="Group 333">
              <a:extLst>
                <a:ext uri="{FF2B5EF4-FFF2-40B4-BE49-F238E27FC236}">
                  <a16:creationId xmlns:a16="http://schemas.microsoft.com/office/drawing/2014/main" id="{756938E6-29D7-4E3D-3062-2FC1C59FB3C2}"/>
                </a:ext>
              </a:extLst>
            </p:cNvPr>
            <p:cNvGrpSpPr/>
            <p:nvPr/>
          </p:nvGrpSpPr>
          <p:grpSpPr>
            <a:xfrm>
              <a:off x="2667418" y="5160964"/>
              <a:ext cx="7470775" cy="841374"/>
              <a:chOff x="2474914" y="5160964"/>
              <a:chExt cx="7470775" cy="841374"/>
            </a:xfrm>
          </p:grpSpPr>
          <p:pic>
            <p:nvPicPr>
              <p:cNvPr id="335" name="Picture 24" descr="DOC_Logo">
                <a:extLst>
                  <a:ext uri="{FF2B5EF4-FFF2-40B4-BE49-F238E27FC236}">
                    <a16:creationId xmlns:a16="http://schemas.microsoft.com/office/drawing/2014/main" id="{C7C6CA0E-0195-C351-3421-A6A323A6E9B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7714" y="5229225"/>
                <a:ext cx="7318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 name="Picture 25" descr="DOD%20Logo">
                <a:extLst>
                  <a:ext uri="{FF2B5EF4-FFF2-40B4-BE49-F238E27FC236}">
                    <a16:creationId xmlns:a16="http://schemas.microsoft.com/office/drawing/2014/main" id="{03EFEFE4-F3DA-1F07-7717-9A17AFAE8F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80514" y="5227639"/>
                <a:ext cx="765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 name="Picture 26" descr="DOI%20Logo_0">
                <a:extLst>
                  <a:ext uri="{FF2B5EF4-FFF2-40B4-BE49-F238E27FC236}">
                    <a16:creationId xmlns:a16="http://schemas.microsoft.com/office/drawing/2014/main" id="{AD07B34E-D747-48A6-CC93-E0D3ACBFF0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37514" y="5245100"/>
                <a:ext cx="7651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Picture 27" descr="DOT%20SEAL-BLUE%20286">
                <a:extLst>
                  <a:ext uri="{FF2B5EF4-FFF2-40B4-BE49-F238E27FC236}">
                    <a16:creationId xmlns:a16="http://schemas.microsoft.com/office/drawing/2014/main" id="{BBAE398D-A956-06B0-8A2F-D3129C5F8D1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4" y="5227639"/>
                <a:ext cx="765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9" name="Group 28">
                <a:extLst>
                  <a:ext uri="{FF2B5EF4-FFF2-40B4-BE49-F238E27FC236}">
                    <a16:creationId xmlns:a16="http://schemas.microsoft.com/office/drawing/2014/main" id="{3F75A8A7-BAF0-4B6C-E641-817A27AEDC10}"/>
                  </a:ext>
                </a:extLst>
              </p:cNvPr>
              <p:cNvGrpSpPr>
                <a:grpSpLocks/>
              </p:cNvGrpSpPr>
              <p:nvPr/>
            </p:nvGrpSpPr>
            <p:grpSpPr bwMode="auto">
              <a:xfrm>
                <a:off x="3313114" y="5160964"/>
                <a:ext cx="1144587" cy="835025"/>
                <a:chOff x="768" y="3168"/>
                <a:chExt cx="1344" cy="1008"/>
              </a:xfrm>
            </p:grpSpPr>
            <p:sp>
              <p:nvSpPr>
                <p:cNvPr id="342" name="Oval 29">
                  <a:extLst>
                    <a:ext uri="{FF2B5EF4-FFF2-40B4-BE49-F238E27FC236}">
                      <a16:creationId xmlns:a16="http://schemas.microsoft.com/office/drawing/2014/main" id="{4B7409A4-AE6E-9303-12B1-BDEE581420CC}"/>
                    </a:ext>
                  </a:extLst>
                </p:cNvPr>
                <p:cNvSpPr>
                  <a:spLocks noChangeArrowheads="1"/>
                </p:cNvSpPr>
                <p:nvPr/>
              </p:nvSpPr>
              <p:spPr bwMode="auto">
                <a:xfrm>
                  <a:off x="990" y="3216"/>
                  <a:ext cx="912" cy="912"/>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3" name="Picture 30" descr="homeland_security_logo">
                  <a:extLst>
                    <a:ext uri="{FF2B5EF4-FFF2-40B4-BE49-F238E27FC236}">
                      <a16:creationId xmlns:a16="http://schemas.microsoft.com/office/drawing/2014/main" id="{AE2D2344-88A3-C228-82F5-B2D20EE0EDBC}"/>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 y="3168"/>
                  <a:ext cx="134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0" name="Picture 31" descr="USDA_logo">
                <a:extLst>
                  <a:ext uri="{FF2B5EF4-FFF2-40B4-BE49-F238E27FC236}">
                    <a16:creationId xmlns:a16="http://schemas.microsoft.com/office/drawing/2014/main" id="{63840C90-8E23-0133-2CA0-F766D86AA81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8513" y="5317904"/>
                <a:ext cx="884238" cy="60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 name="Picture 32" descr="EPA-logo">
                <a:extLst>
                  <a:ext uri="{FF2B5EF4-FFF2-40B4-BE49-F238E27FC236}">
                    <a16:creationId xmlns:a16="http://schemas.microsoft.com/office/drawing/2014/main" id="{CFF25A88-3DFF-3F3A-7C01-8D83D6ED36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74914" y="5200727"/>
                <a:ext cx="746049" cy="7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47" name="Picture 32" descr="EPA-logo">
            <a:extLst>
              <a:ext uri="{FF2B5EF4-FFF2-40B4-BE49-F238E27FC236}">
                <a16:creationId xmlns:a16="http://schemas.microsoft.com/office/drawing/2014/main" id="{D1F14264-DF6F-DD67-069E-A97C24B59E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24686" y="2730164"/>
            <a:ext cx="1371892" cy="137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 name="Picture 353" descr="Logo&#10;&#10;Description automatically generated">
            <a:extLst>
              <a:ext uri="{FF2B5EF4-FFF2-40B4-BE49-F238E27FC236}">
                <a16:creationId xmlns:a16="http://schemas.microsoft.com/office/drawing/2014/main" id="{5365AAB1-F270-4A6E-795F-44CD222C36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95054" y="2440817"/>
            <a:ext cx="2628906" cy="20284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B727E6-86BC-4820-9E53-A811D05CC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8"/>
            <a:ext cx="6095982" cy="3402678"/>
          </a:xfrm>
          <a:prstGeom prst="rect">
            <a:avLst/>
          </a:prstGeom>
        </p:spPr>
      </p:pic>
      <p:pic>
        <p:nvPicPr>
          <p:cNvPr id="9" name="Content Placeholder 8">
            <a:extLst>
              <a:ext uri="{FF2B5EF4-FFF2-40B4-BE49-F238E27FC236}">
                <a16:creationId xmlns:a16="http://schemas.microsoft.com/office/drawing/2014/main" id="{031D0496-D68F-4543-AAEB-57351820F2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6095982" cy="4077166"/>
          </a:xfrm>
        </p:spPr>
      </p:pic>
      <p:pic>
        <p:nvPicPr>
          <p:cNvPr id="4" name="Picture 3" descr="A picture containing grass, outdoor, sky, nature&#10;&#10;Description automatically generated">
            <a:extLst>
              <a:ext uri="{FF2B5EF4-FFF2-40B4-BE49-F238E27FC236}">
                <a16:creationId xmlns:a16="http://schemas.microsoft.com/office/drawing/2014/main" id="{DB842486-C52D-49CF-A3D0-BE4913C79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 y="3415839"/>
            <a:ext cx="6096018" cy="3429000"/>
          </a:xfrm>
          <a:prstGeom prst="rect">
            <a:avLst/>
          </a:prstGeom>
        </p:spPr>
      </p:pic>
      <p:pic>
        <p:nvPicPr>
          <p:cNvPr id="2050" name="Picture 2" descr="USAGE REQUEST INFORMATION&#10;The Chesapeake Bay Program's photographic archive is available for media and non-commercial use at no charge.&#10;&#10;To request permission, send an email briefly describing the proposed use to requests@chesapeakebay.net. Please do not attach jpegs. Instead, reference the corresponding Flickr URL of the image.&#10;&#10;A photo credit mentioning the Chesapeake Bay Program is mandatory. The photograph may not be manipulated in any way or used in any way that suggests approval or endorsement of the Chesapeake Bay Program. Requestors should also respect the publicity rights of individuals photographed, and seek their consent if necessary.">
            <a:extLst>
              <a:ext uri="{FF2B5EF4-FFF2-40B4-BE49-F238E27FC236}">
                <a16:creationId xmlns:a16="http://schemas.microsoft.com/office/drawing/2014/main" id="{B79C14CC-923F-4F1F-9A1E-640DBE20A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2791458"/>
            <a:ext cx="6095999" cy="40665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igh school student Dakoda DaCosta takes a selfie with other members of Groundwork Anacostia's Green Team during a free paddle night organized by the Anacostia Watershed Society near Kenilworth Park in Washington, D.C., on Sept. 23, 2014. (Photo by Will Parson/Chesapeake Bay Program)&#10;&#10;USAGE REQUEST INFORMATION&#10;The Chesapeake Bay Program's photographic archive is available for media and non-commercial use at no charge.&#10;&#10;To request permission, send an email briefly describing the proposed use to requests@chesapeakebay.net. Please do not attach jpegs. Instead, reference the corresponding Flickr URL of the image.&#10;&#10;A photo credit mentioning the Chesapeake Bay Program is mandatory. The photograph may not be manipulated in any way or used in any way that suggests approval or endorsement of the Chesapeake Bay Program. Requestors should also respect the publicity rights of individuals photographed, and seek their consent if necessary.">
            <a:extLst>
              <a:ext uri="{FF2B5EF4-FFF2-40B4-BE49-F238E27FC236}">
                <a16:creationId xmlns:a16="http://schemas.microsoft.com/office/drawing/2014/main" id="{2BFFD864-D155-42CD-B15B-0CC263CF18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731"/>
          <a:stretch/>
        </p:blipFill>
        <p:spPr bwMode="auto">
          <a:xfrm>
            <a:off x="6096000" y="2528"/>
            <a:ext cx="60960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88AEF6C2-B8F3-AB76-C48C-DD40FC2C62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5054" y="2440817"/>
            <a:ext cx="2628906" cy="2028448"/>
          </a:xfrm>
          <a:prstGeom prst="rect">
            <a:avLst/>
          </a:prstGeom>
          <a:solidFill>
            <a:schemeClr val="bg1"/>
          </a:solidFill>
        </p:spPr>
      </p:pic>
    </p:spTree>
    <p:extLst>
      <p:ext uri="{BB962C8B-B14F-4D97-AF65-F5344CB8AC3E}">
        <p14:creationId xmlns:p14="http://schemas.microsoft.com/office/powerpoint/2010/main" val="74973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2505-D108-4EB2-5BD3-72C32295ED31}"/>
              </a:ext>
            </a:extLst>
          </p:cNvPr>
          <p:cNvSpPr>
            <a:spLocks noGrp="1"/>
          </p:cNvSpPr>
          <p:nvPr>
            <p:ph type="title"/>
          </p:nvPr>
        </p:nvSpPr>
        <p:spPr/>
        <p:txBody>
          <a:bodyPr/>
          <a:lstStyle/>
          <a:p>
            <a:r>
              <a:rPr lang="en-US"/>
              <a:t>Bay Program Decision-Support Tools</a:t>
            </a:r>
          </a:p>
        </p:txBody>
      </p:sp>
      <p:sp>
        <p:nvSpPr>
          <p:cNvPr id="16" name="Text Placeholder 15">
            <a:extLst>
              <a:ext uri="{FF2B5EF4-FFF2-40B4-BE49-F238E27FC236}">
                <a16:creationId xmlns:a16="http://schemas.microsoft.com/office/drawing/2014/main" id="{FEF1E57B-21F6-16DD-2967-8EA72FB82724}"/>
              </a:ext>
            </a:extLst>
          </p:cNvPr>
          <p:cNvSpPr>
            <a:spLocks noGrp="1"/>
          </p:cNvSpPr>
          <p:nvPr>
            <p:ph type="body" idx="1"/>
          </p:nvPr>
        </p:nvSpPr>
        <p:spPr>
          <a:xfrm>
            <a:off x="6400800" y="1930399"/>
            <a:ext cx="5486400" cy="4675673"/>
          </a:xfrm>
        </p:spPr>
        <p:txBody>
          <a:bodyPr/>
          <a:lstStyle/>
          <a:p>
            <a:pPr marL="135464" indent="0">
              <a:buNone/>
            </a:pPr>
            <a:r>
              <a:rPr lang="en-US" sz="2400"/>
              <a:t>The CBP frequently uses computer-based tools to identify and prioritize conservation and restoration activities. </a:t>
            </a:r>
          </a:p>
          <a:p>
            <a:pPr marL="135464" indent="0">
              <a:buNone/>
            </a:pPr>
            <a:endParaRPr lang="en-US" sz="2400"/>
          </a:p>
          <a:p>
            <a:pPr marL="135464" indent="0">
              <a:buNone/>
            </a:pPr>
            <a:r>
              <a:rPr lang="en-US" sz="2400"/>
              <a:t>Some support decision-making groups in the partnership (e.g., Goal Implementation Teams).</a:t>
            </a:r>
          </a:p>
          <a:p>
            <a:pPr marL="135464" indent="0">
              <a:buNone/>
            </a:pPr>
            <a:endParaRPr lang="en-US" sz="2400"/>
          </a:p>
          <a:p>
            <a:pPr marL="135464" indent="0">
              <a:buNone/>
            </a:pPr>
            <a:r>
              <a:rPr lang="en-US" sz="2400"/>
              <a:t>Many are broadly applicable to a range of partner organizations and environmental and socioeconomic goals.</a:t>
            </a:r>
          </a:p>
          <a:p>
            <a:pPr marL="135464" indent="0">
              <a:buNone/>
            </a:pPr>
            <a:endParaRPr lang="en-US" sz="2400"/>
          </a:p>
          <a:p>
            <a:pPr marL="135464" indent="0">
              <a:buNone/>
            </a:pPr>
            <a:r>
              <a:rPr lang="en-US" sz="2400"/>
              <a:t>We are going to focus on two today!</a:t>
            </a:r>
          </a:p>
          <a:p>
            <a:pPr marL="135464" indent="0">
              <a:buNone/>
            </a:pPr>
            <a:endParaRPr lang="en-US"/>
          </a:p>
        </p:txBody>
      </p:sp>
      <p:pic>
        <p:nvPicPr>
          <p:cNvPr id="1026" name="Picture 2" descr="Why Fewer Investment Decisions Could Actually Lead to More Money">
            <a:extLst>
              <a:ext uri="{FF2B5EF4-FFF2-40B4-BE49-F238E27FC236}">
                <a16:creationId xmlns:a16="http://schemas.microsoft.com/office/drawing/2014/main" id="{3D9C96C0-066D-E874-B312-D56A5A39C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 b="3872"/>
          <a:stretch/>
        </p:blipFill>
        <p:spPr bwMode="auto">
          <a:xfrm>
            <a:off x="499717" y="2002199"/>
            <a:ext cx="5240222" cy="380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0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22A522-2F85-ADC6-5185-6E09AED4E2C6}"/>
              </a:ext>
            </a:extLst>
          </p:cNvPr>
          <p:cNvSpPr>
            <a:spLocks noGrp="1"/>
          </p:cNvSpPr>
          <p:nvPr>
            <p:ph type="body" idx="1"/>
          </p:nvPr>
        </p:nvSpPr>
        <p:spPr/>
        <p:txBody>
          <a:bodyPr/>
          <a:lstStyle/>
          <a:p>
            <a:pPr marL="0" indent="0">
              <a:buNone/>
            </a:pPr>
            <a:r>
              <a:rPr lang="en-US"/>
              <a:t>3</a:t>
            </a:r>
          </a:p>
        </p:txBody>
      </p:sp>
      <p:sp>
        <p:nvSpPr>
          <p:cNvPr id="2" name="Title 1">
            <a:extLst>
              <a:ext uri="{FF2B5EF4-FFF2-40B4-BE49-F238E27FC236}">
                <a16:creationId xmlns:a16="http://schemas.microsoft.com/office/drawing/2014/main" id="{5EED0900-51EB-89AA-E4AE-5C20E288D8AD}"/>
              </a:ext>
            </a:extLst>
          </p:cNvPr>
          <p:cNvSpPr>
            <a:spLocks noGrp="1"/>
          </p:cNvSpPr>
          <p:nvPr>
            <p:ph type="title"/>
          </p:nvPr>
        </p:nvSpPr>
        <p:spPr>
          <a:xfrm>
            <a:off x="304800" y="2311400"/>
            <a:ext cx="11582800" cy="3139321"/>
          </a:xfrm>
        </p:spPr>
        <p:txBody>
          <a:bodyPr/>
          <a:lstStyle/>
          <a:p>
            <a:r>
              <a:rPr lang="en-US"/>
              <a:t>Tool #1: Chesapeake Bay (CB)</a:t>
            </a:r>
            <a:br>
              <a:rPr lang="en-US"/>
            </a:br>
            <a:r>
              <a:rPr lang="en-US"/>
              <a:t>Watershed </a:t>
            </a:r>
            <a:br>
              <a:rPr lang="en-US"/>
            </a:br>
            <a:r>
              <a:rPr lang="en-US"/>
              <a:t>Data Dashboard</a:t>
            </a:r>
          </a:p>
        </p:txBody>
      </p:sp>
    </p:spTree>
    <p:extLst>
      <p:ext uri="{BB962C8B-B14F-4D97-AF65-F5344CB8AC3E}">
        <p14:creationId xmlns:p14="http://schemas.microsoft.com/office/powerpoint/2010/main" val="38335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F9557E-5E36-A057-2020-3F20DF46E20D}"/>
              </a:ext>
            </a:extLst>
          </p:cNvPr>
          <p:cNvSpPr>
            <a:spLocks noGrp="1"/>
          </p:cNvSpPr>
          <p:nvPr>
            <p:ph type="title"/>
          </p:nvPr>
        </p:nvSpPr>
        <p:spPr>
          <a:xfrm>
            <a:off x="164839" y="910600"/>
            <a:ext cx="11887200" cy="1477328"/>
          </a:xfrm>
        </p:spPr>
        <p:txBody>
          <a:bodyPr/>
          <a:lstStyle/>
          <a:p>
            <a:r>
              <a:rPr lang="en-US"/>
              <a:t>Chesapeake Bay Watershed Data Dashboard</a:t>
            </a:r>
          </a:p>
        </p:txBody>
      </p:sp>
      <p:sp>
        <p:nvSpPr>
          <p:cNvPr id="6" name="Text Placeholder 5">
            <a:extLst>
              <a:ext uri="{FF2B5EF4-FFF2-40B4-BE49-F238E27FC236}">
                <a16:creationId xmlns:a16="http://schemas.microsoft.com/office/drawing/2014/main" id="{C042BC0B-E28F-7BD7-A749-50C8EA61E2B7}"/>
              </a:ext>
            </a:extLst>
          </p:cNvPr>
          <p:cNvSpPr>
            <a:spLocks noGrp="1"/>
          </p:cNvSpPr>
          <p:nvPr>
            <p:ph type="body" idx="1"/>
          </p:nvPr>
        </p:nvSpPr>
        <p:spPr>
          <a:xfrm>
            <a:off x="1138334" y="1596040"/>
            <a:ext cx="10711543" cy="4030317"/>
          </a:xfrm>
        </p:spPr>
        <p:txBody>
          <a:bodyPr/>
          <a:lstStyle/>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endParaRPr lang="en-US" sz="3200">
              <a:solidFill>
                <a:prstClr val="black"/>
              </a:solidFill>
              <a:latin typeface="Calibri" panose="020F0502020204030204" pitchFamily="34" charset="0"/>
              <a:cs typeface="Calibri" panose="020F0502020204030204" pitchFamily="34" charset="0"/>
            </a:endParaRPr>
          </a:p>
          <a:p>
            <a:pPr marL="50165" indent="0">
              <a:buNone/>
            </a:pPr>
            <a:r>
              <a:rPr lang="en-US" sz="3200">
                <a:solidFill>
                  <a:prstClr val="black"/>
                </a:solidFill>
                <a:latin typeface="Calibri"/>
                <a:cs typeface="Calibri"/>
              </a:rPr>
              <a:t>The “Data Dashboard” is an online tool that provides access to and visualization of a large amount of scientific data and technical information to help guide water quality and watershed planning efforts.</a:t>
            </a:r>
          </a:p>
        </p:txBody>
      </p:sp>
      <p:pic>
        <p:nvPicPr>
          <p:cNvPr id="7" name="Picture 6" descr="Drawing of someone taking data and making it visually accessible. © Trupp Global">
            <a:extLst>
              <a:ext uri="{FF2B5EF4-FFF2-40B4-BE49-F238E27FC236}">
                <a16:creationId xmlns:a16="http://schemas.microsoft.com/office/drawing/2014/main" id="{C3AEE18D-262C-C391-74A3-62F0576D9856}"/>
              </a:ext>
            </a:extLst>
          </p:cNvPr>
          <p:cNvPicPr>
            <a:picLocks noChangeAspect="1"/>
          </p:cNvPicPr>
          <p:nvPr/>
        </p:nvPicPr>
        <p:blipFill>
          <a:blip r:embed="rId2"/>
          <a:stretch>
            <a:fillRect/>
          </a:stretch>
        </p:blipFill>
        <p:spPr>
          <a:xfrm>
            <a:off x="3805555" y="1698171"/>
            <a:ext cx="5050471" cy="2724320"/>
          </a:xfrm>
          <a:prstGeom prst="rect">
            <a:avLst/>
          </a:prstGeom>
        </p:spPr>
      </p:pic>
    </p:spTree>
    <p:extLst>
      <p:ext uri="{BB962C8B-B14F-4D97-AF65-F5344CB8AC3E}">
        <p14:creationId xmlns:p14="http://schemas.microsoft.com/office/powerpoint/2010/main" val="316660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F9557E-5E36-A057-2020-3F20DF46E20D}"/>
              </a:ext>
            </a:extLst>
          </p:cNvPr>
          <p:cNvSpPr>
            <a:spLocks noGrp="1"/>
          </p:cNvSpPr>
          <p:nvPr>
            <p:ph type="title"/>
          </p:nvPr>
        </p:nvSpPr>
        <p:spPr>
          <a:xfrm>
            <a:off x="164839" y="910600"/>
            <a:ext cx="11887200" cy="1477328"/>
          </a:xfrm>
        </p:spPr>
        <p:txBody>
          <a:bodyPr/>
          <a:lstStyle/>
          <a:p>
            <a:r>
              <a:rPr lang="en-US"/>
              <a:t>Chesapeake Bay Watershed Data Dashboard</a:t>
            </a:r>
          </a:p>
        </p:txBody>
      </p:sp>
      <p:pic>
        <p:nvPicPr>
          <p:cNvPr id="3" name="Picture 2">
            <a:extLst>
              <a:ext uri="{FF2B5EF4-FFF2-40B4-BE49-F238E27FC236}">
                <a16:creationId xmlns:a16="http://schemas.microsoft.com/office/drawing/2014/main" id="{4E3E88F1-4BB0-538D-9130-4E9813894755}"/>
              </a:ext>
            </a:extLst>
          </p:cNvPr>
          <p:cNvPicPr>
            <a:picLocks noChangeAspect="1"/>
          </p:cNvPicPr>
          <p:nvPr/>
        </p:nvPicPr>
        <p:blipFill>
          <a:blip r:embed="rId2"/>
          <a:stretch>
            <a:fillRect/>
          </a:stretch>
        </p:blipFill>
        <p:spPr>
          <a:xfrm>
            <a:off x="304798" y="1747684"/>
            <a:ext cx="11629055" cy="4496487"/>
          </a:xfrm>
          <a:prstGeom prst="rect">
            <a:avLst/>
          </a:prstGeom>
          <a:ln>
            <a:solidFill>
              <a:schemeClr val="tx1"/>
            </a:solidFill>
          </a:ln>
        </p:spPr>
      </p:pic>
    </p:spTree>
    <p:extLst>
      <p:ext uri="{BB962C8B-B14F-4D97-AF65-F5344CB8AC3E}">
        <p14:creationId xmlns:p14="http://schemas.microsoft.com/office/powerpoint/2010/main" val="311188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84D69E-B84B-F74B-0CD3-D00C172A5F68}"/>
              </a:ext>
            </a:extLst>
          </p:cNvPr>
          <p:cNvGrpSpPr/>
          <p:nvPr/>
        </p:nvGrpSpPr>
        <p:grpSpPr>
          <a:xfrm>
            <a:off x="320570" y="2117611"/>
            <a:ext cx="3689561" cy="4060902"/>
            <a:chOff x="4244537" y="1719228"/>
            <a:chExt cx="3689561" cy="4060902"/>
          </a:xfrm>
        </p:grpSpPr>
        <p:grpSp>
          <p:nvGrpSpPr>
            <p:cNvPr id="5" name="Group 4" descr="Screenshot of a county and state map in the Chesapeake Bay Watershed. ">
              <a:extLst>
                <a:ext uri="{FF2B5EF4-FFF2-40B4-BE49-F238E27FC236}">
                  <a16:creationId xmlns:a16="http://schemas.microsoft.com/office/drawing/2014/main" id="{0E41723A-37B8-D571-FE7C-E0C1021BC43C}"/>
                </a:ext>
              </a:extLst>
            </p:cNvPr>
            <p:cNvGrpSpPr/>
            <p:nvPr/>
          </p:nvGrpSpPr>
          <p:grpSpPr>
            <a:xfrm>
              <a:off x="4244537" y="1719228"/>
              <a:ext cx="3689561" cy="2697710"/>
              <a:chOff x="3995886" y="2017943"/>
              <a:chExt cx="8145813" cy="4931284"/>
            </a:xfrm>
          </p:grpSpPr>
          <p:pic>
            <p:nvPicPr>
              <p:cNvPr id="7" name="Picture 6">
                <a:extLst>
                  <a:ext uri="{FF2B5EF4-FFF2-40B4-BE49-F238E27FC236}">
                    <a16:creationId xmlns:a16="http://schemas.microsoft.com/office/drawing/2014/main" id="{9E64F088-A80E-6813-96D7-653D295602AF}"/>
                  </a:ext>
                </a:extLst>
              </p:cNvPr>
              <p:cNvPicPr>
                <a:picLocks noChangeAspect="1"/>
              </p:cNvPicPr>
              <p:nvPr/>
            </p:nvPicPr>
            <p:blipFill rotWithShape="1">
              <a:blip r:embed="rId2">
                <a:extLst>
                  <a:ext uri="{28A0092B-C50C-407E-A947-70E740481C1C}">
                    <a14:useLocalDpi xmlns:a14="http://schemas.microsoft.com/office/drawing/2010/main" val="0"/>
                  </a:ext>
                </a:extLst>
              </a:blip>
              <a:srcRect l="28125" t="25105" r="22292" b="47778"/>
              <a:stretch/>
            </p:blipFill>
            <p:spPr>
              <a:xfrm>
                <a:off x="3995886" y="2017943"/>
                <a:ext cx="4333698" cy="3110648"/>
              </a:xfrm>
              <a:prstGeom prst="rect">
                <a:avLst/>
              </a:prstGeom>
            </p:spPr>
          </p:pic>
          <p:pic>
            <p:nvPicPr>
              <p:cNvPr id="8" name="Picture 7">
                <a:extLst>
                  <a:ext uri="{FF2B5EF4-FFF2-40B4-BE49-F238E27FC236}">
                    <a16:creationId xmlns:a16="http://schemas.microsoft.com/office/drawing/2014/main" id="{530B3EB9-0F1E-7B31-F66A-5EEABFA23A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67" b="6386"/>
              <a:stretch/>
            </p:blipFill>
            <p:spPr>
              <a:xfrm>
                <a:off x="8485975" y="3686011"/>
                <a:ext cx="3655724" cy="3263216"/>
              </a:xfrm>
              <a:prstGeom prst="rect">
                <a:avLst/>
              </a:prstGeom>
            </p:spPr>
          </p:pic>
          <p:sp>
            <p:nvSpPr>
              <p:cNvPr id="9" name="Right Arrow 7">
                <a:extLst>
                  <a:ext uri="{FF2B5EF4-FFF2-40B4-BE49-F238E27FC236}">
                    <a16:creationId xmlns:a16="http://schemas.microsoft.com/office/drawing/2014/main" id="{E2B85700-9FD8-BEFC-B4C0-EA642E1B4CAD}"/>
                  </a:ext>
                </a:extLst>
              </p:cNvPr>
              <p:cNvSpPr/>
              <p:nvPr/>
            </p:nvSpPr>
            <p:spPr>
              <a:xfrm>
                <a:off x="6907489" y="4495799"/>
                <a:ext cx="1747880" cy="6327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D18D408B-26F0-AB6E-E1D9-7A2F433DF55A}"/>
                </a:ext>
              </a:extLst>
            </p:cNvPr>
            <p:cNvSpPr txBox="1"/>
            <p:nvPr/>
          </p:nvSpPr>
          <p:spPr>
            <a:xfrm>
              <a:off x="4244538" y="4456691"/>
              <a:ext cx="3689560" cy="1323439"/>
            </a:xfrm>
            <a:prstGeom prst="rect">
              <a:avLst/>
            </a:prstGeom>
            <a:noFill/>
          </p:spPr>
          <p:txBody>
            <a:bodyPr wrap="square">
              <a:spAutoFit/>
            </a:bodyPr>
            <a:lstStyle/>
            <a:p>
              <a:pPr algn="ctr"/>
              <a:r>
                <a:rPr lang="en-US" sz="2000">
                  <a:solidFill>
                    <a:prstClr val="black"/>
                  </a:solidFill>
                  <a:latin typeface="Calibri" panose="020F0502020204030204" pitchFamily="34" charset="0"/>
                  <a:cs typeface="Calibri" panose="020F0502020204030204" pitchFamily="34" charset="0"/>
                </a:rPr>
                <a:t>Informs restoration efforts for environmental managers and planners at both state and local levels.</a:t>
              </a:r>
            </a:p>
          </p:txBody>
        </p:sp>
      </p:grpSp>
      <p:grpSp>
        <p:nvGrpSpPr>
          <p:cNvPr id="10" name="Group 9">
            <a:extLst>
              <a:ext uri="{FF2B5EF4-FFF2-40B4-BE49-F238E27FC236}">
                <a16:creationId xmlns:a16="http://schemas.microsoft.com/office/drawing/2014/main" id="{A7EBDC08-CA11-A428-1D7B-D5373521E029}"/>
              </a:ext>
            </a:extLst>
          </p:cNvPr>
          <p:cNvGrpSpPr/>
          <p:nvPr/>
        </p:nvGrpSpPr>
        <p:grpSpPr>
          <a:xfrm>
            <a:off x="8340786" y="1930003"/>
            <a:ext cx="3512064" cy="3971557"/>
            <a:chOff x="8359366" y="1500797"/>
            <a:chExt cx="3512064" cy="3971557"/>
          </a:xfrm>
        </p:grpSpPr>
        <p:grpSp>
          <p:nvGrpSpPr>
            <p:cNvPr id="11" name="Group 10" descr="Screenshots of watershed implementation plans for Maryland and Virginia.">
              <a:extLst>
                <a:ext uri="{FF2B5EF4-FFF2-40B4-BE49-F238E27FC236}">
                  <a16:creationId xmlns:a16="http://schemas.microsoft.com/office/drawing/2014/main" id="{90F952CA-D1B6-72B6-05FB-A893B12819D0}"/>
                </a:ext>
              </a:extLst>
            </p:cNvPr>
            <p:cNvGrpSpPr/>
            <p:nvPr/>
          </p:nvGrpSpPr>
          <p:grpSpPr>
            <a:xfrm>
              <a:off x="8666391" y="1500797"/>
              <a:ext cx="2896095" cy="2916141"/>
              <a:chOff x="6583691" y="3551646"/>
              <a:chExt cx="2923597" cy="3017877"/>
            </a:xfrm>
          </p:grpSpPr>
          <p:pic>
            <p:nvPicPr>
              <p:cNvPr id="13" name="Picture 12">
                <a:extLst>
                  <a:ext uri="{FF2B5EF4-FFF2-40B4-BE49-F238E27FC236}">
                    <a16:creationId xmlns:a16="http://schemas.microsoft.com/office/drawing/2014/main" id="{9BE5A5B7-BC94-C448-751C-90E1A4069381}"/>
                  </a:ext>
                </a:extLst>
              </p:cNvPr>
              <p:cNvPicPr>
                <a:picLocks noChangeAspect="1"/>
              </p:cNvPicPr>
              <p:nvPr/>
            </p:nvPicPr>
            <p:blipFill>
              <a:blip r:embed="rId4"/>
              <a:stretch>
                <a:fillRect/>
              </a:stretch>
            </p:blipFill>
            <p:spPr>
              <a:xfrm>
                <a:off x="6583691" y="3551646"/>
                <a:ext cx="1845952" cy="2399739"/>
              </a:xfrm>
              <a:prstGeom prst="rect">
                <a:avLst/>
              </a:prstGeom>
              <a:ln>
                <a:solidFill>
                  <a:schemeClr val="tx1"/>
                </a:solidFill>
              </a:ln>
            </p:spPr>
          </p:pic>
          <p:pic>
            <p:nvPicPr>
              <p:cNvPr id="14" name="Picture 13">
                <a:extLst>
                  <a:ext uri="{FF2B5EF4-FFF2-40B4-BE49-F238E27FC236}">
                    <a16:creationId xmlns:a16="http://schemas.microsoft.com/office/drawing/2014/main" id="{FAA658B5-6EEE-E3E1-AB2F-AE40F6A67BE1}"/>
                  </a:ext>
                </a:extLst>
              </p:cNvPr>
              <p:cNvPicPr>
                <a:picLocks noChangeAspect="1"/>
              </p:cNvPicPr>
              <p:nvPr/>
            </p:nvPicPr>
            <p:blipFill>
              <a:blip r:embed="rId5"/>
              <a:stretch>
                <a:fillRect/>
              </a:stretch>
            </p:blipFill>
            <p:spPr>
              <a:xfrm>
                <a:off x="8046456" y="4647833"/>
                <a:ext cx="1460832" cy="1921690"/>
              </a:xfrm>
              <a:prstGeom prst="rect">
                <a:avLst/>
              </a:prstGeom>
              <a:ln>
                <a:solidFill>
                  <a:schemeClr val="tx1"/>
                </a:solidFill>
              </a:ln>
            </p:spPr>
          </p:pic>
        </p:grpSp>
        <p:sp>
          <p:nvSpPr>
            <p:cNvPr id="12" name="TextBox 11">
              <a:extLst>
                <a:ext uri="{FF2B5EF4-FFF2-40B4-BE49-F238E27FC236}">
                  <a16:creationId xmlns:a16="http://schemas.microsoft.com/office/drawing/2014/main" id="{6296A27C-E44B-9DEA-CF0C-EA10D3AEFE83}"/>
                </a:ext>
              </a:extLst>
            </p:cNvPr>
            <p:cNvSpPr txBox="1"/>
            <p:nvPr/>
          </p:nvSpPr>
          <p:spPr>
            <a:xfrm>
              <a:off x="8359366" y="4456691"/>
              <a:ext cx="3512064" cy="1015663"/>
            </a:xfrm>
            <a:prstGeom prst="rect">
              <a:avLst/>
            </a:prstGeom>
            <a:noFill/>
          </p:spPr>
          <p:txBody>
            <a:bodyPr wrap="square">
              <a:spAutoFit/>
            </a:bodyPr>
            <a:lstStyle/>
            <a:p>
              <a:pPr algn="ctr"/>
              <a:r>
                <a:rPr lang="en-US" sz="2000">
                  <a:solidFill>
                    <a:prstClr val="black"/>
                  </a:solidFill>
                  <a:latin typeface="Calibri" panose="020F0502020204030204" pitchFamily="34" charset="0"/>
                  <a:cs typeface="Calibri" panose="020F0502020204030204" pitchFamily="34" charset="0"/>
                </a:rPr>
                <a:t>Assists with watershed implementation plan (WIP) development and execution.</a:t>
              </a:r>
            </a:p>
          </p:txBody>
        </p:sp>
      </p:grpSp>
      <p:grpSp>
        <p:nvGrpSpPr>
          <p:cNvPr id="15" name="Group 14">
            <a:extLst>
              <a:ext uri="{FF2B5EF4-FFF2-40B4-BE49-F238E27FC236}">
                <a16:creationId xmlns:a16="http://schemas.microsoft.com/office/drawing/2014/main" id="{9E1CB79C-301B-4E64-0EDC-34CD65042BA9}"/>
              </a:ext>
            </a:extLst>
          </p:cNvPr>
          <p:cNvGrpSpPr/>
          <p:nvPr/>
        </p:nvGrpSpPr>
        <p:grpSpPr>
          <a:xfrm>
            <a:off x="4380057" y="2589002"/>
            <a:ext cx="3801814" cy="3312558"/>
            <a:chOff x="295162" y="2159796"/>
            <a:chExt cx="3801814" cy="3312558"/>
          </a:xfrm>
        </p:grpSpPr>
        <p:pic>
          <p:nvPicPr>
            <p:cNvPr id="16" name="Picture 15" descr="Screenshots showing examples of how and why information on the data dashboard could be used. ">
              <a:extLst>
                <a:ext uri="{FF2B5EF4-FFF2-40B4-BE49-F238E27FC236}">
                  <a16:creationId xmlns:a16="http://schemas.microsoft.com/office/drawing/2014/main" id="{29448C3D-DF89-EB93-215E-A0729A2942E3}"/>
                </a:ext>
              </a:extLst>
            </p:cNvPr>
            <p:cNvPicPr>
              <a:picLocks noChangeAspect="1"/>
            </p:cNvPicPr>
            <p:nvPr/>
          </p:nvPicPr>
          <p:blipFill rotWithShape="1">
            <a:blip r:embed="rId6"/>
            <a:srcRect l="1" r="64884"/>
            <a:stretch/>
          </p:blipFill>
          <p:spPr>
            <a:xfrm>
              <a:off x="295162" y="2159796"/>
              <a:ext cx="2803714" cy="1111957"/>
            </a:xfrm>
            <a:prstGeom prst="rect">
              <a:avLst/>
            </a:prstGeom>
            <a:ln>
              <a:solidFill>
                <a:schemeClr val="tx1"/>
              </a:solidFill>
            </a:ln>
          </p:spPr>
        </p:pic>
        <p:sp>
          <p:nvSpPr>
            <p:cNvPr id="17" name="TextBox 16">
              <a:extLst>
                <a:ext uri="{FF2B5EF4-FFF2-40B4-BE49-F238E27FC236}">
                  <a16:creationId xmlns:a16="http://schemas.microsoft.com/office/drawing/2014/main" id="{A08E708F-811E-3167-61BD-D48A6A6912D6}"/>
                </a:ext>
              </a:extLst>
            </p:cNvPr>
            <p:cNvSpPr txBox="1"/>
            <p:nvPr/>
          </p:nvSpPr>
          <p:spPr>
            <a:xfrm>
              <a:off x="295162" y="4456691"/>
              <a:ext cx="3130225" cy="1015663"/>
            </a:xfrm>
            <a:prstGeom prst="rect">
              <a:avLst/>
            </a:prstGeom>
            <a:solidFill>
              <a:schemeClr val="bg1"/>
            </a:solidFill>
          </p:spPr>
          <p:txBody>
            <a:bodyPr wrap="square" rtlCol="0">
              <a:spAutoFit/>
            </a:bodyPr>
            <a:lstStyle/>
            <a:p>
              <a:pPr algn="ctr"/>
              <a:r>
                <a:rPr lang="en-US" sz="2000">
                  <a:solidFill>
                    <a:prstClr val="black"/>
                  </a:solidFill>
                  <a:latin typeface="Calibri" panose="020F0502020204030204" pitchFamily="34" charset="0"/>
                  <a:cs typeface="Calibri" panose="020F0502020204030204" pitchFamily="34" charset="0"/>
                </a:rPr>
                <a:t>Provides guidance on how and why the information should be used.</a:t>
              </a:r>
            </a:p>
          </p:txBody>
        </p:sp>
        <p:pic>
          <p:nvPicPr>
            <p:cNvPr id="18" name="Picture 17" descr="Screenshots showing examples of how and why information on the data dashboard could be used. ">
              <a:extLst>
                <a:ext uri="{FF2B5EF4-FFF2-40B4-BE49-F238E27FC236}">
                  <a16:creationId xmlns:a16="http://schemas.microsoft.com/office/drawing/2014/main" id="{60145AAD-BE3D-74D7-617C-8AE4C8CDDA2B}"/>
                </a:ext>
              </a:extLst>
            </p:cNvPr>
            <p:cNvPicPr>
              <a:picLocks noChangeAspect="1"/>
            </p:cNvPicPr>
            <p:nvPr/>
          </p:nvPicPr>
          <p:blipFill rotWithShape="1">
            <a:blip r:embed="rId6"/>
            <a:srcRect l="34568" r="22262"/>
            <a:stretch/>
          </p:blipFill>
          <p:spPr>
            <a:xfrm>
              <a:off x="629512" y="3136444"/>
              <a:ext cx="3467464" cy="1118635"/>
            </a:xfrm>
            <a:prstGeom prst="rect">
              <a:avLst/>
            </a:prstGeom>
            <a:ln>
              <a:solidFill>
                <a:schemeClr val="tx1"/>
              </a:solidFill>
            </a:ln>
          </p:spPr>
        </p:pic>
      </p:grpSp>
      <p:sp>
        <p:nvSpPr>
          <p:cNvPr id="19" name="Title 4">
            <a:extLst>
              <a:ext uri="{FF2B5EF4-FFF2-40B4-BE49-F238E27FC236}">
                <a16:creationId xmlns:a16="http://schemas.microsoft.com/office/drawing/2014/main" id="{B228DF17-6900-A343-B5D8-E42B1F02F43B}"/>
              </a:ext>
            </a:extLst>
          </p:cNvPr>
          <p:cNvSpPr>
            <a:spLocks noGrp="1"/>
          </p:cNvSpPr>
          <p:nvPr>
            <p:ph type="title"/>
          </p:nvPr>
        </p:nvSpPr>
        <p:spPr>
          <a:xfrm>
            <a:off x="164839" y="910600"/>
            <a:ext cx="11887200" cy="1477328"/>
          </a:xfrm>
        </p:spPr>
        <p:txBody>
          <a:bodyPr/>
          <a:lstStyle/>
          <a:p>
            <a:r>
              <a:rPr lang="en-US"/>
              <a:t>Chesapeake Bay Watershed Data Dashboard</a:t>
            </a:r>
          </a:p>
        </p:txBody>
      </p:sp>
    </p:spTree>
    <p:extLst>
      <p:ext uri="{BB962C8B-B14F-4D97-AF65-F5344CB8AC3E}">
        <p14:creationId xmlns:p14="http://schemas.microsoft.com/office/powerpoint/2010/main" val="29319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6313-7BAA-F69A-FA7F-D6884CEC5886}"/>
              </a:ext>
            </a:extLst>
          </p:cNvPr>
          <p:cNvSpPr>
            <a:spLocks noGrp="1"/>
          </p:cNvSpPr>
          <p:nvPr>
            <p:ph type="title"/>
          </p:nvPr>
        </p:nvSpPr>
        <p:spPr/>
        <p:txBody>
          <a:bodyPr/>
          <a:lstStyle/>
          <a:p>
            <a:r>
              <a:rPr lang="en-US">
                <a:latin typeface="Source Sans Pro"/>
                <a:ea typeface="Source Sans Pro"/>
              </a:rPr>
              <a:t>Targeted Audiences</a:t>
            </a:r>
          </a:p>
        </p:txBody>
      </p:sp>
      <p:sp>
        <p:nvSpPr>
          <p:cNvPr id="4" name="Text Placeholder 3">
            <a:extLst>
              <a:ext uri="{FF2B5EF4-FFF2-40B4-BE49-F238E27FC236}">
                <a16:creationId xmlns:a16="http://schemas.microsoft.com/office/drawing/2014/main" id="{4E09B20B-07CC-05DD-1599-5828847ADC7A}"/>
              </a:ext>
            </a:extLst>
          </p:cNvPr>
          <p:cNvSpPr>
            <a:spLocks noGrp="1"/>
          </p:cNvSpPr>
          <p:nvPr>
            <p:ph type="body" idx="1"/>
          </p:nvPr>
        </p:nvSpPr>
        <p:spPr>
          <a:xfrm>
            <a:off x="406400" y="1930400"/>
            <a:ext cx="5135984" cy="4368800"/>
          </a:xfrm>
        </p:spPr>
        <p:txBody>
          <a:bodyPr/>
          <a:lstStyle/>
          <a:p>
            <a:pPr marL="608965" indent="-516255"/>
            <a:r>
              <a:rPr lang="en-US" sz="2400"/>
              <a:t>Anyone seeking information that can aid in their planning process for water quality restoration. </a:t>
            </a:r>
            <a:endParaRPr lang="en-US"/>
          </a:p>
          <a:p>
            <a:pPr marL="608965" indent="-516255"/>
            <a:endParaRPr lang="en-US" sz="2400"/>
          </a:p>
          <a:p>
            <a:pPr marL="608965" indent="-516255"/>
            <a:r>
              <a:rPr lang="en-US" sz="2400"/>
              <a:t>Possible users include:</a:t>
            </a:r>
          </a:p>
          <a:p>
            <a:pPr marL="1218565" lvl="1" indent="-516255"/>
            <a:r>
              <a:rPr lang="en-US" sz="2400"/>
              <a:t>State agency staff</a:t>
            </a:r>
          </a:p>
          <a:p>
            <a:pPr marL="1218565" lvl="1" indent="-516255"/>
            <a:r>
              <a:rPr lang="en-US" sz="2400"/>
              <a:t>NGO partners</a:t>
            </a:r>
          </a:p>
          <a:p>
            <a:pPr marL="1218565" lvl="1" indent="-516255"/>
            <a:r>
              <a:rPr lang="en-US" sz="2400"/>
              <a:t>Local planners (e.g. municipality level, soil conservation district level, county level, etc.)</a:t>
            </a:r>
          </a:p>
          <a:p>
            <a:pPr marL="1218565" lvl="1" indent="-516255"/>
            <a:r>
              <a:rPr lang="en-US" sz="2400"/>
              <a:t>Watershed organizations</a:t>
            </a:r>
          </a:p>
          <a:p>
            <a:pPr marL="608965" indent="-516255"/>
            <a:endParaRPr lang="en-US" sz="2400"/>
          </a:p>
        </p:txBody>
      </p:sp>
      <p:pic>
        <p:nvPicPr>
          <p:cNvPr id="30" name="Picture 29">
            <a:extLst>
              <a:ext uri="{FF2B5EF4-FFF2-40B4-BE49-F238E27FC236}">
                <a16:creationId xmlns:a16="http://schemas.microsoft.com/office/drawing/2014/main" id="{4E2C4809-6970-183D-C20B-43201EB19DE1}"/>
              </a:ext>
            </a:extLst>
          </p:cNvPr>
          <p:cNvPicPr>
            <a:picLocks noChangeAspect="1"/>
          </p:cNvPicPr>
          <p:nvPr/>
        </p:nvPicPr>
        <p:blipFill>
          <a:blip r:embed="rId2"/>
          <a:stretch>
            <a:fillRect/>
          </a:stretch>
        </p:blipFill>
        <p:spPr>
          <a:xfrm>
            <a:off x="5717513" y="1342722"/>
            <a:ext cx="6169687" cy="4956478"/>
          </a:xfrm>
          <a:prstGeom prst="rect">
            <a:avLst/>
          </a:prstGeom>
        </p:spPr>
      </p:pic>
    </p:spTree>
    <p:extLst>
      <p:ext uri="{BB962C8B-B14F-4D97-AF65-F5344CB8AC3E}">
        <p14:creationId xmlns:p14="http://schemas.microsoft.com/office/powerpoint/2010/main" val="46771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22A522-2F85-ADC6-5185-6E09AED4E2C6}"/>
              </a:ext>
            </a:extLst>
          </p:cNvPr>
          <p:cNvSpPr>
            <a:spLocks noGrp="1"/>
          </p:cNvSpPr>
          <p:nvPr>
            <p:ph type="body" idx="1"/>
          </p:nvPr>
        </p:nvSpPr>
        <p:spPr/>
        <p:txBody>
          <a:bodyPr/>
          <a:lstStyle/>
          <a:p>
            <a:pPr marL="0" indent="0">
              <a:buNone/>
            </a:pPr>
            <a:r>
              <a:rPr lang="en-US"/>
              <a:t>4</a:t>
            </a:r>
          </a:p>
        </p:txBody>
      </p:sp>
      <p:sp>
        <p:nvSpPr>
          <p:cNvPr id="2" name="Title 1">
            <a:extLst>
              <a:ext uri="{FF2B5EF4-FFF2-40B4-BE49-F238E27FC236}">
                <a16:creationId xmlns:a16="http://schemas.microsoft.com/office/drawing/2014/main" id="{5EED0900-51EB-89AA-E4AE-5C20E288D8AD}"/>
              </a:ext>
            </a:extLst>
          </p:cNvPr>
          <p:cNvSpPr>
            <a:spLocks noGrp="1"/>
          </p:cNvSpPr>
          <p:nvPr>
            <p:ph type="title"/>
          </p:nvPr>
        </p:nvSpPr>
        <p:spPr>
          <a:xfrm>
            <a:off x="304800" y="2311400"/>
            <a:ext cx="11582800" cy="2092881"/>
          </a:xfrm>
        </p:spPr>
        <p:txBody>
          <a:bodyPr/>
          <a:lstStyle/>
          <a:p>
            <a:r>
              <a:rPr lang="en-US"/>
              <a:t>Tool #2: Tributary Summary Story Maps</a:t>
            </a:r>
          </a:p>
        </p:txBody>
      </p:sp>
    </p:spTree>
    <p:extLst>
      <p:ext uri="{BB962C8B-B14F-4D97-AF65-F5344CB8AC3E}">
        <p14:creationId xmlns:p14="http://schemas.microsoft.com/office/powerpoint/2010/main" val="303154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26"/>
          <p:cNvSpPr txBox="1">
            <a:spLocks noGrp="1"/>
          </p:cNvSpPr>
          <p:nvPr>
            <p:ph type="body" idx="1"/>
          </p:nvPr>
        </p:nvSpPr>
        <p:spPr>
          <a:prstGeom prst="rect">
            <a:avLst/>
          </a:prstGeom>
        </p:spPr>
        <p:txBody>
          <a:bodyPr spcFirstLastPara="1" vert="horz" wrap="square" lIns="0" tIns="0" rIns="0" bIns="0" rtlCol="0" anchor="t" anchorCtr="0">
            <a:noAutofit/>
          </a:bodyPr>
          <a:lstStyle/>
          <a:p>
            <a:pPr marL="0" indent="0">
              <a:buNone/>
            </a:pPr>
            <a:r>
              <a:rPr lang="en" sz="2100"/>
              <a:t>October 19, 2024</a:t>
            </a:r>
            <a:endParaRPr sz="2100"/>
          </a:p>
        </p:txBody>
      </p:sp>
      <p:sp>
        <p:nvSpPr>
          <p:cNvPr id="312" name="Google Shape;312;p26"/>
          <p:cNvSpPr txBox="1">
            <a:spLocks noGrp="1"/>
          </p:cNvSpPr>
          <p:nvPr>
            <p:ph type="title"/>
          </p:nvPr>
        </p:nvSpPr>
        <p:spPr>
          <a:xfrm>
            <a:off x="790233" y="2972733"/>
            <a:ext cx="10660800" cy="1495794"/>
          </a:xfrm>
          <a:prstGeom prst="rect">
            <a:avLst/>
          </a:prstGeom>
        </p:spPr>
        <p:txBody>
          <a:bodyPr spcFirstLastPara="1" vert="horz" wrap="square" lIns="0" tIns="0" rIns="0" bIns="0" rtlCol="0" anchor="t" anchorCtr="0">
            <a:spAutoFit/>
          </a:bodyPr>
          <a:lstStyle/>
          <a:p>
            <a:r>
              <a:rPr lang="en" sz="5400" b="1">
                <a:solidFill>
                  <a:schemeClr val="dk1"/>
                </a:solidFill>
              </a:rPr>
              <a:t>Water Quality Status and Trends Resources</a:t>
            </a:r>
            <a:endParaRPr lang="en-US" b="1">
              <a:solidFill>
                <a:schemeClr val="dk1"/>
              </a:solidFill>
            </a:endParaRPr>
          </a:p>
        </p:txBody>
      </p:sp>
      <p:sp>
        <p:nvSpPr>
          <p:cNvPr id="313" name="Google Shape;313;p26"/>
          <p:cNvSpPr txBox="1">
            <a:spLocks noGrp="1"/>
          </p:cNvSpPr>
          <p:nvPr>
            <p:ph type="subTitle" idx="2"/>
          </p:nvPr>
        </p:nvSpPr>
        <p:spPr>
          <a:xfrm>
            <a:off x="790233" y="4461054"/>
            <a:ext cx="10660800" cy="498598"/>
          </a:xfrm>
          <a:prstGeom prst="rect">
            <a:avLst/>
          </a:prstGeom>
        </p:spPr>
        <p:txBody>
          <a:bodyPr spcFirstLastPara="1" vert="horz" wrap="square" lIns="0" tIns="0" rIns="0" bIns="0" rtlCol="0" anchor="t" anchorCtr="0">
            <a:spAutoFit/>
          </a:bodyPr>
          <a:lstStyle/>
          <a:p>
            <a:pPr marL="0" indent="0"/>
            <a:r>
              <a:rPr lang="en" sz="3600">
                <a:solidFill>
                  <a:schemeClr val="dk1"/>
                </a:solidFill>
              </a:rPr>
              <a:t>Chesapeake Watershed Forum</a:t>
            </a:r>
            <a:endParaRPr sz="3600">
              <a:solidFill>
                <a:schemeClr val="dk1"/>
              </a:solidFill>
            </a:endParaRPr>
          </a:p>
        </p:txBody>
      </p:sp>
      <p:sp>
        <p:nvSpPr>
          <p:cNvPr id="2" name="TextBox 1">
            <a:extLst>
              <a:ext uri="{FF2B5EF4-FFF2-40B4-BE49-F238E27FC236}">
                <a16:creationId xmlns:a16="http://schemas.microsoft.com/office/drawing/2014/main" id="{A797A2F4-6E40-33B3-1AB3-950EC8E51B6F}"/>
              </a:ext>
            </a:extLst>
          </p:cNvPr>
          <p:cNvSpPr txBox="1"/>
          <p:nvPr/>
        </p:nvSpPr>
        <p:spPr>
          <a:xfrm>
            <a:off x="0" y="5980837"/>
            <a:ext cx="12192000" cy="877163"/>
          </a:xfrm>
          <a:prstGeom prst="rect">
            <a:avLst/>
          </a:prstGeom>
          <a:noFill/>
        </p:spPr>
        <p:txBody>
          <a:bodyPr wrap="square" rtlCol="0">
            <a:spAutoFit/>
          </a:bodyPr>
          <a:lstStyle/>
          <a:p>
            <a:r>
              <a:rPr lang="en-US" sz="1700" i="1">
                <a:solidFill>
                  <a:schemeClr val="bg2">
                    <a:lumMod val="25000"/>
                  </a:schemeClr>
                </a:solidFill>
                <a:latin typeface="Source Sans Pro" panose="020B0503030403020204" pitchFamily="34" charset="0"/>
                <a:ea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83F-21E3-4992-6CB5-C819AE337B4A}"/>
              </a:ext>
            </a:extLst>
          </p:cNvPr>
          <p:cNvSpPr>
            <a:spLocks noGrp="1"/>
          </p:cNvSpPr>
          <p:nvPr>
            <p:ph type="title"/>
          </p:nvPr>
        </p:nvSpPr>
        <p:spPr>
          <a:xfrm>
            <a:off x="304800" y="781204"/>
            <a:ext cx="11582800" cy="738664"/>
          </a:xfrm>
        </p:spPr>
        <p:txBody>
          <a:bodyPr/>
          <a:lstStyle/>
          <a:p>
            <a:r>
              <a:rPr lang="en-US"/>
              <a:t>Tool #2: Tributary Summary Story Maps</a:t>
            </a:r>
          </a:p>
        </p:txBody>
      </p:sp>
      <p:sp>
        <p:nvSpPr>
          <p:cNvPr id="3" name="Text Placeholder 2">
            <a:extLst>
              <a:ext uri="{FF2B5EF4-FFF2-40B4-BE49-F238E27FC236}">
                <a16:creationId xmlns:a16="http://schemas.microsoft.com/office/drawing/2014/main" id="{049CFF44-C322-CFC8-B70B-EE303EF6B2AB}"/>
              </a:ext>
            </a:extLst>
          </p:cNvPr>
          <p:cNvSpPr>
            <a:spLocks noGrp="1"/>
          </p:cNvSpPr>
          <p:nvPr>
            <p:ph type="body" idx="1"/>
          </p:nvPr>
        </p:nvSpPr>
        <p:spPr>
          <a:xfrm>
            <a:off x="305000" y="1724739"/>
            <a:ext cx="4961638" cy="4472994"/>
          </a:xfrm>
        </p:spPr>
        <p:txBody>
          <a:bodyPr/>
          <a:lstStyle/>
          <a:p>
            <a:pPr marL="608965" indent="-558165"/>
            <a:r>
              <a:rPr lang="en-US" sz="3600">
                <a:latin typeface="Source Sans Pro" panose="020B0503030403020204" pitchFamily="34" charset="0"/>
                <a:ea typeface="Source Sans Pro" panose="020B0503030403020204" pitchFamily="34" charset="0"/>
              </a:rPr>
              <a:t>The CBP and its partners compiled tributary basin summaries for 12 major tributary groups in the CBW </a:t>
            </a:r>
            <a:endParaRPr lang="en-US">
              <a:latin typeface="Source Sans Pro" panose="020B0503030403020204" pitchFamily="34" charset="0"/>
              <a:ea typeface="Source Sans Pro" panose="020B0503030403020204" pitchFamily="34" charset="0"/>
            </a:endParaRPr>
          </a:p>
        </p:txBody>
      </p:sp>
      <p:pic>
        <p:nvPicPr>
          <p:cNvPr id="5" name="Picture 4" descr="A document with text on it&#10;&#10;Description automatically generated">
            <a:extLst>
              <a:ext uri="{FF2B5EF4-FFF2-40B4-BE49-F238E27FC236}">
                <a16:creationId xmlns:a16="http://schemas.microsoft.com/office/drawing/2014/main" id="{80DB0E93-94A4-C669-2AB9-60C2F24E4A28}"/>
              </a:ext>
            </a:extLst>
          </p:cNvPr>
          <p:cNvPicPr>
            <a:picLocks noChangeAspect="1"/>
          </p:cNvPicPr>
          <p:nvPr/>
        </p:nvPicPr>
        <p:blipFill>
          <a:blip r:embed="rId2"/>
          <a:stretch>
            <a:fillRect/>
          </a:stretch>
        </p:blipFill>
        <p:spPr>
          <a:xfrm>
            <a:off x="6422793" y="1712849"/>
            <a:ext cx="4097743" cy="4602892"/>
          </a:xfrm>
          <a:prstGeom prst="rect">
            <a:avLst/>
          </a:prstGeom>
        </p:spPr>
      </p:pic>
    </p:spTree>
    <p:extLst>
      <p:ext uri="{BB962C8B-B14F-4D97-AF65-F5344CB8AC3E}">
        <p14:creationId xmlns:p14="http://schemas.microsoft.com/office/powerpoint/2010/main" val="1824191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83F-21E3-4992-6CB5-C819AE337B4A}"/>
              </a:ext>
            </a:extLst>
          </p:cNvPr>
          <p:cNvSpPr>
            <a:spLocks noGrp="1"/>
          </p:cNvSpPr>
          <p:nvPr>
            <p:ph type="title"/>
          </p:nvPr>
        </p:nvSpPr>
        <p:spPr>
          <a:xfrm>
            <a:off x="304800" y="738072"/>
            <a:ext cx="11582800" cy="738664"/>
          </a:xfrm>
        </p:spPr>
        <p:txBody>
          <a:bodyPr/>
          <a:lstStyle/>
          <a:p>
            <a:r>
              <a:rPr lang="en-US">
                <a:latin typeface="Source Sans Pro"/>
                <a:ea typeface="Source Sans Pro"/>
              </a:rPr>
              <a:t>Tributary Summaries Answer these Q's:</a:t>
            </a:r>
            <a:endParaRPr lang="en-US"/>
          </a:p>
        </p:txBody>
      </p:sp>
      <p:sp>
        <p:nvSpPr>
          <p:cNvPr id="3" name="Text Placeholder 2">
            <a:extLst>
              <a:ext uri="{FF2B5EF4-FFF2-40B4-BE49-F238E27FC236}">
                <a16:creationId xmlns:a16="http://schemas.microsoft.com/office/drawing/2014/main" id="{049CFF44-C322-CFC8-B70B-EE303EF6B2AB}"/>
              </a:ext>
            </a:extLst>
          </p:cNvPr>
          <p:cNvSpPr>
            <a:spLocks noGrp="1"/>
          </p:cNvSpPr>
          <p:nvPr>
            <p:ph type="body" idx="1"/>
          </p:nvPr>
        </p:nvSpPr>
        <p:spPr>
          <a:xfrm>
            <a:off x="305000" y="1714442"/>
            <a:ext cx="5806016" cy="4483291"/>
          </a:xfrm>
        </p:spPr>
        <p:txBody>
          <a:bodyPr/>
          <a:lstStyle/>
          <a:p>
            <a:pPr marL="50800" indent="0">
              <a:buNone/>
            </a:pPr>
            <a:r>
              <a:rPr lang="en-US" sz="2800">
                <a:latin typeface="Source Sans Pro" panose="020B0503030403020204" pitchFamily="34" charset="0"/>
                <a:ea typeface="Source Sans Pro" panose="020B0503030403020204" pitchFamily="34" charset="0"/>
              </a:rPr>
              <a:t>1) How has tidal water quality changed over time?</a:t>
            </a:r>
            <a:endParaRPr lang="en-US">
              <a:latin typeface="Source Sans Pro" panose="020B0503030403020204" pitchFamily="34" charset="0"/>
              <a:ea typeface="Source Sans Pro" panose="020B0503030403020204" pitchFamily="34" charset="0"/>
            </a:endParaRPr>
          </a:p>
          <a:p>
            <a:pPr marL="608965" indent="-558165"/>
            <a:endParaRPr lang="en-US" sz="2800">
              <a:latin typeface="Source Sans Pro" panose="020B0503030403020204" pitchFamily="34" charset="0"/>
              <a:ea typeface="Source Sans Pro" panose="020B0503030403020204" pitchFamily="34" charset="0"/>
            </a:endParaRPr>
          </a:p>
          <a:p>
            <a:pPr marL="50800" indent="0">
              <a:buNone/>
            </a:pPr>
            <a:r>
              <a:rPr lang="en-US" sz="2800">
                <a:latin typeface="Source Sans Pro" panose="020B0503030403020204" pitchFamily="34" charset="0"/>
                <a:ea typeface="Source Sans Pro" panose="020B0503030403020204" pitchFamily="34" charset="0"/>
              </a:rPr>
              <a:t>2) How and which factors may influence water quality change over time? </a:t>
            </a:r>
          </a:p>
          <a:p>
            <a:pPr marL="608965" indent="-558165"/>
            <a:endParaRPr lang="en-US" sz="2800">
              <a:latin typeface="Source Sans Pro" panose="020B0503030403020204" pitchFamily="34" charset="0"/>
              <a:ea typeface="Source Sans Pro" panose="020B0503030403020204" pitchFamily="34" charset="0"/>
            </a:endParaRPr>
          </a:p>
          <a:p>
            <a:pPr marL="50800" indent="0">
              <a:buNone/>
            </a:pPr>
            <a:r>
              <a:rPr lang="en-US" sz="2800">
                <a:latin typeface="Source Sans Pro" panose="020B0503030403020204" pitchFamily="34" charset="0"/>
                <a:ea typeface="Source Sans Pro" panose="020B0503030403020204" pitchFamily="34" charset="0"/>
              </a:rPr>
              <a:t>3) How do observed changes in aquatic conditions connect to driving factors?</a:t>
            </a:r>
          </a:p>
          <a:p>
            <a:pPr marL="608965" indent="-558165"/>
            <a:endParaRPr lang="en-US" sz="2800">
              <a:latin typeface="Source Sans Pro" panose="020B0503030403020204" pitchFamily="34" charset="0"/>
              <a:ea typeface="Source Sans Pro" panose="020B0503030403020204" pitchFamily="34" charset="0"/>
            </a:endParaRPr>
          </a:p>
        </p:txBody>
      </p:sp>
      <p:pic>
        <p:nvPicPr>
          <p:cNvPr id="4" name="Picture 3" descr="A document with text on it&#10;&#10;Description automatically generated">
            <a:extLst>
              <a:ext uri="{FF2B5EF4-FFF2-40B4-BE49-F238E27FC236}">
                <a16:creationId xmlns:a16="http://schemas.microsoft.com/office/drawing/2014/main" id="{CC55D85C-12A2-17E8-DA03-A1E0C23BAFF7}"/>
              </a:ext>
            </a:extLst>
          </p:cNvPr>
          <p:cNvPicPr>
            <a:picLocks noChangeAspect="1"/>
          </p:cNvPicPr>
          <p:nvPr/>
        </p:nvPicPr>
        <p:blipFill>
          <a:blip r:embed="rId2"/>
          <a:stretch>
            <a:fillRect/>
          </a:stretch>
        </p:blipFill>
        <p:spPr>
          <a:xfrm>
            <a:off x="6422793" y="1712849"/>
            <a:ext cx="4097743" cy="4602892"/>
          </a:xfrm>
          <a:prstGeom prst="rect">
            <a:avLst/>
          </a:prstGeom>
        </p:spPr>
      </p:pic>
    </p:spTree>
    <p:extLst>
      <p:ext uri="{BB962C8B-B14F-4D97-AF65-F5344CB8AC3E}">
        <p14:creationId xmlns:p14="http://schemas.microsoft.com/office/powerpoint/2010/main" val="10828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83F-21E3-4992-6CB5-C819AE337B4A}"/>
              </a:ext>
            </a:extLst>
          </p:cNvPr>
          <p:cNvSpPr>
            <a:spLocks noGrp="1"/>
          </p:cNvSpPr>
          <p:nvPr>
            <p:ph type="title"/>
          </p:nvPr>
        </p:nvSpPr>
        <p:spPr>
          <a:xfrm>
            <a:off x="304800" y="622275"/>
            <a:ext cx="11582800" cy="738664"/>
          </a:xfrm>
        </p:spPr>
        <p:txBody>
          <a:bodyPr/>
          <a:lstStyle/>
          <a:p>
            <a:r>
              <a:rPr lang="en-US">
                <a:latin typeface="Source Sans Pro"/>
                <a:ea typeface="Source Sans Pro"/>
              </a:rPr>
              <a:t>Synthesizing and Communicating Science:</a:t>
            </a:r>
            <a:endParaRPr lang="en-US"/>
          </a:p>
        </p:txBody>
      </p:sp>
      <p:sp>
        <p:nvSpPr>
          <p:cNvPr id="3" name="Text Placeholder 2">
            <a:extLst>
              <a:ext uri="{FF2B5EF4-FFF2-40B4-BE49-F238E27FC236}">
                <a16:creationId xmlns:a16="http://schemas.microsoft.com/office/drawing/2014/main" id="{049CFF44-C322-CFC8-B70B-EE303EF6B2AB}"/>
              </a:ext>
            </a:extLst>
          </p:cNvPr>
          <p:cNvSpPr>
            <a:spLocks noGrp="1"/>
          </p:cNvSpPr>
          <p:nvPr>
            <p:ph type="body" idx="1"/>
          </p:nvPr>
        </p:nvSpPr>
        <p:spPr>
          <a:xfrm>
            <a:off x="294703" y="1587624"/>
            <a:ext cx="5806016" cy="4483291"/>
          </a:xfrm>
        </p:spPr>
        <p:txBody>
          <a:bodyPr/>
          <a:lstStyle/>
          <a:p>
            <a:pPr marL="608965" indent="-558165"/>
            <a:r>
              <a:rPr lang="en-US" sz="2800">
                <a:latin typeface="Source Sans Pro" panose="020B0503030403020204" pitchFamily="34" charset="0"/>
                <a:ea typeface="Source Sans Pro" panose="020B0503030403020204" pitchFamily="34" charset="0"/>
              </a:rPr>
              <a:t>Access relevant information in one centralized location</a:t>
            </a:r>
          </a:p>
          <a:p>
            <a:pPr marL="608965" indent="-558165"/>
            <a:endParaRPr lang="en-US" sz="2800">
              <a:latin typeface="Source Sans Pro" panose="020B0503030403020204" pitchFamily="34" charset="0"/>
              <a:ea typeface="Source Sans Pro" panose="020B0503030403020204" pitchFamily="34" charset="0"/>
            </a:endParaRPr>
          </a:p>
          <a:p>
            <a:pPr marL="608965" indent="-558165"/>
            <a:r>
              <a:rPr lang="en-US" sz="2800">
                <a:latin typeface="Source Sans Pro" panose="020B0503030403020204" pitchFamily="34" charset="0"/>
                <a:ea typeface="Source Sans Pro" panose="020B0503030403020204" pitchFamily="34" charset="0"/>
              </a:rPr>
              <a:t>Understand trends in environmental conditions and the factors influencing that change </a:t>
            </a:r>
          </a:p>
          <a:p>
            <a:pPr marL="608965" indent="-558165"/>
            <a:endParaRPr lang="en-US" sz="2800">
              <a:latin typeface="Source Sans Pro" panose="020B0503030403020204" pitchFamily="34" charset="0"/>
              <a:ea typeface="Source Sans Pro" panose="020B0503030403020204" pitchFamily="34" charset="0"/>
            </a:endParaRPr>
          </a:p>
          <a:p>
            <a:pPr marL="608965" indent="-558165"/>
            <a:r>
              <a:rPr lang="en-US" sz="2800">
                <a:latin typeface="Source Sans Pro" panose="020B0503030403020204" pitchFamily="34" charset="0"/>
                <a:ea typeface="Source Sans Pro" panose="020B0503030403020204" pitchFamily="34" charset="0"/>
              </a:rPr>
              <a:t>Gain basin-wide context to inform decision making and research</a:t>
            </a:r>
          </a:p>
          <a:p>
            <a:pPr marL="608965" indent="-558165"/>
            <a:endParaRPr lang="en-US" sz="2800">
              <a:latin typeface="Montserrat Medium"/>
            </a:endParaRPr>
          </a:p>
        </p:txBody>
      </p:sp>
      <p:pic>
        <p:nvPicPr>
          <p:cNvPr id="5" name="Picture 4" descr="A diagram of a city&#10;&#10;Description automatically generated">
            <a:extLst>
              <a:ext uri="{FF2B5EF4-FFF2-40B4-BE49-F238E27FC236}">
                <a16:creationId xmlns:a16="http://schemas.microsoft.com/office/drawing/2014/main" id="{0F1D9120-7C89-4E4B-D019-20700C9082DB}"/>
              </a:ext>
            </a:extLst>
          </p:cNvPr>
          <p:cNvPicPr>
            <a:picLocks noChangeAspect="1"/>
          </p:cNvPicPr>
          <p:nvPr/>
        </p:nvPicPr>
        <p:blipFill>
          <a:blip r:embed="rId3"/>
          <a:stretch>
            <a:fillRect/>
          </a:stretch>
        </p:blipFill>
        <p:spPr>
          <a:xfrm>
            <a:off x="6263865" y="1387801"/>
            <a:ext cx="5605618" cy="2486318"/>
          </a:xfrm>
          <a:prstGeom prst="rect">
            <a:avLst/>
          </a:prstGeom>
        </p:spPr>
      </p:pic>
      <p:pic>
        <p:nvPicPr>
          <p:cNvPr id="6" name="Picture 5" descr="A diagram of a pyramid&#10;&#10;Description automatically generated">
            <a:extLst>
              <a:ext uri="{FF2B5EF4-FFF2-40B4-BE49-F238E27FC236}">
                <a16:creationId xmlns:a16="http://schemas.microsoft.com/office/drawing/2014/main" id="{1822D757-7D0B-477A-4F15-94DC99D7EF9C}"/>
              </a:ext>
            </a:extLst>
          </p:cNvPr>
          <p:cNvPicPr>
            <a:picLocks noChangeAspect="1"/>
          </p:cNvPicPr>
          <p:nvPr/>
        </p:nvPicPr>
        <p:blipFill>
          <a:blip r:embed="rId4"/>
          <a:stretch>
            <a:fillRect/>
          </a:stretch>
        </p:blipFill>
        <p:spPr>
          <a:xfrm>
            <a:off x="6260755" y="3866835"/>
            <a:ext cx="6065110" cy="2646005"/>
          </a:xfrm>
          <a:prstGeom prst="rect">
            <a:avLst/>
          </a:prstGeom>
        </p:spPr>
      </p:pic>
    </p:spTree>
    <p:extLst>
      <p:ext uri="{BB962C8B-B14F-4D97-AF65-F5344CB8AC3E}">
        <p14:creationId xmlns:p14="http://schemas.microsoft.com/office/powerpoint/2010/main" val="41432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83F-21E3-4992-6CB5-C819AE337B4A}"/>
              </a:ext>
            </a:extLst>
          </p:cNvPr>
          <p:cNvSpPr>
            <a:spLocks noGrp="1"/>
          </p:cNvSpPr>
          <p:nvPr>
            <p:ph type="title"/>
          </p:nvPr>
        </p:nvSpPr>
        <p:spPr>
          <a:xfrm>
            <a:off x="304800" y="622275"/>
            <a:ext cx="11582800" cy="738664"/>
          </a:xfrm>
        </p:spPr>
        <p:txBody>
          <a:bodyPr/>
          <a:lstStyle/>
          <a:p>
            <a:r>
              <a:rPr lang="en-US">
                <a:latin typeface="Source Sans Pro"/>
                <a:ea typeface="Source Sans Pro"/>
              </a:rPr>
              <a:t>Present the information in a different way</a:t>
            </a:r>
            <a:endParaRPr lang="en-US"/>
          </a:p>
        </p:txBody>
      </p:sp>
      <p:pic>
        <p:nvPicPr>
          <p:cNvPr id="9" name="Picture 8" descr="A document with text on it&#10;&#10;Description automatically generated">
            <a:extLst>
              <a:ext uri="{FF2B5EF4-FFF2-40B4-BE49-F238E27FC236}">
                <a16:creationId xmlns:a16="http://schemas.microsoft.com/office/drawing/2014/main" id="{0B40663B-ACBC-6C51-0113-D86C7E171BA6}"/>
              </a:ext>
            </a:extLst>
          </p:cNvPr>
          <p:cNvPicPr>
            <a:picLocks noChangeAspect="1"/>
          </p:cNvPicPr>
          <p:nvPr/>
        </p:nvPicPr>
        <p:blipFill>
          <a:blip r:embed="rId2"/>
          <a:stretch>
            <a:fillRect/>
          </a:stretch>
        </p:blipFill>
        <p:spPr>
          <a:xfrm>
            <a:off x="3878001" y="1497189"/>
            <a:ext cx="4428422" cy="4947948"/>
          </a:xfrm>
          <a:prstGeom prst="rect">
            <a:avLst/>
          </a:prstGeom>
        </p:spPr>
      </p:pic>
      <p:pic>
        <p:nvPicPr>
          <p:cNvPr id="10" name="Picture 9" descr="A computer monitor with a picture of a river&#10;&#10;Description automatically generated">
            <a:extLst>
              <a:ext uri="{FF2B5EF4-FFF2-40B4-BE49-F238E27FC236}">
                <a16:creationId xmlns:a16="http://schemas.microsoft.com/office/drawing/2014/main" id="{39063C14-66E6-471E-DF24-60775ABBD0D8}"/>
              </a:ext>
            </a:extLst>
          </p:cNvPr>
          <p:cNvPicPr>
            <a:picLocks noChangeAspect="1"/>
          </p:cNvPicPr>
          <p:nvPr/>
        </p:nvPicPr>
        <p:blipFill>
          <a:blip r:embed="rId3"/>
          <a:stretch>
            <a:fillRect/>
          </a:stretch>
        </p:blipFill>
        <p:spPr>
          <a:xfrm>
            <a:off x="533842" y="-410408"/>
            <a:ext cx="11521656" cy="6858000"/>
          </a:xfrm>
          <a:prstGeom prst="rect">
            <a:avLst/>
          </a:prstGeom>
        </p:spPr>
      </p:pic>
    </p:spTree>
    <p:extLst>
      <p:ext uri="{BB962C8B-B14F-4D97-AF65-F5344CB8AC3E}">
        <p14:creationId xmlns:p14="http://schemas.microsoft.com/office/powerpoint/2010/main" val="14207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83F-21E3-4992-6CB5-C819AE337B4A}"/>
              </a:ext>
            </a:extLst>
          </p:cNvPr>
          <p:cNvSpPr>
            <a:spLocks noGrp="1"/>
          </p:cNvSpPr>
          <p:nvPr>
            <p:ph type="title"/>
          </p:nvPr>
        </p:nvSpPr>
        <p:spPr>
          <a:xfrm>
            <a:off x="304800" y="622275"/>
            <a:ext cx="11582800" cy="1477328"/>
          </a:xfrm>
        </p:spPr>
        <p:txBody>
          <a:bodyPr/>
          <a:lstStyle/>
          <a:p>
            <a:pPr algn="ctr"/>
            <a:r>
              <a:rPr lang="en-US" strike="sngStrike">
                <a:latin typeface="Source Sans Pro"/>
                <a:ea typeface="Source Sans Pro"/>
              </a:rPr>
              <a:t>DESIGN FOR</a:t>
            </a:r>
            <a:br>
              <a:rPr lang="en-US">
                <a:latin typeface="Source Sans Pro"/>
                <a:ea typeface="Source Sans Pro"/>
              </a:rPr>
            </a:br>
            <a:r>
              <a:rPr lang="en-US">
                <a:latin typeface="Source Sans Pro"/>
                <a:ea typeface="Source Sans Pro"/>
              </a:rPr>
              <a:t>DESIGN TOGETHER</a:t>
            </a:r>
            <a:endParaRPr lang="en-US"/>
          </a:p>
        </p:txBody>
      </p:sp>
      <p:sp>
        <p:nvSpPr>
          <p:cNvPr id="3" name="AutoShape 2">
            <a:extLst>
              <a:ext uri="{FF2B5EF4-FFF2-40B4-BE49-F238E27FC236}">
                <a16:creationId xmlns:a16="http://schemas.microsoft.com/office/drawing/2014/main" id="{ACB54147-F8D8-4C70-EA73-43DA8D10FC7F}"/>
              </a:ext>
            </a:extLst>
          </p:cNvPr>
          <p:cNvSpPr>
            <a:spLocks noChangeAspect="1" noChangeArrowheads="1"/>
          </p:cNvSpPr>
          <p:nvPr/>
        </p:nvSpPr>
        <p:spPr bwMode="auto">
          <a:xfrm>
            <a:off x="5943599" y="1872867"/>
            <a:ext cx="1708533" cy="17085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4F2EB9BB-492B-5ED1-1785-6B12AB793A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James River Association Introduces New Brand - Richmond Grid">
            <a:extLst>
              <a:ext uri="{FF2B5EF4-FFF2-40B4-BE49-F238E27FC236}">
                <a16:creationId xmlns:a16="http://schemas.microsoft.com/office/drawing/2014/main" id="{6717CC34-C7EE-22C7-3544-E8C0551D5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31021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3A7F765-8834-55AA-A9C5-B4EF11F11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131" y="2310212"/>
            <a:ext cx="306475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6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E0BD0-D8A9-9054-2514-1F2298CEA642}"/>
              </a:ext>
            </a:extLst>
          </p:cNvPr>
          <p:cNvSpPr>
            <a:spLocks noGrp="1"/>
          </p:cNvSpPr>
          <p:nvPr>
            <p:ph type="title"/>
          </p:nvPr>
        </p:nvSpPr>
        <p:spPr/>
        <p:txBody>
          <a:bodyPr/>
          <a:lstStyle/>
          <a:p>
            <a:endParaRPr lang="en-US"/>
          </a:p>
        </p:txBody>
      </p:sp>
      <p:pic>
        <p:nvPicPr>
          <p:cNvPr id="5" name="Picture 4" descr="A screenshot of a map&#10;&#10;Description automatically generated">
            <a:extLst>
              <a:ext uri="{FF2B5EF4-FFF2-40B4-BE49-F238E27FC236}">
                <a16:creationId xmlns:a16="http://schemas.microsoft.com/office/drawing/2014/main" id="{35B9BD45-15A6-6393-4E4C-E797BDEBCDE0}"/>
              </a:ext>
            </a:extLst>
          </p:cNvPr>
          <p:cNvPicPr>
            <a:picLocks noChangeAspect="1"/>
          </p:cNvPicPr>
          <p:nvPr/>
        </p:nvPicPr>
        <p:blipFill>
          <a:blip r:embed="rId2"/>
          <a:stretch>
            <a:fillRect/>
          </a:stretch>
        </p:blipFill>
        <p:spPr>
          <a:xfrm>
            <a:off x="0" y="818878"/>
            <a:ext cx="8971473" cy="4055678"/>
          </a:xfrm>
          <a:prstGeom prst="rect">
            <a:avLst/>
          </a:prstGeom>
        </p:spPr>
      </p:pic>
      <p:pic>
        <p:nvPicPr>
          <p:cNvPr id="6" name="Picture 5" descr="A graph with blue dots&#10;&#10;Description automatically generated">
            <a:extLst>
              <a:ext uri="{FF2B5EF4-FFF2-40B4-BE49-F238E27FC236}">
                <a16:creationId xmlns:a16="http://schemas.microsoft.com/office/drawing/2014/main" id="{25D413BB-E5F1-468D-3A39-1B92A533574A}"/>
              </a:ext>
            </a:extLst>
          </p:cNvPr>
          <p:cNvPicPr>
            <a:picLocks noChangeAspect="1"/>
          </p:cNvPicPr>
          <p:nvPr/>
        </p:nvPicPr>
        <p:blipFill>
          <a:blip r:embed="rId3"/>
          <a:stretch>
            <a:fillRect/>
          </a:stretch>
        </p:blipFill>
        <p:spPr>
          <a:xfrm>
            <a:off x="1164566" y="1707023"/>
            <a:ext cx="9144001" cy="3832139"/>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45FA9C0E-6E41-AD22-C71D-7AFD39CCDCFD}"/>
              </a:ext>
            </a:extLst>
          </p:cNvPr>
          <p:cNvPicPr>
            <a:picLocks noChangeAspect="1"/>
          </p:cNvPicPr>
          <p:nvPr/>
        </p:nvPicPr>
        <p:blipFill>
          <a:blip r:embed="rId4"/>
          <a:stretch>
            <a:fillRect/>
          </a:stretch>
        </p:blipFill>
        <p:spPr>
          <a:xfrm>
            <a:off x="3278038" y="2638433"/>
            <a:ext cx="8913963" cy="3967774"/>
          </a:xfrm>
          <a:prstGeom prst="rect">
            <a:avLst/>
          </a:prstGeom>
        </p:spPr>
      </p:pic>
    </p:spTree>
    <p:extLst>
      <p:ext uri="{BB962C8B-B14F-4D97-AF65-F5344CB8AC3E}">
        <p14:creationId xmlns:p14="http://schemas.microsoft.com/office/powerpoint/2010/main" val="37476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ign with white text&#10;&#10;Description automatically generated">
            <a:extLst>
              <a:ext uri="{FF2B5EF4-FFF2-40B4-BE49-F238E27FC236}">
                <a16:creationId xmlns:a16="http://schemas.microsoft.com/office/drawing/2014/main" id="{0B5A523F-266D-7B7A-9933-F99B52C5B813}"/>
              </a:ext>
            </a:extLst>
          </p:cNvPr>
          <p:cNvPicPr>
            <a:picLocks noChangeAspect="1"/>
          </p:cNvPicPr>
          <p:nvPr/>
        </p:nvPicPr>
        <p:blipFill>
          <a:blip r:embed="rId2"/>
          <a:stretch>
            <a:fillRect/>
          </a:stretch>
        </p:blipFill>
        <p:spPr>
          <a:xfrm>
            <a:off x="1558955" y="1078393"/>
            <a:ext cx="8743412" cy="5204424"/>
          </a:xfrm>
          <a:prstGeom prst="rect">
            <a:avLst/>
          </a:prstGeom>
        </p:spPr>
      </p:pic>
    </p:spTree>
    <p:extLst>
      <p:ext uri="{BB962C8B-B14F-4D97-AF65-F5344CB8AC3E}">
        <p14:creationId xmlns:p14="http://schemas.microsoft.com/office/powerpoint/2010/main" val="233460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BBA1F-1549-B2D9-771A-F05AA85175F9}"/>
              </a:ext>
            </a:extLst>
          </p:cNvPr>
          <p:cNvSpPr>
            <a:spLocks noGrp="1"/>
          </p:cNvSpPr>
          <p:nvPr>
            <p:ph type="title"/>
          </p:nvPr>
        </p:nvSpPr>
        <p:spPr/>
        <p:txBody>
          <a:bodyPr/>
          <a:lstStyle/>
          <a:p>
            <a:r>
              <a:rPr lang="en-US"/>
              <a:t>What can you do with these tools?</a:t>
            </a:r>
          </a:p>
        </p:txBody>
      </p:sp>
      <p:graphicFrame>
        <p:nvGraphicFramePr>
          <p:cNvPr id="7" name="Diagram 6">
            <a:extLst>
              <a:ext uri="{FF2B5EF4-FFF2-40B4-BE49-F238E27FC236}">
                <a16:creationId xmlns:a16="http://schemas.microsoft.com/office/drawing/2014/main" id="{444BB089-CB29-6A59-9996-710856BEB6CD}"/>
              </a:ext>
            </a:extLst>
          </p:cNvPr>
          <p:cNvGraphicFramePr/>
          <p:nvPr>
            <p:extLst>
              <p:ext uri="{D42A27DB-BD31-4B8C-83A1-F6EECF244321}">
                <p14:modId xmlns:p14="http://schemas.microsoft.com/office/powerpoint/2010/main" val="216173865"/>
              </p:ext>
            </p:extLst>
          </p:nvPr>
        </p:nvGraphicFramePr>
        <p:xfrm>
          <a:off x="304801" y="1896176"/>
          <a:ext cx="11582800" cy="456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88D8645-9685-4A7D-972D-72466588AC21}"/>
              </a:ext>
            </a:extLst>
          </p:cNvPr>
          <p:cNvSpPr/>
          <p:nvPr/>
        </p:nvSpPr>
        <p:spPr>
          <a:xfrm>
            <a:off x="467833" y="2870791"/>
            <a:ext cx="1977655" cy="347684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B85F693-1A24-605D-3F26-B13CE641A727}"/>
              </a:ext>
            </a:extLst>
          </p:cNvPr>
          <p:cNvSpPr/>
          <p:nvPr/>
        </p:nvSpPr>
        <p:spPr>
          <a:xfrm>
            <a:off x="2768010" y="4104165"/>
            <a:ext cx="2091069" cy="19705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A644014-5AB7-EEC8-949A-6F5D66C9DC2B}"/>
              </a:ext>
            </a:extLst>
          </p:cNvPr>
          <p:cNvSpPr/>
          <p:nvPr/>
        </p:nvSpPr>
        <p:spPr>
          <a:xfrm>
            <a:off x="4962061" y="4859079"/>
            <a:ext cx="6255288" cy="108832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06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BBA1F-1549-B2D9-771A-F05AA85175F9}"/>
              </a:ext>
            </a:extLst>
          </p:cNvPr>
          <p:cNvSpPr>
            <a:spLocks noGrp="1"/>
          </p:cNvSpPr>
          <p:nvPr>
            <p:ph type="title"/>
          </p:nvPr>
        </p:nvSpPr>
        <p:spPr/>
        <p:txBody>
          <a:bodyPr/>
          <a:lstStyle/>
          <a:p>
            <a:r>
              <a:rPr lang="en-US"/>
              <a:t>What can you do with these tools?</a:t>
            </a:r>
          </a:p>
        </p:txBody>
      </p:sp>
      <p:graphicFrame>
        <p:nvGraphicFramePr>
          <p:cNvPr id="7" name="Diagram 6">
            <a:extLst>
              <a:ext uri="{FF2B5EF4-FFF2-40B4-BE49-F238E27FC236}">
                <a16:creationId xmlns:a16="http://schemas.microsoft.com/office/drawing/2014/main" id="{444BB089-CB29-6A59-9996-710856BEB6CD}"/>
              </a:ext>
            </a:extLst>
          </p:cNvPr>
          <p:cNvGraphicFramePr/>
          <p:nvPr/>
        </p:nvGraphicFramePr>
        <p:xfrm>
          <a:off x="304801" y="1896176"/>
          <a:ext cx="11582800" cy="456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82AB513B-4C08-E420-9B1E-DBDFFBC63C23}"/>
              </a:ext>
            </a:extLst>
          </p:cNvPr>
          <p:cNvSpPr/>
          <p:nvPr/>
        </p:nvSpPr>
        <p:spPr>
          <a:xfrm>
            <a:off x="2768010" y="4104165"/>
            <a:ext cx="2091069" cy="19705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D5E2562-657A-D756-C1ED-40AEE16A26A0}"/>
              </a:ext>
            </a:extLst>
          </p:cNvPr>
          <p:cNvSpPr/>
          <p:nvPr/>
        </p:nvSpPr>
        <p:spPr>
          <a:xfrm>
            <a:off x="4962061" y="4859079"/>
            <a:ext cx="6255288" cy="108832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211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BBA1F-1549-B2D9-771A-F05AA85175F9}"/>
              </a:ext>
            </a:extLst>
          </p:cNvPr>
          <p:cNvSpPr>
            <a:spLocks noGrp="1"/>
          </p:cNvSpPr>
          <p:nvPr>
            <p:ph type="title"/>
          </p:nvPr>
        </p:nvSpPr>
        <p:spPr/>
        <p:txBody>
          <a:bodyPr/>
          <a:lstStyle/>
          <a:p>
            <a:r>
              <a:rPr lang="en-US"/>
              <a:t>What can you do with these tools?</a:t>
            </a:r>
          </a:p>
        </p:txBody>
      </p:sp>
      <p:graphicFrame>
        <p:nvGraphicFramePr>
          <p:cNvPr id="7" name="Diagram 6">
            <a:extLst>
              <a:ext uri="{FF2B5EF4-FFF2-40B4-BE49-F238E27FC236}">
                <a16:creationId xmlns:a16="http://schemas.microsoft.com/office/drawing/2014/main" id="{444BB089-CB29-6A59-9996-710856BEB6CD}"/>
              </a:ext>
            </a:extLst>
          </p:cNvPr>
          <p:cNvGraphicFramePr/>
          <p:nvPr/>
        </p:nvGraphicFramePr>
        <p:xfrm>
          <a:off x="304801" y="1896176"/>
          <a:ext cx="11582800" cy="456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BE47692A-5F04-0137-13EA-E793F388604A}"/>
              </a:ext>
            </a:extLst>
          </p:cNvPr>
          <p:cNvSpPr/>
          <p:nvPr/>
        </p:nvSpPr>
        <p:spPr>
          <a:xfrm>
            <a:off x="4962061" y="4859079"/>
            <a:ext cx="6255288" cy="108832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645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FEA7BB-AF2D-2A3A-7734-AC5F3C8EAE7B}"/>
              </a:ext>
            </a:extLst>
          </p:cNvPr>
          <p:cNvSpPr>
            <a:spLocks noGrp="1"/>
          </p:cNvSpPr>
          <p:nvPr>
            <p:ph type="title"/>
          </p:nvPr>
        </p:nvSpPr>
        <p:spPr/>
        <p:txBody>
          <a:bodyPr/>
          <a:lstStyle/>
          <a:p>
            <a:r>
              <a:rPr lang="en-US"/>
              <a:t>Introductions</a:t>
            </a:r>
          </a:p>
        </p:txBody>
      </p:sp>
      <p:sp>
        <p:nvSpPr>
          <p:cNvPr id="6" name="Title 5">
            <a:extLst>
              <a:ext uri="{FF2B5EF4-FFF2-40B4-BE49-F238E27FC236}">
                <a16:creationId xmlns:a16="http://schemas.microsoft.com/office/drawing/2014/main" id="{8ABF4AC5-67E1-498D-1782-EB7C9AA539A3}"/>
              </a:ext>
            </a:extLst>
          </p:cNvPr>
          <p:cNvSpPr>
            <a:spLocks noGrp="1"/>
          </p:cNvSpPr>
          <p:nvPr>
            <p:ph type="title" idx="2"/>
          </p:nvPr>
        </p:nvSpPr>
        <p:spPr>
          <a:xfrm>
            <a:off x="1219200" y="2849151"/>
            <a:ext cx="4730000" cy="1015663"/>
          </a:xfrm>
        </p:spPr>
        <p:txBody>
          <a:bodyPr/>
          <a:lstStyle/>
          <a:p>
            <a:r>
              <a:rPr lang="en-US" sz="3300">
                <a:latin typeface="Source Sans Pro"/>
                <a:ea typeface="Source Sans Pro"/>
              </a:rPr>
              <a:t>Chesapeake Bay Program (CBP) 101</a:t>
            </a:r>
            <a:endParaRPr lang="en-US"/>
          </a:p>
        </p:txBody>
      </p:sp>
      <p:sp>
        <p:nvSpPr>
          <p:cNvPr id="8" name="Title 7">
            <a:extLst>
              <a:ext uri="{FF2B5EF4-FFF2-40B4-BE49-F238E27FC236}">
                <a16:creationId xmlns:a16="http://schemas.microsoft.com/office/drawing/2014/main" id="{E91586AA-62AE-C7C7-E0A7-46C5135F938B}"/>
              </a:ext>
            </a:extLst>
          </p:cNvPr>
          <p:cNvSpPr>
            <a:spLocks noGrp="1"/>
          </p:cNvSpPr>
          <p:nvPr>
            <p:ph type="title" idx="4"/>
          </p:nvPr>
        </p:nvSpPr>
        <p:spPr>
          <a:xfrm>
            <a:off x="1219200" y="4606117"/>
            <a:ext cx="4730000" cy="1523494"/>
          </a:xfrm>
        </p:spPr>
        <p:txBody>
          <a:bodyPr/>
          <a:lstStyle/>
          <a:p>
            <a:r>
              <a:rPr lang="en-US" sz="3300">
                <a:latin typeface="Source Sans Pro"/>
                <a:ea typeface="Source Sans Pro"/>
              </a:rPr>
              <a:t>Tool #1: Chesapeake Bay Watershed Data Dashboard</a:t>
            </a:r>
            <a:endParaRPr lang="en-US"/>
          </a:p>
        </p:txBody>
      </p:sp>
      <p:sp>
        <p:nvSpPr>
          <p:cNvPr id="10" name="Title 9">
            <a:extLst>
              <a:ext uri="{FF2B5EF4-FFF2-40B4-BE49-F238E27FC236}">
                <a16:creationId xmlns:a16="http://schemas.microsoft.com/office/drawing/2014/main" id="{D27AD657-ADEB-458E-761C-8A0A847BA953}"/>
              </a:ext>
            </a:extLst>
          </p:cNvPr>
          <p:cNvSpPr>
            <a:spLocks noGrp="1"/>
          </p:cNvSpPr>
          <p:nvPr>
            <p:ph type="title" idx="6"/>
          </p:nvPr>
        </p:nvSpPr>
        <p:spPr>
          <a:xfrm>
            <a:off x="7261467" y="1092200"/>
            <a:ext cx="4730000" cy="1015663"/>
          </a:xfrm>
        </p:spPr>
        <p:txBody>
          <a:bodyPr/>
          <a:lstStyle/>
          <a:p>
            <a:r>
              <a:rPr lang="en-US" sz="3300">
                <a:latin typeface="Source Sans Pro"/>
                <a:ea typeface="Source Sans Pro"/>
              </a:rPr>
              <a:t>Tool #2: Tributary Summary Story Maps</a:t>
            </a:r>
            <a:endParaRPr lang="en-US"/>
          </a:p>
        </p:txBody>
      </p:sp>
      <p:sp>
        <p:nvSpPr>
          <p:cNvPr id="12" name="Title 11">
            <a:extLst>
              <a:ext uri="{FF2B5EF4-FFF2-40B4-BE49-F238E27FC236}">
                <a16:creationId xmlns:a16="http://schemas.microsoft.com/office/drawing/2014/main" id="{FE93D2A2-1B1E-89A4-049E-E11091FC5B3E}"/>
              </a:ext>
            </a:extLst>
          </p:cNvPr>
          <p:cNvSpPr>
            <a:spLocks noGrp="1"/>
          </p:cNvSpPr>
          <p:nvPr>
            <p:ph type="title" idx="8"/>
          </p:nvPr>
        </p:nvSpPr>
        <p:spPr/>
        <p:txBody>
          <a:bodyPr/>
          <a:lstStyle/>
          <a:p>
            <a:r>
              <a:rPr lang="en-US" sz="3300">
                <a:latin typeface="Source Sans Pro"/>
                <a:ea typeface="Source Sans Pro"/>
              </a:rPr>
              <a:t>Hands-On Activity</a:t>
            </a:r>
            <a:endParaRPr lang="en-US">
              <a:latin typeface="Source Sans Pro"/>
              <a:ea typeface="Source Sans Pro"/>
            </a:endParaRPr>
          </a:p>
        </p:txBody>
      </p:sp>
      <p:sp>
        <p:nvSpPr>
          <p:cNvPr id="14" name="Title 13">
            <a:extLst>
              <a:ext uri="{FF2B5EF4-FFF2-40B4-BE49-F238E27FC236}">
                <a16:creationId xmlns:a16="http://schemas.microsoft.com/office/drawing/2014/main" id="{DA73ADCC-5F19-025C-976C-562B6B215BB7}"/>
              </a:ext>
            </a:extLst>
          </p:cNvPr>
          <p:cNvSpPr>
            <a:spLocks noGrp="1"/>
          </p:cNvSpPr>
          <p:nvPr>
            <p:ph type="title" idx="13"/>
          </p:nvPr>
        </p:nvSpPr>
        <p:spPr>
          <a:xfrm>
            <a:off x="7261467" y="4606117"/>
            <a:ext cx="4730000" cy="1015663"/>
          </a:xfrm>
        </p:spPr>
        <p:txBody>
          <a:bodyPr/>
          <a:lstStyle/>
          <a:p>
            <a:r>
              <a:rPr lang="en-US" sz="3300">
                <a:latin typeface="Source Sans Pro"/>
                <a:ea typeface="Source Sans Pro"/>
              </a:rPr>
              <a:t>De-Brief, Feedback, &amp; Wrap Up</a:t>
            </a:r>
            <a:endParaRPr lang="en-US">
              <a:latin typeface="Source Sans Pro"/>
              <a:ea typeface="Source Sans Pro"/>
            </a:endParaRPr>
          </a:p>
        </p:txBody>
      </p:sp>
    </p:spTree>
    <p:extLst>
      <p:ext uri="{BB962C8B-B14F-4D97-AF65-F5344CB8AC3E}">
        <p14:creationId xmlns:p14="http://schemas.microsoft.com/office/powerpoint/2010/main" val="972984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BBA1F-1549-B2D9-771A-F05AA85175F9}"/>
              </a:ext>
            </a:extLst>
          </p:cNvPr>
          <p:cNvSpPr>
            <a:spLocks noGrp="1"/>
          </p:cNvSpPr>
          <p:nvPr>
            <p:ph type="title"/>
          </p:nvPr>
        </p:nvSpPr>
        <p:spPr/>
        <p:txBody>
          <a:bodyPr/>
          <a:lstStyle/>
          <a:p>
            <a:r>
              <a:rPr lang="en-US"/>
              <a:t>What can you do with these tools?</a:t>
            </a:r>
          </a:p>
        </p:txBody>
      </p:sp>
      <p:graphicFrame>
        <p:nvGraphicFramePr>
          <p:cNvPr id="7" name="Diagram 6">
            <a:extLst>
              <a:ext uri="{FF2B5EF4-FFF2-40B4-BE49-F238E27FC236}">
                <a16:creationId xmlns:a16="http://schemas.microsoft.com/office/drawing/2014/main" id="{444BB089-CB29-6A59-9996-710856BEB6CD}"/>
              </a:ext>
            </a:extLst>
          </p:cNvPr>
          <p:cNvGraphicFramePr/>
          <p:nvPr/>
        </p:nvGraphicFramePr>
        <p:xfrm>
          <a:off x="304801" y="1896176"/>
          <a:ext cx="11582800" cy="456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08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79E30E-650F-98AC-9366-6A5C3B9C47AA}"/>
              </a:ext>
            </a:extLst>
          </p:cNvPr>
          <p:cNvSpPr>
            <a:spLocks noGrp="1"/>
          </p:cNvSpPr>
          <p:nvPr>
            <p:ph type="body" idx="1"/>
          </p:nvPr>
        </p:nvSpPr>
        <p:spPr/>
        <p:txBody>
          <a:bodyPr/>
          <a:lstStyle/>
          <a:p>
            <a:pPr marL="0" indent="0">
              <a:buNone/>
            </a:pPr>
            <a:r>
              <a:rPr lang="en-US"/>
              <a:t>5</a:t>
            </a:r>
          </a:p>
        </p:txBody>
      </p:sp>
      <p:sp>
        <p:nvSpPr>
          <p:cNvPr id="4" name="Title 3">
            <a:extLst>
              <a:ext uri="{FF2B5EF4-FFF2-40B4-BE49-F238E27FC236}">
                <a16:creationId xmlns:a16="http://schemas.microsoft.com/office/drawing/2014/main" id="{0EDD690A-4CA0-9241-8751-CEA55E908AA3}"/>
              </a:ext>
            </a:extLst>
          </p:cNvPr>
          <p:cNvSpPr>
            <a:spLocks noGrp="1"/>
          </p:cNvSpPr>
          <p:nvPr>
            <p:ph type="title"/>
          </p:nvPr>
        </p:nvSpPr>
        <p:spPr/>
        <p:txBody>
          <a:bodyPr/>
          <a:lstStyle/>
          <a:p>
            <a:r>
              <a:rPr lang="en-US"/>
              <a:t>Hands-On Activity</a:t>
            </a:r>
          </a:p>
        </p:txBody>
      </p:sp>
      <p:sp>
        <p:nvSpPr>
          <p:cNvPr id="6" name="Subtitle 5">
            <a:extLst>
              <a:ext uri="{FF2B5EF4-FFF2-40B4-BE49-F238E27FC236}">
                <a16:creationId xmlns:a16="http://schemas.microsoft.com/office/drawing/2014/main" id="{716E9C4B-E073-0C21-FCB1-A133673E148B}"/>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2745245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79E30E-650F-98AC-9366-6A5C3B9C47AA}"/>
              </a:ext>
            </a:extLst>
          </p:cNvPr>
          <p:cNvSpPr>
            <a:spLocks noGrp="1"/>
          </p:cNvSpPr>
          <p:nvPr>
            <p:ph type="body" idx="1"/>
          </p:nvPr>
        </p:nvSpPr>
        <p:spPr/>
        <p:txBody>
          <a:bodyPr/>
          <a:lstStyle/>
          <a:p>
            <a:pPr marL="0" indent="0">
              <a:buNone/>
            </a:pPr>
            <a:r>
              <a:rPr lang="en-US"/>
              <a:t>5a</a:t>
            </a:r>
          </a:p>
        </p:txBody>
      </p:sp>
      <p:sp>
        <p:nvSpPr>
          <p:cNvPr id="4" name="Title 3">
            <a:extLst>
              <a:ext uri="{FF2B5EF4-FFF2-40B4-BE49-F238E27FC236}">
                <a16:creationId xmlns:a16="http://schemas.microsoft.com/office/drawing/2014/main" id="{0EDD690A-4CA0-9241-8751-CEA55E908AA3}"/>
              </a:ext>
            </a:extLst>
          </p:cNvPr>
          <p:cNvSpPr>
            <a:spLocks noGrp="1"/>
          </p:cNvSpPr>
          <p:nvPr>
            <p:ph type="title"/>
          </p:nvPr>
        </p:nvSpPr>
        <p:spPr/>
        <p:txBody>
          <a:bodyPr/>
          <a:lstStyle/>
          <a:p>
            <a:r>
              <a:rPr lang="en-US"/>
              <a:t>Hands-On Activity</a:t>
            </a:r>
          </a:p>
        </p:txBody>
      </p:sp>
      <p:sp>
        <p:nvSpPr>
          <p:cNvPr id="6" name="Subtitle 5">
            <a:extLst>
              <a:ext uri="{FF2B5EF4-FFF2-40B4-BE49-F238E27FC236}">
                <a16:creationId xmlns:a16="http://schemas.microsoft.com/office/drawing/2014/main" id="{716E9C4B-E073-0C21-FCB1-A133673E148B}"/>
              </a:ext>
            </a:extLst>
          </p:cNvPr>
          <p:cNvSpPr>
            <a:spLocks noGrp="1"/>
          </p:cNvSpPr>
          <p:nvPr>
            <p:ph type="subTitle" idx="2"/>
          </p:nvPr>
        </p:nvSpPr>
        <p:spPr>
          <a:xfrm>
            <a:off x="304800" y="3606800"/>
            <a:ext cx="11582800" cy="2646687"/>
          </a:xfrm>
        </p:spPr>
        <p:txBody>
          <a:bodyPr/>
          <a:lstStyle/>
          <a:p>
            <a:r>
              <a:rPr lang="en-US" u="sng"/>
              <a:t>Case Study #1:</a:t>
            </a:r>
            <a:r>
              <a:rPr lang="en-US"/>
              <a:t> Use decision support tools to target conservation and restoration activities</a:t>
            </a:r>
          </a:p>
        </p:txBody>
      </p:sp>
    </p:spTree>
    <p:extLst>
      <p:ext uri="{BB962C8B-B14F-4D97-AF65-F5344CB8AC3E}">
        <p14:creationId xmlns:p14="http://schemas.microsoft.com/office/powerpoint/2010/main" val="273283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#1: Targeting Conservation and Restoration Activities</a:t>
            </a:r>
          </a:p>
        </p:txBody>
      </p:sp>
      <p:sp>
        <p:nvSpPr>
          <p:cNvPr id="3" name="Text Placeholder 2">
            <a:extLst>
              <a:ext uri="{FF2B5EF4-FFF2-40B4-BE49-F238E27FC236}">
                <a16:creationId xmlns:a16="http://schemas.microsoft.com/office/drawing/2014/main" id="{0B63FC81-8404-5920-456C-E26DD6BE57EF}"/>
              </a:ext>
            </a:extLst>
          </p:cNvPr>
          <p:cNvSpPr>
            <a:spLocks noGrp="1"/>
          </p:cNvSpPr>
          <p:nvPr>
            <p:ph type="body" idx="1"/>
          </p:nvPr>
        </p:nvSpPr>
        <p:spPr>
          <a:xfrm>
            <a:off x="304400" y="2235037"/>
            <a:ext cx="11582800" cy="4470072"/>
          </a:xfrm>
        </p:spPr>
        <p:txBody>
          <a:bodyPr/>
          <a:lstStyle/>
          <a:p>
            <a:pPr marL="608965" indent="-558165"/>
            <a:endParaRPr lang="en-US" sz="3600"/>
          </a:p>
          <a:p>
            <a:pPr marL="608965" indent="-558165"/>
            <a:r>
              <a:rPr lang="en-US" sz="3600"/>
              <a:t>Outcome - Participants will learn how to: </a:t>
            </a:r>
          </a:p>
          <a:p>
            <a:pPr marL="1218565" lvl="1" indent="-558165"/>
            <a:r>
              <a:rPr lang="en-US" sz="3600"/>
              <a:t>Leverage the watershed data dashboard and tributary summary story maps to identify target watersheds for conservation and/or restoration activities. </a:t>
            </a:r>
          </a:p>
          <a:p>
            <a:pPr marL="1218565" lvl="1" indent="-558165"/>
            <a:r>
              <a:rPr lang="en-US" sz="3600"/>
              <a:t>Use these tools to provide justification in applications for funding. </a:t>
            </a:r>
          </a:p>
        </p:txBody>
      </p:sp>
    </p:spTree>
    <p:extLst>
      <p:ext uri="{BB962C8B-B14F-4D97-AF65-F5344CB8AC3E}">
        <p14:creationId xmlns:p14="http://schemas.microsoft.com/office/powerpoint/2010/main" val="3107799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#1: Targeting Conservation and Restoration Activities</a:t>
            </a:r>
          </a:p>
        </p:txBody>
      </p:sp>
      <p:sp>
        <p:nvSpPr>
          <p:cNvPr id="3" name="Text Placeholder 2">
            <a:extLst>
              <a:ext uri="{FF2B5EF4-FFF2-40B4-BE49-F238E27FC236}">
                <a16:creationId xmlns:a16="http://schemas.microsoft.com/office/drawing/2014/main" id="{0B63FC81-8404-5920-456C-E26DD6BE57EF}"/>
              </a:ext>
            </a:extLst>
          </p:cNvPr>
          <p:cNvSpPr>
            <a:spLocks noGrp="1"/>
          </p:cNvSpPr>
          <p:nvPr>
            <p:ph type="body" idx="1"/>
          </p:nvPr>
        </p:nvSpPr>
        <p:spPr>
          <a:xfrm>
            <a:off x="305000" y="2387928"/>
            <a:ext cx="11582800" cy="3809804"/>
          </a:xfrm>
        </p:spPr>
        <p:txBody>
          <a:bodyPr/>
          <a:lstStyle/>
          <a:p>
            <a:pPr marL="608965" indent="-558165"/>
            <a:endParaRPr lang="en-US" sz="2800"/>
          </a:p>
          <a:p>
            <a:pPr marL="608965" indent="-558165"/>
            <a:r>
              <a:rPr lang="en-US" sz="2800" b="1" u="sng"/>
              <a:t>Case Study #1 Background:</a:t>
            </a:r>
          </a:p>
          <a:p>
            <a:pPr marL="1218565" lvl="1" indent="-558165"/>
            <a:r>
              <a:rPr lang="en-US" sz="2800" b="1" u="sng"/>
              <a:t>Your role: </a:t>
            </a:r>
            <a:r>
              <a:rPr lang="en-US" sz="2800"/>
              <a:t>grant writer at an environmental non-profit in the Potomac watershed</a:t>
            </a:r>
          </a:p>
          <a:p>
            <a:pPr marL="1218565" lvl="1" indent="-558165"/>
            <a:r>
              <a:rPr lang="en-US" sz="2800" b="1" u="sng"/>
              <a:t>Your goal: </a:t>
            </a:r>
            <a:r>
              <a:rPr lang="en-US" sz="2800"/>
              <a:t>identify a threatened sub-watershed within the Potomac River Basin where your organization can implement riparian forest buffer plantings for maximum benefit to the local community </a:t>
            </a:r>
          </a:p>
          <a:p>
            <a:pPr marL="1218565" lvl="1" indent="-558165"/>
            <a:r>
              <a:rPr lang="en-US" sz="2800" b="1" u="sng"/>
              <a:t>Your task: </a:t>
            </a:r>
            <a:r>
              <a:rPr lang="en-US" sz="2800"/>
              <a:t>identify a key sub-watershed for restoration and justify your selection to use in grant funding applications</a:t>
            </a:r>
          </a:p>
        </p:txBody>
      </p:sp>
    </p:spTree>
    <p:extLst>
      <p:ext uri="{BB962C8B-B14F-4D97-AF65-F5344CB8AC3E}">
        <p14:creationId xmlns:p14="http://schemas.microsoft.com/office/powerpoint/2010/main" val="2604603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#1: Targeting Conservation and Restoration Activities</a:t>
            </a:r>
          </a:p>
        </p:txBody>
      </p:sp>
      <p:sp>
        <p:nvSpPr>
          <p:cNvPr id="4" name="Title 3">
            <a:extLst>
              <a:ext uri="{FF2B5EF4-FFF2-40B4-BE49-F238E27FC236}">
                <a16:creationId xmlns:a16="http://schemas.microsoft.com/office/drawing/2014/main" id="{EA81AB67-0431-00CE-A8A7-C38B77D93F8B}"/>
              </a:ext>
            </a:extLst>
          </p:cNvPr>
          <p:cNvSpPr txBox="1">
            <a:spLocks/>
          </p:cNvSpPr>
          <p:nvPr/>
        </p:nvSpPr>
        <p:spPr>
          <a:xfrm>
            <a:off x="3332935" y="3059668"/>
            <a:ext cx="5526130" cy="738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ource Sans Pro"/>
              <a:buNone/>
              <a:defRPr sz="4800" b="1" i="0" u="none" strike="noStrike" cap="none">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algn="ctr"/>
            <a:r>
              <a:rPr lang="en-US" kern="0"/>
              <a:t>Live Demonstration</a:t>
            </a:r>
          </a:p>
        </p:txBody>
      </p:sp>
      <p:sp>
        <p:nvSpPr>
          <p:cNvPr id="7" name="Title 3">
            <a:extLst>
              <a:ext uri="{FF2B5EF4-FFF2-40B4-BE49-F238E27FC236}">
                <a16:creationId xmlns:a16="http://schemas.microsoft.com/office/drawing/2014/main" id="{323E48CF-8128-64AF-B5B5-42B0E7CF4474}"/>
              </a:ext>
            </a:extLst>
          </p:cNvPr>
          <p:cNvSpPr txBox="1">
            <a:spLocks/>
          </p:cNvSpPr>
          <p:nvPr/>
        </p:nvSpPr>
        <p:spPr>
          <a:xfrm>
            <a:off x="304800" y="3798332"/>
            <a:ext cx="11582800" cy="21544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ource Sans Pro"/>
              <a:buNone/>
              <a:defRPr sz="4800" b="1" i="0" u="none" strike="noStrike" cap="none">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sz="2800" b="0" kern="0">
                <a:latin typeface="Source Sans Pro"/>
                <a:ea typeface="Source Sans Pro"/>
              </a:rPr>
              <a:t>Links: </a:t>
            </a:r>
          </a:p>
          <a:p>
            <a:pPr marL="457200" indent="-457200">
              <a:buFontTx/>
              <a:buChar char="-"/>
            </a:pPr>
            <a:r>
              <a:rPr lang="en-US" sz="2800" b="0" kern="0">
                <a:latin typeface="Source Sans Pro"/>
                <a:ea typeface="Source Sans Pro"/>
              </a:rPr>
              <a:t>Potomac Tributary Summary Story Map:</a:t>
            </a:r>
          </a:p>
          <a:p>
            <a:r>
              <a:rPr lang="en-US" sz="2800" b="0" kern="0">
                <a:latin typeface="Source Sans Pro"/>
                <a:ea typeface="Source Sans Pro"/>
                <a:hlinkClick r:id="rId3"/>
              </a:rPr>
              <a:t>https://storymaps.arcgis.com/stories/f29c5aebf63c475da9162a15af8467c5</a:t>
            </a:r>
            <a:r>
              <a:rPr lang="en-US" sz="2800" b="0" kern="0">
                <a:latin typeface="Source Sans Pro"/>
                <a:ea typeface="Source Sans Pro"/>
              </a:rPr>
              <a:t> </a:t>
            </a:r>
            <a:endParaRPr lang="en-US"/>
          </a:p>
          <a:p>
            <a:pPr marL="457200" indent="-457200">
              <a:buFontTx/>
              <a:buChar char="-"/>
            </a:pPr>
            <a:r>
              <a:rPr lang="en-US" sz="2800" b="0" kern="0">
                <a:latin typeface="Source Sans Pro"/>
                <a:ea typeface="Source Sans Pro"/>
              </a:rPr>
              <a:t>Watershed Data Dashboard:</a:t>
            </a:r>
          </a:p>
          <a:p>
            <a:r>
              <a:rPr lang="en-US" sz="2800" b="0" kern="0">
                <a:latin typeface="Source Sans Pro"/>
                <a:ea typeface="Source Sans Pro"/>
                <a:hlinkClick r:id="rId4"/>
              </a:rPr>
              <a:t>https://gis.chesapeakebay.net/wdd</a:t>
            </a:r>
            <a:r>
              <a:rPr lang="en-US" sz="2800" b="0" kern="0">
                <a:latin typeface="Source Sans Pro"/>
                <a:ea typeface="Source Sans Pro"/>
              </a:rPr>
              <a:t> </a:t>
            </a:r>
          </a:p>
        </p:txBody>
      </p:sp>
    </p:spTree>
    <p:extLst>
      <p:ext uri="{BB962C8B-B14F-4D97-AF65-F5344CB8AC3E}">
        <p14:creationId xmlns:p14="http://schemas.microsoft.com/office/powerpoint/2010/main" val="807022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79E30E-650F-98AC-9366-6A5C3B9C47AA}"/>
              </a:ext>
            </a:extLst>
          </p:cNvPr>
          <p:cNvSpPr>
            <a:spLocks noGrp="1"/>
          </p:cNvSpPr>
          <p:nvPr>
            <p:ph type="body" idx="1"/>
          </p:nvPr>
        </p:nvSpPr>
        <p:spPr/>
        <p:txBody>
          <a:bodyPr/>
          <a:lstStyle/>
          <a:p>
            <a:pPr marL="0" indent="0">
              <a:buNone/>
            </a:pPr>
            <a:r>
              <a:rPr lang="en-US"/>
              <a:t>5b</a:t>
            </a:r>
          </a:p>
        </p:txBody>
      </p:sp>
      <p:sp>
        <p:nvSpPr>
          <p:cNvPr id="4" name="Title 3">
            <a:extLst>
              <a:ext uri="{FF2B5EF4-FFF2-40B4-BE49-F238E27FC236}">
                <a16:creationId xmlns:a16="http://schemas.microsoft.com/office/drawing/2014/main" id="{0EDD690A-4CA0-9241-8751-CEA55E908AA3}"/>
              </a:ext>
            </a:extLst>
          </p:cNvPr>
          <p:cNvSpPr>
            <a:spLocks noGrp="1"/>
          </p:cNvSpPr>
          <p:nvPr>
            <p:ph type="title"/>
          </p:nvPr>
        </p:nvSpPr>
        <p:spPr/>
        <p:txBody>
          <a:bodyPr/>
          <a:lstStyle/>
          <a:p>
            <a:r>
              <a:rPr lang="en-US"/>
              <a:t>Hands-On Activity</a:t>
            </a:r>
          </a:p>
        </p:txBody>
      </p:sp>
      <p:sp>
        <p:nvSpPr>
          <p:cNvPr id="6" name="Subtitle 5">
            <a:extLst>
              <a:ext uri="{FF2B5EF4-FFF2-40B4-BE49-F238E27FC236}">
                <a16:creationId xmlns:a16="http://schemas.microsoft.com/office/drawing/2014/main" id="{716E9C4B-E073-0C21-FCB1-A133673E148B}"/>
              </a:ext>
            </a:extLst>
          </p:cNvPr>
          <p:cNvSpPr>
            <a:spLocks noGrp="1"/>
          </p:cNvSpPr>
          <p:nvPr>
            <p:ph type="subTitle" idx="2"/>
          </p:nvPr>
        </p:nvSpPr>
        <p:spPr>
          <a:xfrm>
            <a:off x="304800" y="3606800"/>
            <a:ext cx="11582800" cy="2646687"/>
          </a:xfrm>
        </p:spPr>
        <p:txBody>
          <a:bodyPr/>
          <a:lstStyle/>
          <a:p>
            <a:r>
              <a:rPr lang="en-US" u="sng"/>
              <a:t>Case Study #2:</a:t>
            </a:r>
            <a:r>
              <a:rPr lang="en-US"/>
              <a:t> Use decision support resources to support outreach and engagement activities</a:t>
            </a:r>
          </a:p>
        </p:txBody>
      </p:sp>
    </p:spTree>
    <p:extLst>
      <p:ext uri="{BB962C8B-B14F-4D97-AF65-F5344CB8AC3E}">
        <p14:creationId xmlns:p14="http://schemas.microsoft.com/office/powerpoint/2010/main" val="2020535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#2: Supporting Outreach and Engagement Activities</a:t>
            </a:r>
          </a:p>
        </p:txBody>
      </p:sp>
      <p:sp>
        <p:nvSpPr>
          <p:cNvPr id="3" name="Text Placeholder 2">
            <a:extLst>
              <a:ext uri="{FF2B5EF4-FFF2-40B4-BE49-F238E27FC236}">
                <a16:creationId xmlns:a16="http://schemas.microsoft.com/office/drawing/2014/main" id="{0B63FC81-8404-5920-456C-E26DD6BE57EF}"/>
              </a:ext>
            </a:extLst>
          </p:cNvPr>
          <p:cNvSpPr>
            <a:spLocks noGrp="1"/>
          </p:cNvSpPr>
          <p:nvPr>
            <p:ph type="body" idx="1"/>
          </p:nvPr>
        </p:nvSpPr>
        <p:spPr>
          <a:xfrm>
            <a:off x="304400" y="2387928"/>
            <a:ext cx="11582800" cy="4470072"/>
          </a:xfrm>
        </p:spPr>
        <p:txBody>
          <a:bodyPr/>
          <a:lstStyle/>
          <a:p>
            <a:endParaRPr lang="en-US" sz="3600"/>
          </a:p>
          <a:p>
            <a:r>
              <a:rPr lang="en-US" sz="3600"/>
              <a:t>Outcome - Participants will learn how to: </a:t>
            </a:r>
          </a:p>
          <a:p>
            <a:pPr lvl="1"/>
            <a:r>
              <a:rPr lang="en-US" sz="3600"/>
              <a:t>Leverage the watershed data dashboard and tributary summary story maps to augment presentations and handouts to stakeholders with figures, graphics, and data.</a:t>
            </a:r>
          </a:p>
        </p:txBody>
      </p:sp>
    </p:spTree>
    <p:extLst>
      <p:ext uri="{BB962C8B-B14F-4D97-AF65-F5344CB8AC3E}">
        <p14:creationId xmlns:p14="http://schemas.microsoft.com/office/powerpoint/2010/main" val="1691294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#2: Supporting Outreach and Engagement Activities</a:t>
            </a:r>
          </a:p>
        </p:txBody>
      </p:sp>
      <p:sp>
        <p:nvSpPr>
          <p:cNvPr id="3" name="Text Placeholder 2">
            <a:extLst>
              <a:ext uri="{FF2B5EF4-FFF2-40B4-BE49-F238E27FC236}">
                <a16:creationId xmlns:a16="http://schemas.microsoft.com/office/drawing/2014/main" id="{0B63FC81-8404-5920-456C-E26DD6BE57EF}"/>
              </a:ext>
            </a:extLst>
          </p:cNvPr>
          <p:cNvSpPr>
            <a:spLocks noGrp="1"/>
          </p:cNvSpPr>
          <p:nvPr>
            <p:ph type="body" idx="1"/>
          </p:nvPr>
        </p:nvSpPr>
        <p:spPr>
          <a:xfrm>
            <a:off x="305000" y="2387928"/>
            <a:ext cx="11582800" cy="3809804"/>
          </a:xfrm>
        </p:spPr>
        <p:txBody>
          <a:bodyPr/>
          <a:lstStyle/>
          <a:p>
            <a:endParaRPr lang="en-US" sz="2800"/>
          </a:p>
          <a:p>
            <a:r>
              <a:rPr lang="en-US" sz="2800" b="1" u="sng"/>
              <a:t>Case Study #2 Background:</a:t>
            </a:r>
          </a:p>
          <a:p>
            <a:pPr lvl="1"/>
            <a:r>
              <a:rPr lang="en-US" sz="2800" b="1" u="sng"/>
              <a:t>Your role: </a:t>
            </a:r>
            <a:r>
              <a:rPr lang="en-US" sz="2800"/>
              <a:t>education and outreach specialist for an environmental non-profit in the Potomac watershed </a:t>
            </a:r>
          </a:p>
          <a:p>
            <a:pPr lvl="1"/>
            <a:r>
              <a:rPr lang="en-US" sz="2800" b="1" u="sng"/>
              <a:t>Your goal: </a:t>
            </a:r>
            <a:r>
              <a:rPr lang="en-US" sz="2800"/>
              <a:t>provide context to residents and decisionmakers about the health of their land and waters, as well as opportunities to improve environmental quality in their community </a:t>
            </a:r>
          </a:p>
          <a:p>
            <a:pPr lvl="1"/>
            <a:r>
              <a:rPr lang="en-US" sz="2800" b="1" u="sng"/>
              <a:t>Your task: </a:t>
            </a:r>
            <a:r>
              <a:rPr lang="en-US" sz="2800"/>
              <a:t>produce an outline for a presentation with information and examples of visuals you could use in this communication effort</a:t>
            </a:r>
            <a:endParaRPr lang="en-US"/>
          </a:p>
        </p:txBody>
      </p:sp>
    </p:spTree>
    <p:extLst>
      <p:ext uri="{BB962C8B-B14F-4D97-AF65-F5344CB8AC3E}">
        <p14:creationId xmlns:p14="http://schemas.microsoft.com/office/powerpoint/2010/main" val="2590226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1477328"/>
          </a:xfrm>
        </p:spPr>
        <p:txBody>
          <a:bodyPr/>
          <a:lstStyle/>
          <a:p>
            <a:r>
              <a:rPr lang="en-US"/>
              <a:t>Case Study #2: Supporting Outreach and Engagement Activities</a:t>
            </a:r>
          </a:p>
        </p:txBody>
      </p:sp>
      <p:sp>
        <p:nvSpPr>
          <p:cNvPr id="4" name="Title 3">
            <a:extLst>
              <a:ext uri="{FF2B5EF4-FFF2-40B4-BE49-F238E27FC236}">
                <a16:creationId xmlns:a16="http://schemas.microsoft.com/office/drawing/2014/main" id="{EA81AB67-0431-00CE-A8A7-C38B77D93F8B}"/>
              </a:ext>
            </a:extLst>
          </p:cNvPr>
          <p:cNvSpPr txBox="1">
            <a:spLocks/>
          </p:cNvSpPr>
          <p:nvPr/>
        </p:nvSpPr>
        <p:spPr>
          <a:xfrm>
            <a:off x="3332935" y="3059668"/>
            <a:ext cx="5526130" cy="738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ource Sans Pro"/>
              <a:buNone/>
              <a:defRPr sz="4800" b="1" i="0" u="none" strike="noStrike" cap="none">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algn="ctr"/>
            <a:r>
              <a:rPr lang="en-US" kern="0"/>
              <a:t>Live Demonstration</a:t>
            </a:r>
          </a:p>
        </p:txBody>
      </p:sp>
      <p:sp>
        <p:nvSpPr>
          <p:cNvPr id="7" name="Title 3">
            <a:extLst>
              <a:ext uri="{FF2B5EF4-FFF2-40B4-BE49-F238E27FC236}">
                <a16:creationId xmlns:a16="http://schemas.microsoft.com/office/drawing/2014/main" id="{323E48CF-8128-64AF-B5B5-42B0E7CF4474}"/>
              </a:ext>
            </a:extLst>
          </p:cNvPr>
          <p:cNvSpPr txBox="1">
            <a:spLocks/>
          </p:cNvSpPr>
          <p:nvPr/>
        </p:nvSpPr>
        <p:spPr>
          <a:xfrm>
            <a:off x="304800" y="3798332"/>
            <a:ext cx="11582800" cy="21544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ource Sans Pro"/>
              <a:buNone/>
              <a:defRPr sz="4800" b="1" i="0" u="none" strike="noStrike" cap="none">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sz="2800" b="0" kern="0">
                <a:latin typeface="Source Sans Pro"/>
                <a:ea typeface="Source Sans Pro"/>
              </a:rPr>
              <a:t>Links: </a:t>
            </a:r>
          </a:p>
          <a:p>
            <a:pPr marL="457200" indent="-457200">
              <a:buFontTx/>
              <a:buChar char="-"/>
            </a:pPr>
            <a:r>
              <a:rPr lang="en-US" sz="2800" b="0" kern="0">
                <a:latin typeface="Source Sans Pro"/>
                <a:ea typeface="Source Sans Pro"/>
              </a:rPr>
              <a:t>Tributary Summaries:</a:t>
            </a:r>
            <a:endParaRPr lang="en-US">
              <a:latin typeface="Source Sans Pro"/>
              <a:ea typeface="Source Sans Pro"/>
            </a:endParaRPr>
          </a:p>
          <a:p>
            <a:r>
              <a:rPr lang="en-US" sz="2800" b="0" kern="0">
                <a:latin typeface="Source Sans Pro"/>
                <a:ea typeface="Source Sans Pro"/>
                <a:hlinkClick r:id="rId3"/>
              </a:rPr>
              <a:t>https://storymaps.arcgis.com/stories/f29c5aebf63c475da9162a15af8467c5</a:t>
            </a:r>
            <a:r>
              <a:rPr lang="en-US" sz="2800" b="0" kern="0">
                <a:latin typeface="Source Sans Pro"/>
                <a:ea typeface="Source Sans Pro"/>
              </a:rPr>
              <a:t> </a:t>
            </a:r>
            <a:endParaRPr lang="en-US"/>
          </a:p>
          <a:p>
            <a:pPr marL="457200" indent="-457200">
              <a:buFontTx/>
              <a:buChar char="-"/>
            </a:pPr>
            <a:r>
              <a:rPr lang="en-US" sz="2800" b="0" kern="0">
                <a:latin typeface="Source Sans Pro"/>
                <a:ea typeface="Source Sans Pro"/>
              </a:rPr>
              <a:t>Watershed Data Dashboard:</a:t>
            </a:r>
            <a:endParaRPr lang="en-US">
              <a:latin typeface="Source Sans Pro"/>
              <a:ea typeface="Source Sans Pro"/>
            </a:endParaRPr>
          </a:p>
          <a:p>
            <a:r>
              <a:rPr lang="en-US" sz="2800" b="0" kern="0">
                <a:latin typeface="Source Sans Pro"/>
                <a:ea typeface="Source Sans Pro"/>
                <a:hlinkClick r:id="rId4"/>
              </a:rPr>
              <a:t>https://gis.chesapeakebay.net/wdd</a:t>
            </a:r>
            <a:r>
              <a:rPr lang="en-US" sz="2800" b="0" kern="0">
                <a:latin typeface="Source Sans Pro"/>
                <a:ea typeface="Source Sans Pro"/>
              </a:rPr>
              <a:t> </a:t>
            </a:r>
            <a:endParaRPr lang="en-US">
              <a:latin typeface="Source Sans Pro"/>
              <a:ea typeface="Source Sans Pro"/>
            </a:endParaRPr>
          </a:p>
        </p:txBody>
      </p:sp>
    </p:spTree>
    <p:extLst>
      <p:ext uri="{BB962C8B-B14F-4D97-AF65-F5344CB8AC3E}">
        <p14:creationId xmlns:p14="http://schemas.microsoft.com/office/powerpoint/2010/main" val="22226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E7774B1-2CB6-3143-C64B-FE6A3505BD31}"/>
              </a:ext>
            </a:extLst>
          </p:cNvPr>
          <p:cNvSpPr>
            <a:spLocks noGrp="1"/>
          </p:cNvSpPr>
          <p:nvPr>
            <p:ph type="body" idx="1"/>
          </p:nvPr>
        </p:nvSpPr>
        <p:spPr/>
        <p:txBody>
          <a:bodyPr/>
          <a:lstStyle/>
          <a:p>
            <a:pPr marL="0" indent="0">
              <a:buNone/>
            </a:pPr>
            <a:r>
              <a:rPr lang="en-US"/>
              <a:t>1</a:t>
            </a:r>
          </a:p>
        </p:txBody>
      </p:sp>
      <p:sp>
        <p:nvSpPr>
          <p:cNvPr id="14" name="Title 13">
            <a:extLst>
              <a:ext uri="{FF2B5EF4-FFF2-40B4-BE49-F238E27FC236}">
                <a16:creationId xmlns:a16="http://schemas.microsoft.com/office/drawing/2014/main" id="{A380E5F4-DEAA-0AEE-500F-BFAE5B7CC480}"/>
              </a:ext>
            </a:extLst>
          </p:cNvPr>
          <p:cNvSpPr>
            <a:spLocks noGrp="1"/>
          </p:cNvSpPr>
          <p:nvPr>
            <p:ph type="title"/>
          </p:nvPr>
        </p:nvSpPr>
        <p:spPr/>
        <p:txBody>
          <a:bodyPr/>
          <a:lstStyle/>
          <a:p>
            <a:r>
              <a:rPr lang="en-US"/>
              <a:t>Introductions</a:t>
            </a:r>
          </a:p>
        </p:txBody>
      </p:sp>
      <p:sp>
        <p:nvSpPr>
          <p:cNvPr id="16" name="Subtitle 15">
            <a:extLst>
              <a:ext uri="{FF2B5EF4-FFF2-40B4-BE49-F238E27FC236}">
                <a16:creationId xmlns:a16="http://schemas.microsoft.com/office/drawing/2014/main" id="{1831B4A9-77E2-15BC-67D3-DA5EFF6F042E}"/>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772032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79E30E-650F-98AC-9366-6A5C3B9C47AA}"/>
              </a:ext>
            </a:extLst>
          </p:cNvPr>
          <p:cNvSpPr>
            <a:spLocks noGrp="1"/>
          </p:cNvSpPr>
          <p:nvPr>
            <p:ph type="body" idx="1"/>
          </p:nvPr>
        </p:nvSpPr>
        <p:spPr/>
        <p:txBody>
          <a:bodyPr/>
          <a:lstStyle/>
          <a:p>
            <a:pPr marL="0" indent="0">
              <a:buNone/>
            </a:pPr>
            <a:r>
              <a:rPr lang="en-US"/>
              <a:t>5c</a:t>
            </a:r>
          </a:p>
        </p:txBody>
      </p:sp>
      <p:sp>
        <p:nvSpPr>
          <p:cNvPr id="4" name="Title 3">
            <a:extLst>
              <a:ext uri="{FF2B5EF4-FFF2-40B4-BE49-F238E27FC236}">
                <a16:creationId xmlns:a16="http://schemas.microsoft.com/office/drawing/2014/main" id="{0EDD690A-4CA0-9241-8751-CEA55E908AA3}"/>
              </a:ext>
            </a:extLst>
          </p:cNvPr>
          <p:cNvSpPr>
            <a:spLocks noGrp="1"/>
          </p:cNvSpPr>
          <p:nvPr>
            <p:ph type="title"/>
          </p:nvPr>
        </p:nvSpPr>
        <p:spPr/>
        <p:txBody>
          <a:bodyPr/>
          <a:lstStyle/>
          <a:p>
            <a:r>
              <a:rPr lang="en-US"/>
              <a:t>Hands-On Activity</a:t>
            </a:r>
          </a:p>
        </p:txBody>
      </p:sp>
      <p:sp>
        <p:nvSpPr>
          <p:cNvPr id="6" name="Subtitle 5">
            <a:extLst>
              <a:ext uri="{FF2B5EF4-FFF2-40B4-BE49-F238E27FC236}">
                <a16:creationId xmlns:a16="http://schemas.microsoft.com/office/drawing/2014/main" id="{716E9C4B-E073-0C21-FCB1-A133673E148B}"/>
              </a:ext>
            </a:extLst>
          </p:cNvPr>
          <p:cNvSpPr>
            <a:spLocks noGrp="1"/>
          </p:cNvSpPr>
          <p:nvPr>
            <p:ph type="subTitle" idx="2"/>
          </p:nvPr>
        </p:nvSpPr>
        <p:spPr>
          <a:xfrm>
            <a:off x="304800" y="3606800"/>
            <a:ext cx="11582800" cy="882229"/>
          </a:xfrm>
        </p:spPr>
        <p:txBody>
          <a:bodyPr/>
          <a:lstStyle/>
          <a:p>
            <a:r>
              <a:rPr lang="en-US" u="sng"/>
              <a:t>Your Turn!</a:t>
            </a:r>
            <a:endParaRPr lang="en-US"/>
          </a:p>
        </p:txBody>
      </p:sp>
      <p:pic>
        <p:nvPicPr>
          <p:cNvPr id="8" name="Picture 7">
            <a:extLst>
              <a:ext uri="{FF2B5EF4-FFF2-40B4-BE49-F238E27FC236}">
                <a16:creationId xmlns:a16="http://schemas.microsoft.com/office/drawing/2014/main" id="{FEB59EB6-E5CC-74B9-2030-8507E14CA59C}"/>
              </a:ext>
            </a:extLst>
          </p:cNvPr>
          <p:cNvPicPr>
            <a:picLocks noChangeAspect="1"/>
          </p:cNvPicPr>
          <p:nvPr/>
        </p:nvPicPr>
        <p:blipFill rotWithShape="1">
          <a:blip r:embed="rId2"/>
          <a:srcRect b="89229"/>
          <a:stretch/>
        </p:blipFill>
        <p:spPr>
          <a:xfrm>
            <a:off x="2340279" y="1342204"/>
            <a:ext cx="7806255" cy="1092141"/>
          </a:xfrm>
          <a:prstGeom prst="rect">
            <a:avLst/>
          </a:prstGeom>
          <a:ln>
            <a:noFill/>
          </a:ln>
        </p:spPr>
      </p:pic>
      <p:sp>
        <p:nvSpPr>
          <p:cNvPr id="9" name="TextBox 8">
            <a:extLst>
              <a:ext uri="{FF2B5EF4-FFF2-40B4-BE49-F238E27FC236}">
                <a16:creationId xmlns:a16="http://schemas.microsoft.com/office/drawing/2014/main" id="{D791E1D8-C032-4456-8B92-077BE33E3296}"/>
              </a:ext>
            </a:extLst>
          </p:cNvPr>
          <p:cNvSpPr txBox="1"/>
          <p:nvPr/>
        </p:nvSpPr>
        <p:spPr>
          <a:xfrm>
            <a:off x="8360032" y="1212628"/>
            <a:ext cx="583894" cy="830997"/>
          </a:xfrm>
          <a:prstGeom prst="rect">
            <a:avLst/>
          </a:prstGeom>
          <a:noFill/>
        </p:spPr>
        <p:txBody>
          <a:bodyPr wrap="square" rtlCol="0">
            <a:spAutoFit/>
          </a:bodyPr>
          <a:lstStyle/>
          <a:p>
            <a:r>
              <a:rPr lang="en-US" sz="4800">
                <a:solidFill>
                  <a:srgbClr val="FF0000"/>
                </a:solidFill>
              </a:rPr>
              <a:t>*</a:t>
            </a:r>
          </a:p>
        </p:txBody>
      </p:sp>
      <p:sp>
        <p:nvSpPr>
          <p:cNvPr id="10" name="TextBox 9">
            <a:extLst>
              <a:ext uri="{FF2B5EF4-FFF2-40B4-BE49-F238E27FC236}">
                <a16:creationId xmlns:a16="http://schemas.microsoft.com/office/drawing/2014/main" id="{0974DD51-AC5F-CA14-A760-D05092EA8711}"/>
              </a:ext>
            </a:extLst>
          </p:cNvPr>
          <p:cNvSpPr txBox="1"/>
          <p:nvPr/>
        </p:nvSpPr>
        <p:spPr>
          <a:xfrm>
            <a:off x="9364337" y="6146347"/>
            <a:ext cx="2963538" cy="369332"/>
          </a:xfrm>
          <a:prstGeom prst="rect">
            <a:avLst/>
          </a:prstGeom>
          <a:noFill/>
        </p:spPr>
        <p:txBody>
          <a:bodyPr wrap="square" rtlCol="0">
            <a:spAutoFit/>
          </a:bodyPr>
          <a:lstStyle/>
          <a:p>
            <a:r>
              <a:rPr lang="en-US">
                <a:solidFill>
                  <a:srgbClr val="FF0000"/>
                </a:solidFill>
              </a:rPr>
              <a:t>*Watershed Forum-Style!</a:t>
            </a:r>
          </a:p>
        </p:txBody>
      </p:sp>
    </p:spTree>
    <p:extLst>
      <p:ext uri="{BB962C8B-B14F-4D97-AF65-F5344CB8AC3E}">
        <p14:creationId xmlns:p14="http://schemas.microsoft.com/office/powerpoint/2010/main" val="4004060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AA58-1424-A978-9865-C00441178347}"/>
              </a:ext>
            </a:extLst>
          </p:cNvPr>
          <p:cNvSpPr>
            <a:spLocks noGrp="1"/>
          </p:cNvSpPr>
          <p:nvPr>
            <p:ph type="title"/>
          </p:nvPr>
        </p:nvSpPr>
        <p:spPr>
          <a:xfrm>
            <a:off x="304800" y="910600"/>
            <a:ext cx="11582800" cy="738664"/>
          </a:xfrm>
        </p:spPr>
        <p:txBody>
          <a:bodyPr/>
          <a:lstStyle/>
          <a:p>
            <a:r>
              <a:rPr lang="en-US"/>
              <a:t>Explore the tools:</a:t>
            </a:r>
          </a:p>
        </p:txBody>
      </p:sp>
      <p:sp>
        <p:nvSpPr>
          <p:cNvPr id="3" name="Text Placeholder 2">
            <a:extLst>
              <a:ext uri="{FF2B5EF4-FFF2-40B4-BE49-F238E27FC236}">
                <a16:creationId xmlns:a16="http://schemas.microsoft.com/office/drawing/2014/main" id="{0B63FC81-8404-5920-456C-E26DD6BE57EF}"/>
              </a:ext>
            </a:extLst>
          </p:cNvPr>
          <p:cNvSpPr>
            <a:spLocks noGrp="1"/>
          </p:cNvSpPr>
          <p:nvPr>
            <p:ph type="body" idx="1"/>
          </p:nvPr>
        </p:nvSpPr>
        <p:spPr>
          <a:xfrm>
            <a:off x="304400" y="1649263"/>
            <a:ext cx="11582800" cy="4958013"/>
          </a:xfrm>
        </p:spPr>
        <p:txBody>
          <a:bodyPr/>
          <a:lstStyle/>
          <a:p>
            <a:endParaRPr lang="en-US" sz="500"/>
          </a:p>
          <a:p>
            <a:r>
              <a:rPr lang="en-US" sz="3200" u="sng"/>
              <a:t>Track 1: Restoration or Conservation Suitability</a:t>
            </a:r>
          </a:p>
          <a:p>
            <a:pPr lvl="1"/>
            <a:r>
              <a:rPr lang="en-US" sz="3200"/>
              <a:t>Identify key watersheds for your conservation or restoration activities</a:t>
            </a:r>
          </a:p>
          <a:p>
            <a:endParaRPr lang="en-US" sz="3200"/>
          </a:p>
          <a:p>
            <a:r>
              <a:rPr lang="en-US" sz="3200" u="sng"/>
              <a:t>Track 2: Communication Materials</a:t>
            </a:r>
          </a:p>
          <a:p>
            <a:pPr lvl="1"/>
            <a:r>
              <a:rPr lang="en-US" sz="3200"/>
              <a:t>Utilize resources to outline communications</a:t>
            </a:r>
          </a:p>
          <a:p>
            <a:endParaRPr lang="en-US" sz="3200"/>
          </a:p>
          <a:p>
            <a:r>
              <a:rPr lang="en-US" sz="3200" u="sng"/>
              <a:t>Track 3: Choose Your Own Adventure</a:t>
            </a:r>
          </a:p>
          <a:p>
            <a:pPr lvl="1"/>
            <a:r>
              <a:rPr lang="en-US" sz="3200"/>
              <a:t>Define your priorities and questions to answer using these tools and resources</a:t>
            </a:r>
          </a:p>
        </p:txBody>
      </p:sp>
    </p:spTree>
    <p:extLst>
      <p:ext uri="{BB962C8B-B14F-4D97-AF65-F5344CB8AC3E}">
        <p14:creationId xmlns:p14="http://schemas.microsoft.com/office/powerpoint/2010/main" val="3773044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FF7AA-3C0F-7A97-FD49-FB6932C0F0C8}"/>
              </a:ext>
            </a:extLst>
          </p:cNvPr>
          <p:cNvSpPr>
            <a:spLocks noGrp="1"/>
          </p:cNvSpPr>
          <p:nvPr>
            <p:ph type="body" idx="1"/>
          </p:nvPr>
        </p:nvSpPr>
        <p:spPr/>
        <p:txBody>
          <a:bodyPr/>
          <a:lstStyle/>
          <a:p>
            <a:pPr marL="0" indent="0">
              <a:buNone/>
            </a:pPr>
            <a:r>
              <a:rPr lang="en-US"/>
              <a:t>6a</a:t>
            </a:r>
          </a:p>
        </p:txBody>
      </p:sp>
      <p:sp>
        <p:nvSpPr>
          <p:cNvPr id="3" name="Title 2">
            <a:extLst>
              <a:ext uri="{FF2B5EF4-FFF2-40B4-BE49-F238E27FC236}">
                <a16:creationId xmlns:a16="http://schemas.microsoft.com/office/drawing/2014/main" id="{9EA51E34-B3AD-6125-77E3-8975FDB0C084}"/>
              </a:ext>
            </a:extLst>
          </p:cNvPr>
          <p:cNvSpPr>
            <a:spLocks noGrp="1"/>
          </p:cNvSpPr>
          <p:nvPr>
            <p:ph type="title"/>
          </p:nvPr>
        </p:nvSpPr>
        <p:spPr/>
        <p:txBody>
          <a:bodyPr/>
          <a:lstStyle/>
          <a:p>
            <a:r>
              <a:rPr lang="en-US"/>
              <a:t>De-Brief</a:t>
            </a:r>
          </a:p>
        </p:txBody>
      </p:sp>
      <p:sp>
        <p:nvSpPr>
          <p:cNvPr id="4" name="Subtitle 3">
            <a:extLst>
              <a:ext uri="{FF2B5EF4-FFF2-40B4-BE49-F238E27FC236}">
                <a16:creationId xmlns:a16="http://schemas.microsoft.com/office/drawing/2014/main" id="{73B4259F-0B08-435C-482C-C832A1821CAC}"/>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3746885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A2AAF-1CCF-C052-935C-3A807B996ADE}"/>
              </a:ext>
            </a:extLst>
          </p:cNvPr>
          <p:cNvSpPr>
            <a:spLocks noGrp="1"/>
          </p:cNvSpPr>
          <p:nvPr>
            <p:ph type="title"/>
          </p:nvPr>
        </p:nvSpPr>
        <p:spPr>
          <a:xfrm>
            <a:off x="304800" y="910600"/>
            <a:ext cx="11582800" cy="738664"/>
          </a:xfrm>
        </p:spPr>
        <p:txBody>
          <a:bodyPr/>
          <a:lstStyle/>
          <a:p>
            <a:r>
              <a:rPr lang="en-US"/>
              <a:t>Guided Discussion Questions</a:t>
            </a:r>
          </a:p>
        </p:txBody>
      </p:sp>
      <p:sp>
        <p:nvSpPr>
          <p:cNvPr id="6" name="Text Placeholder 5">
            <a:extLst>
              <a:ext uri="{FF2B5EF4-FFF2-40B4-BE49-F238E27FC236}">
                <a16:creationId xmlns:a16="http://schemas.microsoft.com/office/drawing/2014/main" id="{96C8C0CD-4730-E872-06CB-59A29755766D}"/>
              </a:ext>
            </a:extLst>
          </p:cNvPr>
          <p:cNvSpPr>
            <a:spLocks noGrp="1"/>
          </p:cNvSpPr>
          <p:nvPr>
            <p:ph type="body" idx="1"/>
          </p:nvPr>
        </p:nvSpPr>
        <p:spPr/>
        <p:txBody>
          <a:bodyPr/>
          <a:lstStyle/>
          <a:p>
            <a:endParaRPr lang="en-US" sz="3600"/>
          </a:p>
          <a:p>
            <a:r>
              <a:rPr lang="en-US" sz="3600"/>
              <a:t>Which tools/modules did you use? What was your conclusion? </a:t>
            </a:r>
          </a:p>
          <a:p>
            <a:endParaRPr lang="en-US" sz="3600"/>
          </a:p>
          <a:p>
            <a:r>
              <a:rPr lang="en-US" sz="3600"/>
              <a:t>What did you learn from using these resources?</a:t>
            </a:r>
          </a:p>
          <a:p>
            <a:endParaRPr lang="en-US" sz="3600"/>
          </a:p>
          <a:p>
            <a:r>
              <a:rPr lang="en-US" sz="3600"/>
              <a:t>How might your workflow or decision-making change with this information?</a:t>
            </a:r>
          </a:p>
          <a:p>
            <a:endParaRPr lang="en-US" sz="3600"/>
          </a:p>
        </p:txBody>
      </p:sp>
    </p:spTree>
    <p:extLst>
      <p:ext uri="{BB962C8B-B14F-4D97-AF65-F5344CB8AC3E}">
        <p14:creationId xmlns:p14="http://schemas.microsoft.com/office/powerpoint/2010/main" val="4077259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6D8AC1CC-452E-6048-8B4E-A422CAA5365C}"/>
              </a:ext>
            </a:extLst>
          </p:cNvPr>
          <p:cNvPicPr>
            <a:picLocks noChangeAspect="1"/>
          </p:cNvPicPr>
          <p:nvPr/>
        </p:nvPicPr>
        <p:blipFill>
          <a:blip r:embed="rId2"/>
          <a:stretch>
            <a:fillRect/>
          </a:stretch>
        </p:blipFill>
        <p:spPr>
          <a:xfrm>
            <a:off x="4810625" y="3948363"/>
            <a:ext cx="2570748" cy="2510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D9BFF7AA-3C0F-7A97-FD49-FB6932C0F0C8}"/>
              </a:ext>
            </a:extLst>
          </p:cNvPr>
          <p:cNvSpPr>
            <a:spLocks noGrp="1"/>
          </p:cNvSpPr>
          <p:nvPr>
            <p:ph type="body" idx="1"/>
          </p:nvPr>
        </p:nvSpPr>
        <p:spPr/>
        <p:txBody>
          <a:bodyPr/>
          <a:lstStyle/>
          <a:p>
            <a:pPr marL="0" indent="0">
              <a:buNone/>
            </a:pPr>
            <a:r>
              <a:rPr lang="en-US"/>
              <a:t>6b</a:t>
            </a:r>
          </a:p>
        </p:txBody>
      </p:sp>
      <p:sp>
        <p:nvSpPr>
          <p:cNvPr id="3" name="Title 2">
            <a:extLst>
              <a:ext uri="{FF2B5EF4-FFF2-40B4-BE49-F238E27FC236}">
                <a16:creationId xmlns:a16="http://schemas.microsoft.com/office/drawing/2014/main" id="{9EA51E34-B3AD-6125-77E3-8975FDB0C084}"/>
              </a:ext>
            </a:extLst>
          </p:cNvPr>
          <p:cNvSpPr>
            <a:spLocks noGrp="1"/>
          </p:cNvSpPr>
          <p:nvPr>
            <p:ph type="title"/>
          </p:nvPr>
        </p:nvSpPr>
        <p:spPr/>
        <p:txBody>
          <a:bodyPr/>
          <a:lstStyle/>
          <a:p>
            <a:r>
              <a:rPr lang="en-US"/>
              <a:t>Feedback</a:t>
            </a:r>
          </a:p>
        </p:txBody>
      </p:sp>
      <p:sp>
        <p:nvSpPr>
          <p:cNvPr id="4" name="Subtitle 3">
            <a:extLst>
              <a:ext uri="{FF2B5EF4-FFF2-40B4-BE49-F238E27FC236}">
                <a16:creationId xmlns:a16="http://schemas.microsoft.com/office/drawing/2014/main" id="{73B4259F-0B08-435C-482C-C832A1821CAC}"/>
              </a:ext>
            </a:extLst>
          </p:cNvPr>
          <p:cNvSpPr>
            <a:spLocks noGrp="1"/>
          </p:cNvSpPr>
          <p:nvPr>
            <p:ph type="subTitle" idx="2"/>
          </p:nvPr>
        </p:nvSpPr>
        <p:spPr>
          <a:xfrm>
            <a:off x="304800" y="3285958"/>
            <a:ext cx="11582800" cy="1492716"/>
          </a:xfrm>
        </p:spPr>
        <p:txBody>
          <a:bodyPr/>
          <a:lstStyle/>
          <a:p>
            <a:r>
              <a:rPr lang="en-US" sz="4000"/>
              <a:t>Go to </a:t>
            </a:r>
            <a:r>
              <a:rPr lang="en-US" sz="4000">
                <a:solidFill>
                  <a:srgbClr val="112C45"/>
                </a:solidFill>
                <a:hlinkClick r:id="rId3"/>
              </a:rPr>
              <a:t>www.menti.com</a:t>
            </a:r>
            <a:r>
              <a:rPr lang="en-US" sz="4000"/>
              <a:t> and enter 35 58 84 69</a:t>
            </a:r>
            <a:endParaRPr lang="en-US" sz="4000">
              <a:solidFill>
                <a:srgbClr val="112C45"/>
              </a:solidFill>
            </a:endParaRPr>
          </a:p>
          <a:p>
            <a:endParaRPr lang="en-US" sz="5700"/>
          </a:p>
        </p:txBody>
      </p:sp>
    </p:spTree>
    <p:extLst>
      <p:ext uri="{BB962C8B-B14F-4D97-AF65-F5344CB8AC3E}">
        <p14:creationId xmlns:p14="http://schemas.microsoft.com/office/powerpoint/2010/main" val="1779484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3FE57E-FEB7-1A63-CBA6-396F287085A6}"/>
              </a:ext>
            </a:extLst>
          </p:cNvPr>
          <p:cNvSpPr>
            <a:spLocks noGrp="1"/>
          </p:cNvSpPr>
          <p:nvPr>
            <p:ph type="body" idx="1"/>
          </p:nvPr>
        </p:nvSpPr>
        <p:spPr/>
        <p:txBody>
          <a:bodyPr/>
          <a:lstStyle/>
          <a:p>
            <a:pPr marL="0" indent="0">
              <a:buNone/>
            </a:pPr>
            <a:r>
              <a:rPr lang="en-US"/>
              <a:t>6c</a:t>
            </a:r>
          </a:p>
        </p:txBody>
      </p:sp>
      <p:sp>
        <p:nvSpPr>
          <p:cNvPr id="3" name="Title 2">
            <a:extLst>
              <a:ext uri="{FF2B5EF4-FFF2-40B4-BE49-F238E27FC236}">
                <a16:creationId xmlns:a16="http://schemas.microsoft.com/office/drawing/2014/main" id="{856730EC-BA5E-3E9C-F105-EDA95056EB83}"/>
              </a:ext>
            </a:extLst>
          </p:cNvPr>
          <p:cNvSpPr>
            <a:spLocks noGrp="1"/>
          </p:cNvSpPr>
          <p:nvPr>
            <p:ph type="title"/>
          </p:nvPr>
        </p:nvSpPr>
        <p:spPr/>
        <p:txBody>
          <a:bodyPr/>
          <a:lstStyle/>
          <a:p>
            <a:r>
              <a:rPr lang="en-US"/>
              <a:t>Wrap-Up</a:t>
            </a:r>
          </a:p>
        </p:txBody>
      </p:sp>
      <p:sp>
        <p:nvSpPr>
          <p:cNvPr id="4" name="Subtitle 3">
            <a:extLst>
              <a:ext uri="{FF2B5EF4-FFF2-40B4-BE49-F238E27FC236}">
                <a16:creationId xmlns:a16="http://schemas.microsoft.com/office/drawing/2014/main" id="{639877F5-89D1-6BFF-112E-79EA59279449}"/>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4072529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DA783C-84C0-F887-7CA3-A014D4D70D60}"/>
              </a:ext>
            </a:extLst>
          </p:cNvPr>
          <p:cNvSpPr>
            <a:spLocks noGrp="1"/>
          </p:cNvSpPr>
          <p:nvPr>
            <p:ph type="body" idx="1"/>
          </p:nvPr>
        </p:nvSpPr>
        <p:spPr>
          <a:xfrm>
            <a:off x="5255167" y="3675194"/>
            <a:ext cx="6594400" cy="1046800"/>
          </a:xfrm>
        </p:spPr>
        <p:txBody>
          <a:bodyPr/>
          <a:lstStyle/>
          <a:p>
            <a:pPr marL="152396" indent="0">
              <a:buNone/>
            </a:pPr>
            <a:r>
              <a:rPr lang="en-US"/>
              <a:t>Alex Gunnerson, </a:t>
            </a:r>
            <a:r>
              <a:rPr lang="en-US">
                <a:hlinkClick r:id="rId3"/>
              </a:rPr>
              <a:t>agunnerson@chesapeakebay.net</a:t>
            </a:r>
            <a:r>
              <a:rPr lang="en-US"/>
              <a:t> </a:t>
            </a:r>
          </a:p>
          <a:p>
            <a:pPr marL="152396" indent="0">
              <a:buNone/>
            </a:pPr>
            <a:endParaRPr lang="en-US"/>
          </a:p>
          <a:p>
            <a:pPr marL="152396" indent="0">
              <a:buNone/>
            </a:pPr>
            <a:r>
              <a:rPr lang="en-US"/>
              <a:t>Dr. Kaylyn S. Gootman, </a:t>
            </a:r>
            <a:r>
              <a:rPr lang="en-US">
                <a:hlinkClick r:id="rId4"/>
              </a:rPr>
              <a:t>gootman.kaylyn@epa.gov</a:t>
            </a:r>
            <a:r>
              <a:rPr lang="en-US"/>
              <a:t> </a:t>
            </a:r>
          </a:p>
        </p:txBody>
      </p:sp>
      <p:pic>
        <p:nvPicPr>
          <p:cNvPr id="6" name="Picture Placeholder 5" descr="A picture containing tree, nature, highland&#10;&#10;Description automatically generated">
            <a:extLst>
              <a:ext uri="{FF2B5EF4-FFF2-40B4-BE49-F238E27FC236}">
                <a16:creationId xmlns:a16="http://schemas.microsoft.com/office/drawing/2014/main" id="{E92A5046-5BA2-CA14-24E1-4D1F7DCEAA91}"/>
              </a:ext>
            </a:extLst>
          </p:cNvPr>
          <p:cNvPicPr>
            <a:picLocks noGrp="1" noChangeAspect="1"/>
          </p:cNvPicPr>
          <p:nvPr>
            <p:ph type="pic" idx="2"/>
          </p:nvPr>
        </p:nvPicPr>
        <p:blipFill>
          <a:blip r:embed="rId5">
            <a:extLst>
              <a:ext uri="{28A0092B-C50C-407E-A947-70E740481C1C}">
                <a14:useLocalDpi xmlns:a14="http://schemas.microsoft.com/office/drawing/2010/main" val="0"/>
              </a:ext>
            </a:extLst>
          </a:blip>
          <a:srcRect l="16856" r="16856"/>
          <a:stretch>
            <a:fillRect/>
          </a:stretch>
        </p:blipFill>
        <p:spPr>
          <a:ln>
            <a:solidFill>
              <a:schemeClr val="tx1"/>
            </a:solidFill>
          </a:ln>
        </p:spPr>
      </p:pic>
      <p:sp>
        <p:nvSpPr>
          <p:cNvPr id="4" name="Title 3">
            <a:extLst>
              <a:ext uri="{FF2B5EF4-FFF2-40B4-BE49-F238E27FC236}">
                <a16:creationId xmlns:a16="http://schemas.microsoft.com/office/drawing/2014/main" id="{90664D76-25A5-B4C8-8D9B-6081945DDA96}"/>
              </a:ext>
            </a:extLst>
          </p:cNvPr>
          <p:cNvSpPr>
            <a:spLocks noGrp="1"/>
          </p:cNvSpPr>
          <p:nvPr>
            <p:ph type="title"/>
          </p:nvPr>
        </p:nvSpPr>
        <p:spPr/>
        <p:txBody>
          <a:bodyPr/>
          <a:lstStyle/>
          <a:p>
            <a:r>
              <a:rPr lang="en-US"/>
              <a:t>Thank You!</a:t>
            </a:r>
          </a:p>
        </p:txBody>
      </p:sp>
      <p:pic>
        <p:nvPicPr>
          <p:cNvPr id="7" name="Picture 6" descr="A qr code on a white background&#10;&#10;Description automatically generated">
            <a:extLst>
              <a:ext uri="{FF2B5EF4-FFF2-40B4-BE49-F238E27FC236}">
                <a16:creationId xmlns:a16="http://schemas.microsoft.com/office/drawing/2014/main" id="{424A8A03-A50E-9813-3FF2-B8AC29951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3567" y="943897"/>
            <a:ext cx="2006000" cy="2006000"/>
          </a:xfrm>
          <a:prstGeom prst="rect">
            <a:avLst/>
          </a:prstGeom>
        </p:spPr>
      </p:pic>
      <p:sp>
        <p:nvSpPr>
          <p:cNvPr id="8" name="TextBox 7">
            <a:extLst>
              <a:ext uri="{FF2B5EF4-FFF2-40B4-BE49-F238E27FC236}">
                <a16:creationId xmlns:a16="http://schemas.microsoft.com/office/drawing/2014/main" id="{D8853E7C-4192-78F7-40C0-5BEF056FF285}"/>
              </a:ext>
            </a:extLst>
          </p:cNvPr>
          <p:cNvSpPr txBox="1"/>
          <p:nvPr/>
        </p:nvSpPr>
        <p:spPr>
          <a:xfrm>
            <a:off x="7855974" y="1160206"/>
            <a:ext cx="1838632" cy="1200329"/>
          </a:xfrm>
          <a:prstGeom prst="rect">
            <a:avLst/>
          </a:prstGeom>
          <a:noFill/>
        </p:spPr>
        <p:txBody>
          <a:bodyPr wrap="square" rtlCol="0">
            <a:spAutoFit/>
          </a:bodyPr>
          <a:lstStyle/>
          <a:p>
            <a:r>
              <a:rPr lang="en-US">
                <a:latin typeface="Source Sans Pro" panose="020B0503030403020204" pitchFamily="34" charset="0"/>
                <a:ea typeface="Source Sans Pro" panose="020B0503030403020204" pitchFamily="34" charset="0"/>
              </a:rPr>
              <a:t>Scan here for access to the information we discussed today:</a:t>
            </a:r>
          </a:p>
        </p:txBody>
      </p:sp>
    </p:spTree>
    <p:extLst>
      <p:ext uri="{BB962C8B-B14F-4D97-AF65-F5344CB8AC3E}">
        <p14:creationId xmlns:p14="http://schemas.microsoft.com/office/powerpoint/2010/main" val="297585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291045-88C3-8E83-8162-AFF934635FF7}"/>
              </a:ext>
            </a:extLst>
          </p:cNvPr>
          <p:cNvSpPr>
            <a:spLocks noGrp="1"/>
          </p:cNvSpPr>
          <p:nvPr>
            <p:ph type="title"/>
          </p:nvPr>
        </p:nvSpPr>
        <p:spPr/>
        <p:txBody>
          <a:bodyPr/>
          <a:lstStyle/>
          <a:p>
            <a:r>
              <a:rPr lang="en-US"/>
              <a:t>Speakers</a:t>
            </a:r>
          </a:p>
        </p:txBody>
      </p:sp>
      <p:pic>
        <p:nvPicPr>
          <p:cNvPr id="15" name="Picture 14">
            <a:extLst>
              <a:ext uri="{FF2B5EF4-FFF2-40B4-BE49-F238E27FC236}">
                <a16:creationId xmlns:a16="http://schemas.microsoft.com/office/drawing/2014/main" id="{FA8E0491-6171-90A0-A374-2C68737EB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847711" y="1318613"/>
            <a:ext cx="2997276" cy="3996369"/>
          </a:xfrm>
          <a:prstGeom prst="rect">
            <a:avLst/>
          </a:prstGeom>
          <a:ln>
            <a:solidFill>
              <a:schemeClr val="tx1"/>
            </a:solid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679DFF0-AC50-4999-5FD2-841CC711AB3D}"/>
              </a:ext>
            </a:extLst>
          </p:cNvPr>
          <p:cNvSpPr txBox="1"/>
          <p:nvPr/>
        </p:nvSpPr>
        <p:spPr>
          <a:xfrm>
            <a:off x="1672935" y="5458925"/>
            <a:ext cx="4127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Alex Gunnerson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Geographer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USGS at Chesapeake </a:t>
            </a:r>
            <a:r>
              <a:rPr lang="en-US">
                <a:solidFill>
                  <a:srgbClr val="112C45"/>
                </a:solidFill>
                <a:latin typeface="Source Sans Pro" panose="020B0503030403020204" pitchFamily="34" charset="0"/>
                <a:ea typeface="Source Sans Pro" panose="020B0503030403020204" pitchFamily="34" charset="0"/>
              </a:rPr>
              <a:t>Bay Program</a:t>
            </a:r>
            <a:endPar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endParaRPr>
          </a:p>
        </p:txBody>
      </p:sp>
      <p:sp>
        <p:nvSpPr>
          <p:cNvPr id="21" name="TextBox 20">
            <a:extLst>
              <a:ext uri="{FF2B5EF4-FFF2-40B4-BE49-F238E27FC236}">
                <a16:creationId xmlns:a16="http://schemas.microsoft.com/office/drawing/2014/main" id="{171E4332-68D4-329C-EEA3-8EB65DF36EA8}"/>
              </a:ext>
            </a:extLst>
          </p:cNvPr>
          <p:cNvSpPr txBox="1"/>
          <p:nvPr/>
        </p:nvSpPr>
        <p:spPr>
          <a:xfrm>
            <a:off x="6448889" y="5449000"/>
            <a:ext cx="39963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Kaylyn Gootman,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Integrated Analysis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rPr>
              <a:t>US EPA at Chesapeake </a:t>
            </a:r>
            <a:r>
              <a:rPr lang="en-US">
                <a:solidFill>
                  <a:srgbClr val="112C45"/>
                </a:solidFill>
                <a:latin typeface="Source Sans Pro" panose="020B0503030403020204" pitchFamily="34" charset="0"/>
                <a:ea typeface="Source Sans Pro" panose="020B0503030403020204" pitchFamily="34" charset="0"/>
              </a:rPr>
              <a:t>Bay Program</a:t>
            </a:r>
            <a:endParaRPr kumimoji="0" lang="en-US" sz="1800" b="0" i="0" u="none" strike="noStrike" kern="1200" cap="none" spc="0" normalizeH="0" baseline="0" noProof="0">
              <a:ln>
                <a:noFill/>
              </a:ln>
              <a:solidFill>
                <a:srgbClr val="112C45"/>
              </a:solidFill>
              <a:effectLst/>
              <a:uLnTx/>
              <a:uFillTx/>
              <a:latin typeface="Source Sans Pro" panose="020B0503030403020204" pitchFamily="34" charset="0"/>
              <a:ea typeface="Source Sans Pro" panose="020B0503030403020204" pitchFamily="34" charset="0"/>
            </a:endParaRPr>
          </a:p>
        </p:txBody>
      </p:sp>
      <p:pic>
        <p:nvPicPr>
          <p:cNvPr id="2" name="Picture 1" descr="A person standing on a cliff with trees in the background&#10;&#10;Description automatically generated">
            <a:extLst>
              <a:ext uri="{FF2B5EF4-FFF2-40B4-BE49-F238E27FC236}">
                <a16:creationId xmlns:a16="http://schemas.microsoft.com/office/drawing/2014/main" id="{B7F4DA17-6656-5CC2-82F0-CEDEB8D6153C}"/>
              </a:ext>
            </a:extLst>
          </p:cNvPr>
          <p:cNvPicPr>
            <a:picLocks noChangeAspect="1"/>
          </p:cNvPicPr>
          <p:nvPr/>
        </p:nvPicPr>
        <p:blipFill>
          <a:blip r:embed="rId4"/>
          <a:stretch>
            <a:fillRect/>
          </a:stretch>
        </p:blipFill>
        <p:spPr>
          <a:xfrm>
            <a:off x="2277388" y="1319409"/>
            <a:ext cx="3086100" cy="39895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3438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E9D3B01-1DBE-1B95-A144-781E33A024A3}"/>
              </a:ext>
            </a:extLst>
          </p:cNvPr>
          <p:cNvSpPr>
            <a:spLocks noGrp="1"/>
          </p:cNvSpPr>
          <p:nvPr>
            <p:ph type="title"/>
          </p:nvPr>
        </p:nvSpPr>
        <p:spPr/>
        <p:txBody>
          <a:bodyPr/>
          <a:lstStyle/>
          <a:p>
            <a:r>
              <a:rPr lang="en-US"/>
              <a:t>Let’s hear from you!</a:t>
            </a:r>
          </a:p>
        </p:txBody>
      </p:sp>
      <p:pic>
        <p:nvPicPr>
          <p:cNvPr id="3" name="Picture 2">
            <a:extLst>
              <a:ext uri="{FF2B5EF4-FFF2-40B4-BE49-F238E27FC236}">
                <a16:creationId xmlns:a16="http://schemas.microsoft.com/office/drawing/2014/main" id="{7D6B457A-649A-3BA3-4A6D-A920978890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784" y="1757151"/>
            <a:ext cx="6121885" cy="4083812"/>
          </a:xfrm>
          <a:prstGeom prst="rect">
            <a:avLst/>
          </a:prstGeom>
        </p:spPr>
      </p:pic>
      <p:sp>
        <p:nvSpPr>
          <p:cNvPr id="5" name="TextBox 4">
            <a:extLst>
              <a:ext uri="{FF2B5EF4-FFF2-40B4-BE49-F238E27FC236}">
                <a16:creationId xmlns:a16="http://schemas.microsoft.com/office/drawing/2014/main" id="{7FDC877F-E5B6-1D84-CEB3-61CED7004FC1}"/>
              </a:ext>
            </a:extLst>
          </p:cNvPr>
          <p:cNvSpPr txBox="1"/>
          <p:nvPr/>
        </p:nvSpPr>
        <p:spPr>
          <a:xfrm>
            <a:off x="2584581" y="5891414"/>
            <a:ext cx="6941974" cy="646331"/>
          </a:xfrm>
          <a:prstGeom prst="rect">
            <a:avLst/>
          </a:prstGeom>
          <a:noFill/>
        </p:spPr>
        <p:txBody>
          <a:bodyPr wrap="square" rtlCol="0">
            <a:spAutoFit/>
          </a:bodyPr>
          <a:lstStyle/>
          <a:p>
            <a:r>
              <a:rPr lang="en-US" sz="1200"/>
              <a:t>A non-releasable great horned owl lives in an aviary at Tuckahoe State Park in Caroline County, Md., on Jan. 17, 2018. Several such raptors, or birds of prey, travel throughout Maryland as part of the park's Scales and Tales educational program. (Photo by Will Parson/Chesapeake Bay Program)</a:t>
            </a:r>
          </a:p>
        </p:txBody>
      </p:sp>
      <p:sp>
        <p:nvSpPr>
          <p:cNvPr id="2" name="Speech Bubble: Oval 1">
            <a:extLst>
              <a:ext uri="{FF2B5EF4-FFF2-40B4-BE49-F238E27FC236}">
                <a16:creationId xmlns:a16="http://schemas.microsoft.com/office/drawing/2014/main" id="{237B296E-C8FA-93B7-CD4F-09F417AB3D00}"/>
              </a:ext>
            </a:extLst>
          </p:cNvPr>
          <p:cNvSpPr/>
          <p:nvPr/>
        </p:nvSpPr>
        <p:spPr>
          <a:xfrm flipH="1">
            <a:off x="3469603" y="1706700"/>
            <a:ext cx="2119621" cy="1740665"/>
          </a:xfrm>
          <a:prstGeom prst="wedgeEllipseCallout">
            <a:avLst>
              <a:gd name="adj1" fmla="val -79565"/>
              <a:gd name="adj2" fmla="val 3465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5A8628-32F1-2B93-44FF-0AB4296ADBDB}"/>
              </a:ext>
            </a:extLst>
          </p:cNvPr>
          <p:cNvSpPr txBox="1"/>
          <p:nvPr/>
        </p:nvSpPr>
        <p:spPr>
          <a:xfrm>
            <a:off x="3801204" y="2223089"/>
            <a:ext cx="1676756" cy="707886"/>
          </a:xfrm>
          <a:prstGeom prst="rect">
            <a:avLst/>
          </a:prstGeom>
          <a:noFill/>
        </p:spPr>
        <p:txBody>
          <a:bodyPr wrap="square" rtlCol="0">
            <a:spAutoFit/>
          </a:bodyPr>
          <a:lstStyle/>
          <a:p>
            <a:r>
              <a:rPr lang="en-US" sz="2000"/>
              <a:t>“</a:t>
            </a:r>
            <a:r>
              <a:rPr lang="en-US" sz="2000" err="1"/>
              <a:t>Hooooo</a:t>
            </a:r>
            <a:r>
              <a:rPr lang="en-US" sz="2000"/>
              <a:t>” is here today?</a:t>
            </a:r>
          </a:p>
        </p:txBody>
      </p:sp>
    </p:spTree>
    <p:extLst>
      <p:ext uri="{BB962C8B-B14F-4D97-AF65-F5344CB8AC3E}">
        <p14:creationId xmlns:p14="http://schemas.microsoft.com/office/powerpoint/2010/main" val="256403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998A-8190-1C1B-DF67-C29C7F6B5F49}"/>
              </a:ext>
            </a:extLst>
          </p:cNvPr>
          <p:cNvSpPr>
            <a:spLocks noGrp="1"/>
          </p:cNvSpPr>
          <p:nvPr>
            <p:ph type="title"/>
          </p:nvPr>
        </p:nvSpPr>
        <p:spPr/>
        <p:txBody>
          <a:bodyPr/>
          <a:lstStyle/>
          <a:p>
            <a:r>
              <a:rPr lang="en-US"/>
              <a:t>Objectives for Today’s Session</a:t>
            </a:r>
          </a:p>
        </p:txBody>
      </p:sp>
      <p:pic>
        <p:nvPicPr>
          <p:cNvPr id="8" name="Picture Placeholder 7">
            <a:extLst>
              <a:ext uri="{FF2B5EF4-FFF2-40B4-BE49-F238E27FC236}">
                <a16:creationId xmlns:a16="http://schemas.microsoft.com/office/drawing/2014/main" id="{DDA546B5-EE9A-7B42-4A81-B5544FD71DE7}"/>
              </a:ext>
            </a:extLst>
          </p:cNvPr>
          <p:cNvPicPr>
            <a:picLocks noGrp="1" noChangeAspect="1"/>
          </p:cNvPicPr>
          <p:nvPr>
            <p:ph type="pic" idx="2"/>
          </p:nvPr>
        </p:nvPicPr>
        <p:blipFill>
          <a:blip r:embed="rId2"/>
          <a:srcRect t="4838" b="4838"/>
          <a:stretch>
            <a:fillRect/>
          </a:stretch>
        </p:blipFill>
        <p:spPr>
          <a:prstGeom prst="rect">
            <a:avLst/>
          </a:prstGeom>
          <a:ln>
            <a:solidFill>
              <a:schemeClr val="tx1"/>
            </a:solidFill>
          </a:ln>
        </p:spPr>
      </p:pic>
      <p:sp>
        <p:nvSpPr>
          <p:cNvPr id="4" name="Text Placeholder 3">
            <a:extLst>
              <a:ext uri="{FF2B5EF4-FFF2-40B4-BE49-F238E27FC236}">
                <a16:creationId xmlns:a16="http://schemas.microsoft.com/office/drawing/2014/main" id="{5D633CC1-C12B-37B7-9493-6CD2ACB9DBFA}"/>
              </a:ext>
            </a:extLst>
          </p:cNvPr>
          <p:cNvSpPr>
            <a:spLocks noGrp="1"/>
          </p:cNvSpPr>
          <p:nvPr>
            <p:ph type="body" idx="1"/>
          </p:nvPr>
        </p:nvSpPr>
        <p:spPr/>
        <p:txBody>
          <a:bodyPr/>
          <a:lstStyle/>
          <a:p>
            <a:pPr marL="135464" indent="0">
              <a:buNone/>
            </a:pPr>
            <a:r>
              <a:rPr lang="en-US" sz="2400"/>
              <a:t>1) Introduce free, science-based, CBP partnership-developed resources available to you and your organizations</a:t>
            </a:r>
          </a:p>
        </p:txBody>
      </p:sp>
      <p:sp>
        <p:nvSpPr>
          <p:cNvPr id="7" name="Text Placeholder 6">
            <a:extLst>
              <a:ext uri="{FF2B5EF4-FFF2-40B4-BE49-F238E27FC236}">
                <a16:creationId xmlns:a16="http://schemas.microsoft.com/office/drawing/2014/main" id="{3389E27A-5EA9-C005-8C51-129DAC4CF1B0}"/>
              </a:ext>
            </a:extLst>
          </p:cNvPr>
          <p:cNvSpPr>
            <a:spLocks noGrp="1"/>
          </p:cNvSpPr>
          <p:nvPr>
            <p:ph type="body" idx="4"/>
          </p:nvPr>
        </p:nvSpPr>
        <p:spPr/>
        <p:txBody>
          <a:bodyPr/>
          <a:lstStyle/>
          <a:p>
            <a:pPr marL="135464" indent="0">
              <a:buNone/>
            </a:pPr>
            <a:r>
              <a:rPr lang="en-US" sz="2400"/>
              <a:t>2) Walk away with the skills and confidence to leverage these tools to provide basin-wide context for your work and efforts</a:t>
            </a:r>
          </a:p>
        </p:txBody>
      </p:sp>
      <p:pic>
        <p:nvPicPr>
          <p:cNvPr id="14" name="Picture Placeholder 13">
            <a:extLst>
              <a:ext uri="{FF2B5EF4-FFF2-40B4-BE49-F238E27FC236}">
                <a16:creationId xmlns:a16="http://schemas.microsoft.com/office/drawing/2014/main" id="{87FC8181-DDA0-144F-2016-D268055810F2}"/>
              </a:ext>
            </a:extLst>
          </p:cNvPr>
          <p:cNvPicPr>
            <a:picLocks noGrp="1" noChangeAspect="1"/>
          </p:cNvPicPr>
          <p:nvPr>
            <p:ph type="pic" idx="3"/>
          </p:nvPr>
        </p:nvPicPr>
        <p:blipFill rotWithShape="1">
          <a:blip r:embed="rId3"/>
          <a:srcRect l="-60466" t="2812" r="-60466" b="7773"/>
          <a:stretch/>
        </p:blipFill>
        <p:spPr>
          <a:xfrm>
            <a:off x="5887616" y="1653064"/>
            <a:ext cx="5514392" cy="3325336"/>
          </a:xfrm>
          <a:prstGeom prst="rect">
            <a:avLst/>
          </a:prstGeom>
        </p:spPr>
      </p:pic>
      <p:sp>
        <p:nvSpPr>
          <p:cNvPr id="15" name="Rectangle 14">
            <a:extLst>
              <a:ext uri="{FF2B5EF4-FFF2-40B4-BE49-F238E27FC236}">
                <a16:creationId xmlns:a16="http://schemas.microsoft.com/office/drawing/2014/main" id="{22800622-34C9-2A47-B59A-F1A9E807902F}"/>
              </a:ext>
            </a:extLst>
          </p:cNvPr>
          <p:cNvSpPr/>
          <p:nvPr/>
        </p:nvSpPr>
        <p:spPr>
          <a:xfrm>
            <a:off x="7380514" y="1730479"/>
            <a:ext cx="2519266" cy="892552"/>
          </a:xfrm>
          <a:prstGeom prst="rect">
            <a:avLst/>
          </a:prstGeom>
          <a:noFill/>
        </p:spPr>
        <p:txBody>
          <a:bodyPr wrap="square" lIns="91440" tIns="45720" rIns="91440" bIns="45720">
            <a:spAutoFit/>
          </a:bodyPr>
          <a:lstStyle/>
          <a:p>
            <a:pPr algn="ctr"/>
            <a:r>
              <a:rPr lang="en-US" sz="2600" b="1">
                <a:ln w="19050">
                  <a:solidFill>
                    <a:schemeClr val="tx2">
                      <a:lumMod val="10000"/>
                    </a:schemeClr>
                  </a:solidFill>
                  <a:prstDash val="solid"/>
                </a:ln>
                <a:solidFill>
                  <a:srgbClr val="FFFFFF"/>
                </a:solidFill>
                <a:latin typeface="Arial Black" panose="020B0A04020102020204" pitchFamily="34" charset="0"/>
              </a:rPr>
              <a:t>YOU IN ~90 MINUTES:</a:t>
            </a:r>
            <a:endParaRPr lang="en-US" sz="2600" b="1" cap="none" spc="0">
              <a:ln w="19050">
                <a:solidFill>
                  <a:schemeClr val="tx2">
                    <a:lumMod val="10000"/>
                  </a:schemeClr>
                </a:solidFill>
                <a:prstDash val="solid"/>
              </a:ln>
              <a:solidFill>
                <a:srgbClr val="FFFFFF"/>
              </a:solidFill>
              <a:latin typeface="Arial Black" panose="020B0A04020102020204" pitchFamily="34" charset="0"/>
            </a:endParaRPr>
          </a:p>
        </p:txBody>
      </p:sp>
      <p:sp>
        <p:nvSpPr>
          <p:cNvPr id="16" name="Rectangle 15">
            <a:extLst>
              <a:ext uri="{FF2B5EF4-FFF2-40B4-BE49-F238E27FC236}">
                <a16:creationId xmlns:a16="http://schemas.microsoft.com/office/drawing/2014/main" id="{1D55FBE0-D141-B480-D48E-D5C212EFBBB0}"/>
              </a:ext>
            </a:extLst>
          </p:cNvPr>
          <p:cNvSpPr/>
          <p:nvPr/>
        </p:nvSpPr>
        <p:spPr>
          <a:xfrm>
            <a:off x="7223189" y="4096735"/>
            <a:ext cx="2827693" cy="892552"/>
          </a:xfrm>
          <a:prstGeom prst="rect">
            <a:avLst/>
          </a:prstGeom>
          <a:noFill/>
        </p:spPr>
        <p:txBody>
          <a:bodyPr wrap="square" lIns="91440" tIns="45720" rIns="91440" bIns="45720">
            <a:spAutoFit/>
          </a:bodyPr>
          <a:lstStyle/>
          <a:p>
            <a:pPr algn="ctr"/>
            <a:r>
              <a:rPr lang="en-US" sz="2600" b="1" cap="none" spc="0">
                <a:ln w="19050">
                  <a:solidFill>
                    <a:schemeClr val="tx2">
                      <a:lumMod val="10000"/>
                    </a:schemeClr>
                  </a:solidFill>
                  <a:prstDash val="solid"/>
                </a:ln>
                <a:solidFill>
                  <a:srgbClr val="FFFFFF"/>
                </a:solidFill>
                <a:latin typeface="Arial Black" panose="020B0A04020102020204" pitchFamily="34" charset="0"/>
              </a:rPr>
              <a:t>SKILLS &amp; CONFIDENCE</a:t>
            </a:r>
          </a:p>
        </p:txBody>
      </p:sp>
      <p:sp>
        <p:nvSpPr>
          <p:cNvPr id="17" name="Rectangle 16">
            <a:extLst>
              <a:ext uri="{FF2B5EF4-FFF2-40B4-BE49-F238E27FC236}">
                <a16:creationId xmlns:a16="http://schemas.microsoft.com/office/drawing/2014/main" id="{2DFC1AF6-68E8-DA2A-8F0E-5063CDA08005}"/>
              </a:ext>
            </a:extLst>
          </p:cNvPr>
          <p:cNvSpPr/>
          <p:nvPr/>
        </p:nvSpPr>
        <p:spPr>
          <a:xfrm>
            <a:off x="2212391" y="2130588"/>
            <a:ext cx="2519266" cy="492443"/>
          </a:xfrm>
          <a:prstGeom prst="rect">
            <a:avLst/>
          </a:prstGeom>
          <a:noFill/>
        </p:spPr>
        <p:txBody>
          <a:bodyPr wrap="square" lIns="91440" tIns="45720" rIns="91440" bIns="45720">
            <a:spAutoFit/>
          </a:bodyPr>
          <a:lstStyle/>
          <a:p>
            <a:pPr algn="ctr"/>
            <a:r>
              <a:rPr lang="en-US" sz="2600" b="1">
                <a:ln w="19050">
                  <a:solidFill>
                    <a:schemeClr val="tx2">
                      <a:lumMod val="10000"/>
                    </a:schemeClr>
                  </a:solidFill>
                  <a:prstDash val="solid"/>
                </a:ln>
                <a:solidFill>
                  <a:srgbClr val="FFFFFF"/>
                </a:solidFill>
                <a:latin typeface="Arial Black" panose="020B0A04020102020204" pitchFamily="34" charset="0"/>
              </a:rPr>
              <a:t>(SCIENCE)</a:t>
            </a:r>
            <a:endParaRPr lang="en-US" sz="2600" b="1" cap="none" spc="0">
              <a:ln w="19050">
                <a:solidFill>
                  <a:schemeClr val="tx2">
                    <a:lumMod val="10000"/>
                  </a:schemeClr>
                </a:solidFill>
                <a:prstDash val="solid"/>
              </a:ln>
              <a:solidFill>
                <a:srgbClr val="FFFFFF"/>
              </a:solidFill>
              <a:latin typeface="Arial Black" panose="020B0A04020102020204" pitchFamily="34" charset="0"/>
            </a:endParaRPr>
          </a:p>
        </p:txBody>
      </p:sp>
      <p:sp>
        <p:nvSpPr>
          <p:cNvPr id="3" name="Rectangle 2">
            <a:extLst>
              <a:ext uri="{FF2B5EF4-FFF2-40B4-BE49-F238E27FC236}">
                <a16:creationId xmlns:a16="http://schemas.microsoft.com/office/drawing/2014/main" id="{D50B8435-F08E-DD32-1B24-A940C11D5A34}"/>
              </a:ext>
            </a:extLst>
          </p:cNvPr>
          <p:cNvSpPr/>
          <p:nvPr/>
        </p:nvSpPr>
        <p:spPr>
          <a:xfrm>
            <a:off x="7380514" y="1653064"/>
            <a:ext cx="2519266" cy="33362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47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2B9B0-E92E-0693-DC59-5DD51AF2B87C}"/>
              </a:ext>
            </a:extLst>
          </p:cNvPr>
          <p:cNvSpPr>
            <a:spLocks noGrp="1"/>
          </p:cNvSpPr>
          <p:nvPr>
            <p:ph type="title"/>
          </p:nvPr>
        </p:nvSpPr>
        <p:spPr/>
        <p:txBody>
          <a:bodyPr/>
          <a:lstStyle/>
          <a:p>
            <a:r>
              <a:rPr lang="en-US"/>
              <a:t>Chesapeake Bay Program 101</a:t>
            </a:r>
          </a:p>
        </p:txBody>
      </p:sp>
      <p:sp>
        <p:nvSpPr>
          <p:cNvPr id="4" name="Subtitle 3">
            <a:extLst>
              <a:ext uri="{FF2B5EF4-FFF2-40B4-BE49-F238E27FC236}">
                <a16:creationId xmlns:a16="http://schemas.microsoft.com/office/drawing/2014/main" id="{111954C0-DEB6-C70C-1B96-9F599B76A3BB}"/>
              </a:ext>
            </a:extLst>
          </p:cNvPr>
          <p:cNvSpPr>
            <a:spLocks noGrp="1"/>
          </p:cNvSpPr>
          <p:nvPr>
            <p:ph type="subTitle" idx="2"/>
          </p:nvPr>
        </p:nvSpPr>
        <p:spPr/>
        <p:txBody>
          <a:bodyPr/>
          <a:lstStyle/>
          <a:p>
            <a:endParaRPr lang="en-US"/>
          </a:p>
        </p:txBody>
      </p:sp>
      <p:sp>
        <p:nvSpPr>
          <p:cNvPr id="2" name="Text Placeholder 14">
            <a:extLst>
              <a:ext uri="{FF2B5EF4-FFF2-40B4-BE49-F238E27FC236}">
                <a16:creationId xmlns:a16="http://schemas.microsoft.com/office/drawing/2014/main" id="{D859153F-5D83-7C9F-D0A8-434C254C294B}"/>
              </a:ext>
            </a:extLst>
          </p:cNvPr>
          <p:cNvSpPr>
            <a:spLocks noGrp="1"/>
          </p:cNvSpPr>
          <p:nvPr>
            <p:ph type="body" idx="1"/>
          </p:nvPr>
        </p:nvSpPr>
        <p:spPr>
          <a:xfrm>
            <a:off x="5575700" y="272628"/>
            <a:ext cx="1040800" cy="940000"/>
          </a:xfrm>
        </p:spPr>
        <p:txBody>
          <a:bodyPr/>
          <a:lstStyle/>
          <a:p>
            <a:pPr marL="0" indent="0">
              <a:buNone/>
            </a:pPr>
            <a:r>
              <a:rPr lang="en-US"/>
              <a:t>2</a:t>
            </a:r>
          </a:p>
        </p:txBody>
      </p:sp>
    </p:spTree>
    <p:extLst>
      <p:ext uri="{BB962C8B-B14F-4D97-AF65-F5344CB8AC3E}">
        <p14:creationId xmlns:p14="http://schemas.microsoft.com/office/powerpoint/2010/main" val="318486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53" descr="&quot;&quot;">
            <a:extLst>
              <a:ext uri="{FF2B5EF4-FFF2-40B4-BE49-F238E27FC236}">
                <a16:creationId xmlns:a16="http://schemas.microsoft.com/office/drawing/2014/main" id="{0157F22D-3EE2-4457-93CC-17575073A38A}"/>
              </a:ext>
            </a:extLst>
          </p:cNvPr>
          <p:cNvSpPr>
            <a:spLocks noGrp="1" noRot="1" noChangeAspect="1" noMove="1" noResize="1" noEditPoints="1" noAdjustHandles="1" noChangeArrowheads="1" noChangeShapeType="1" noTextEdit="1"/>
          </p:cNvSpPr>
          <p:nvPr/>
        </p:nvSpPr>
        <p:spPr bwMode="ltGray">
          <a:xfrm>
            <a:off x="4260850" y="4578350"/>
            <a:ext cx="7539039" cy="19002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E82482BC-2713-407D-A23D-9391EDD7CEB3}"/>
              </a:ext>
            </a:extLst>
          </p:cNvPr>
          <p:cNvSpPr>
            <a:spLocks noGrp="1" noChangeArrowheads="1"/>
          </p:cNvSpPr>
          <p:nvPr>
            <p:ph type="title"/>
          </p:nvPr>
        </p:nvSpPr>
        <p:spPr>
          <a:xfrm>
            <a:off x="4603752" y="4741863"/>
            <a:ext cx="6829425" cy="862012"/>
          </a:xfrm>
        </p:spPr>
        <p:txBody>
          <a:bodyPr anchor="b"/>
          <a:lstStyle/>
          <a:p>
            <a:r>
              <a:rPr lang="en-US" altLang="en-US" sz="3600" b="1">
                <a:solidFill>
                  <a:srgbClr val="FFFFFF"/>
                </a:solidFill>
                <a:latin typeface="Avenir Next LT Pro" panose="020B0504020202020204" pitchFamily="34" charset="0"/>
              </a:rPr>
              <a:t>The Fabulous Chesapeake</a:t>
            </a:r>
          </a:p>
        </p:txBody>
      </p:sp>
      <p:pic>
        <p:nvPicPr>
          <p:cNvPr id="8196" name="Content Placeholder 22">
            <a:extLst>
              <a:ext uri="{FF2B5EF4-FFF2-40B4-BE49-F238E27FC236}">
                <a16:creationId xmlns:a16="http://schemas.microsoft.com/office/drawing/2014/main" id="{AA1E2BDF-11C9-4F1F-A5EF-BA100B9E2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14" r="19214"/>
          <a:stretch/>
        </p:blipFill>
        <p:spPr bwMode="auto">
          <a:xfrm>
            <a:off x="307976" y="322264"/>
            <a:ext cx="37941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a:extLst>
              <a:ext uri="{FF2B5EF4-FFF2-40B4-BE49-F238E27FC236}">
                <a16:creationId xmlns:a16="http://schemas.microsoft.com/office/drawing/2014/main" id="{A4B2C406-CACA-438D-B013-00086F52E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322" b="10322"/>
          <a:stretch/>
        </p:blipFill>
        <p:spPr bwMode="auto">
          <a:xfrm>
            <a:off x="4194175" y="322265"/>
            <a:ext cx="37988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a:extLst>
              <a:ext uri="{FF2B5EF4-FFF2-40B4-BE49-F238E27FC236}">
                <a16:creationId xmlns:a16="http://schemas.microsoft.com/office/drawing/2014/main" id="{52786491-7C7D-4C6B-A101-22CDB9C0C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165" b="10165"/>
          <a:stretch/>
        </p:blipFill>
        <p:spPr bwMode="auto">
          <a:xfrm>
            <a:off x="4189413" y="2422526"/>
            <a:ext cx="3795712" cy="201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6">
            <a:extLst>
              <a:ext uri="{FF2B5EF4-FFF2-40B4-BE49-F238E27FC236}">
                <a16:creationId xmlns:a16="http://schemas.microsoft.com/office/drawing/2014/main" id="{4116BEBE-863F-410B-B002-4DFBF338E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165" r="19165"/>
          <a:stretch/>
        </p:blipFill>
        <p:spPr bwMode="auto">
          <a:xfrm>
            <a:off x="8086726" y="322264"/>
            <a:ext cx="379730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4" descr="A picture containing outdoor, person, tree, person&#10;&#10;Description automatically generated">
            <a:extLst>
              <a:ext uri="{FF2B5EF4-FFF2-40B4-BE49-F238E27FC236}">
                <a16:creationId xmlns:a16="http://schemas.microsoft.com/office/drawing/2014/main" id="{8E53B077-39D9-4877-8257-D614F834B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068" r="2" b="11559"/>
          <a:stretch>
            <a:fillRect/>
          </a:stretch>
        </p:blipFill>
        <p:spPr bwMode="auto">
          <a:xfrm>
            <a:off x="307976" y="4525965"/>
            <a:ext cx="37941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55" descr="&quot;&quot;">
            <a:extLst>
              <a:ext uri="{FF2B5EF4-FFF2-40B4-BE49-F238E27FC236}">
                <a16:creationId xmlns:a16="http://schemas.microsoft.com/office/drawing/2014/main" id="{B5FA421B-2256-46A0-99AD-30EE844D982B}"/>
              </a:ext>
            </a:extLst>
          </p:cNvPr>
          <p:cNvCxnSpPr>
            <a:cxnSpLocks noGrp="1" noRot="1" noChangeAspect="1" noMove="1" noResize="1" noEditPoints="1" noAdjustHandles="1" noChangeArrowheads="1" noChangeShapeType="1"/>
          </p:cNvCxnSpPr>
          <p:nvPr/>
        </p:nvCxnSpPr>
        <p:spPr>
          <a:xfrm>
            <a:off x="4719639" y="5694363"/>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69E9615-7A2C-800C-42A2-8ADCA12892BF}"/>
              </a:ext>
            </a:extLst>
          </p:cNvPr>
          <p:cNvSpPr/>
          <p:nvPr/>
        </p:nvSpPr>
        <p:spPr>
          <a:xfrm>
            <a:off x="307976" y="322264"/>
            <a:ext cx="3794125" cy="4110037"/>
          </a:xfrm>
          <a:prstGeom prst="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E</a:t>
            </a:r>
            <a:r>
              <a:rPr kumimoji="0" lang="en-US" sz="1800" b="1" i="0" u="none" strike="noStrike" kern="1200" cap="none" spc="0" normalizeH="0" baseline="0" noProof="0">
                <a:ln>
                  <a:noFill/>
                </a:ln>
                <a:solidFill>
                  <a:srgbClr val="111340"/>
                </a:solidFill>
                <a:effectLst/>
                <a:uLnTx/>
                <a:uFillTx/>
                <a:latin typeface="Avenir Next LT Pro" panose="020B0504020202020204" pitchFamily="34" charset="0"/>
                <a:ea typeface="+mn-ea"/>
                <a:cs typeface="+mn-cs"/>
              </a:rPr>
              <a:t>$10 billion in agricultural production</a:t>
            </a:r>
            <a:endParaRPr kumimoji="0" lang="en-US" sz="18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4" name="Rectangle 3">
            <a:extLst>
              <a:ext uri="{FF2B5EF4-FFF2-40B4-BE49-F238E27FC236}">
                <a16:creationId xmlns:a16="http://schemas.microsoft.com/office/drawing/2014/main" id="{C3B2ECE4-91DB-50C3-E298-60FEACA58B83}"/>
              </a:ext>
            </a:extLst>
          </p:cNvPr>
          <p:cNvSpPr/>
          <p:nvPr/>
        </p:nvSpPr>
        <p:spPr>
          <a:xfrm>
            <a:off x="8094664" y="322264"/>
            <a:ext cx="3794125" cy="4110037"/>
          </a:xfrm>
          <a:prstGeom prst="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340"/>
                </a:solidFill>
                <a:effectLst/>
                <a:uLnTx/>
                <a:uFillTx/>
                <a:latin typeface="Avenir Next LT Pro" panose="020B0504020202020204" pitchFamily="34" charset="0"/>
                <a:ea typeface="+mn-ea"/>
                <a:cs typeface="+mn-cs"/>
              </a:rPr>
              <a:t>18 million people</a:t>
            </a:r>
          </a:p>
        </p:txBody>
      </p:sp>
      <p:sp>
        <p:nvSpPr>
          <p:cNvPr id="5" name="Rectangle 4">
            <a:extLst>
              <a:ext uri="{FF2B5EF4-FFF2-40B4-BE49-F238E27FC236}">
                <a16:creationId xmlns:a16="http://schemas.microsoft.com/office/drawing/2014/main" id="{0F739460-7F1B-9C60-E304-3B05D546F805}"/>
              </a:ext>
            </a:extLst>
          </p:cNvPr>
          <p:cNvSpPr/>
          <p:nvPr/>
        </p:nvSpPr>
        <p:spPr>
          <a:xfrm>
            <a:off x="4196556" y="2438343"/>
            <a:ext cx="3794125" cy="2006603"/>
          </a:xfrm>
          <a:prstGeom prst="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340"/>
                </a:solidFill>
                <a:effectLst/>
                <a:uLnTx/>
                <a:uFillTx/>
                <a:latin typeface="Avenir Next LT Pro" panose="020B0504020202020204" pitchFamily="34" charset="0"/>
                <a:ea typeface="+mn-ea"/>
                <a:cs typeface="+mn-cs"/>
              </a:rPr>
              <a:t>500 million pounds of seafood</a:t>
            </a:r>
          </a:p>
        </p:txBody>
      </p:sp>
      <p:sp>
        <p:nvSpPr>
          <p:cNvPr id="6" name="Rectangle 5">
            <a:extLst>
              <a:ext uri="{FF2B5EF4-FFF2-40B4-BE49-F238E27FC236}">
                <a16:creationId xmlns:a16="http://schemas.microsoft.com/office/drawing/2014/main" id="{052AA81C-A330-32CF-7374-2E0905A5D63B}"/>
              </a:ext>
            </a:extLst>
          </p:cNvPr>
          <p:cNvSpPr/>
          <p:nvPr/>
        </p:nvSpPr>
        <p:spPr>
          <a:xfrm>
            <a:off x="295274" y="4529133"/>
            <a:ext cx="3794125" cy="2006603"/>
          </a:xfrm>
          <a:prstGeom prst="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340"/>
                </a:solidFill>
                <a:effectLst/>
                <a:uLnTx/>
                <a:uFillTx/>
                <a:latin typeface="Avenir Next LT Pro" panose="020B0504020202020204" pitchFamily="34" charset="0"/>
                <a:ea typeface="+mn-ea"/>
                <a:cs typeface="+mn-cs"/>
              </a:rPr>
              <a:t>3600 species of plants and animals</a:t>
            </a:r>
          </a:p>
        </p:txBody>
      </p:sp>
      <p:sp>
        <p:nvSpPr>
          <p:cNvPr id="7" name="Rectangle 6">
            <a:extLst>
              <a:ext uri="{FF2B5EF4-FFF2-40B4-BE49-F238E27FC236}">
                <a16:creationId xmlns:a16="http://schemas.microsoft.com/office/drawing/2014/main" id="{36AFF9CB-D865-65DB-75CA-9DC833BD8C69}"/>
              </a:ext>
            </a:extLst>
          </p:cNvPr>
          <p:cNvSpPr/>
          <p:nvPr/>
        </p:nvSpPr>
        <p:spPr>
          <a:xfrm>
            <a:off x="4203702" y="325435"/>
            <a:ext cx="3794125" cy="2006603"/>
          </a:xfrm>
          <a:prstGeom prst="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340"/>
                </a:solidFill>
                <a:effectLst/>
                <a:uLnTx/>
                <a:uFillTx/>
                <a:latin typeface="Avenir Next LT Pro" panose="020B0504020202020204" pitchFamily="34" charset="0"/>
                <a:ea typeface="+mn-ea"/>
                <a:cs typeface="+mn-cs"/>
              </a:rPr>
              <a:t>Largest Estuary in U.S.</a:t>
            </a:r>
          </a:p>
        </p:txBody>
      </p:sp>
      <p:grpSp>
        <p:nvGrpSpPr>
          <p:cNvPr id="14" name="Group 13">
            <a:extLst>
              <a:ext uri="{FF2B5EF4-FFF2-40B4-BE49-F238E27FC236}">
                <a16:creationId xmlns:a16="http://schemas.microsoft.com/office/drawing/2014/main" id="{96028B8F-9EB3-9B76-1728-3BE0F1C2A527}"/>
              </a:ext>
            </a:extLst>
          </p:cNvPr>
          <p:cNvGrpSpPr/>
          <p:nvPr/>
        </p:nvGrpSpPr>
        <p:grpSpPr>
          <a:xfrm>
            <a:off x="1504450" y="1130086"/>
            <a:ext cx="9154523" cy="4623115"/>
            <a:chOff x="307976" y="322260"/>
            <a:chExt cx="11576048" cy="6201574"/>
          </a:xfrm>
        </p:grpSpPr>
        <p:sp>
          <p:nvSpPr>
            <p:cNvPr id="15" name="Rectangle 14">
              <a:extLst>
                <a:ext uri="{FF2B5EF4-FFF2-40B4-BE49-F238E27FC236}">
                  <a16:creationId xmlns:a16="http://schemas.microsoft.com/office/drawing/2014/main" id="{B1DA44AC-1A62-1C5F-0D85-681328B31451}"/>
                </a:ext>
              </a:extLst>
            </p:cNvPr>
            <p:cNvSpPr/>
            <p:nvPr/>
          </p:nvSpPr>
          <p:spPr>
            <a:xfrm>
              <a:off x="307976" y="322260"/>
              <a:ext cx="11576048" cy="62015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Map&#10;&#10;Description automatically generated">
              <a:extLst>
                <a:ext uri="{FF2B5EF4-FFF2-40B4-BE49-F238E27FC236}">
                  <a16:creationId xmlns:a16="http://schemas.microsoft.com/office/drawing/2014/main" id="{DE7D57D7-84A1-B32C-C312-3DEE966A9C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615" y="644962"/>
              <a:ext cx="5880124" cy="5391784"/>
            </a:xfrm>
            <a:prstGeom prst="rect">
              <a:avLst/>
            </a:prstGeom>
          </p:spPr>
        </p:pic>
        <p:sp>
          <p:nvSpPr>
            <p:cNvPr id="17" name="TextBox 16">
              <a:extLst>
                <a:ext uri="{FF2B5EF4-FFF2-40B4-BE49-F238E27FC236}">
                  <a16:creationId xmlns:a16="http://schemas.microsoft.com/office/drawing/2014/main" id="{A9534B22-4A6A-27FC-1B98-A840133D56B6}"/>
                </a:ext>
              </a:extLst>
            </p:cNvPr>
            <p:cNvSpPr txBox="1"/>
            <p:nvPr/>
          </p:nvSpPr>
          <p:spPr>
            <a:xfrm>
              <a:off x="632031" y="2963825"/>
              <a:ext cx="6617937" cy="3115716"/>
            </a:xfrm>
            <a:prstGeom prst="rect">
              <a:avLst/>
            </a:prstGeom>
            <a:noFill/>
            <a:ln>
              <a:no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32616C"/>
                </a:buClr>
                <a:buSzTx/>
                <a:buFontTx/>
                <a:buNone/>
                <a:tabLst/>
                <a:defRPr/>
              </a:pPr>
              <a:r>
                <a:rPr kumimoji="0" lang="en-US" sz="28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64,000 Square Mile watershed</a:t>
              </a:r>
            </a:p>
            <a:p>
              <a:pPr marL="0" marR="0" lvl="0" indent="0" algn="l" defTabSz="914400" rtl="0" eaLnBrk="1" fontAlgn="auto" latinLnBrk="0" hangingPunct="1">
                <a:lnSpc>
                  <a:spcPct val="90000"/>
                </a:lnSpc>
                <a:spcBef>
                  <a:spcPts val="1000"/>
                </a:spcBef>
                <a:spcAft>
                  <a:spcPts val="0"/>
                </a:spcAft>
                <a:buClr>
                  <a:srgbClr val="32616C"/>
                </a:buClr>
                <a:buSzTx/>
                <a:buFontTx/>
                <a:buNone/>
                <a:tabLst/>
                <a:defRPr/>
              </a:pPr>
              <a:r>
                <a:rPr kumimoji="0" lang="en-US" sz="28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
                  <a:srgbClr val="32616C"/>
                </a:buClr>
                <a:buSzTx/>
                <a:buFontTx/>
                <a:buNone/>
                <a:tabLst/>
                <a:defRPr/>
              </a:pPr>
              <a:r>
                <a:rPr kumimoji="0" lang="en-US" sz="28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rPr>
                <a:t>14:1 land-to-water ratio</a:t>
              </a:r>
            </a:p>
            <a:p>
              <a:pPr marL="342900" marR="0" lvl="0" indent="-342900"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
                  <a:srgbClr val="32616C"/>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Calibri" panose="020F0502020204030204" pitchFamily="34" charset="0"/>
              </a:endParaRPr>
            </a:p>
          </p:txBody>
        </p:sp>
      </p:grpSp>
      <p:sp>
        <p:nvSpPr>
          <p:cNvPr id="8" name="Star: 5 Points 7">
            <a:extLst>
              <a:ext uri="{FF2B5EF4-FFF2-40B4-BE49-F238E27FC236}">
                <a16:creationId xmlns:a16="http://schemas.microsoft.com/office/drawing/2014/main" id="{1872FAAD-C7E5-5490-2545-FDCE3C087CED}"/>
              </a:ext>
            </a:extLst>
          </p:cNvPr>
          <p:cNvSpPr/>
          <p:nvPr/>
        </p:nvSpPr>
        <p:spPr>
          <a:xfrm>
            <a:off x="7775712" y="3834922"/>
            <a:ext cx="182880" cy="18288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BP Presentation Theme">
  <a:themeElements>
    <a:clrScheme name="Simple Light">
      <a:dk1>
        <a:srgbClr val="112C45"/>
      </a:dk1>
      <a:lt1>
        <a:srgbClr val="FFFFFF"/>
      </a:lt1>
      <a:dk2>
        <a:srgbClr val="595959"/>
      </a:dk2>
      <a:lt2>
        <a:srgbClr val="EBEBEB"/>
      </a:lt2>
      <a:accent1>
        <a:srgbClr val="06AEEF"/>
      </a:accent1>
      <a:accent2>
        <a:srgbClr val="FDB84C"/>
      </a:accent2>
      <a:accent3>
        <a:srgbClr val="FFE809"/>
      </a:accent3>
      <a:accent4>
        <a:srgbClr val="AAE0FA"/>
      </a:accent4>
      <a:accent5>
        <a:srgbClr val="06AEEF"/>
      </a:accent5>
      <a:accent6>
        <a:srgbClr val="FDB84C"/>
      </a:accent6>
      <a:hlink>
        <a:srgbClr val="026B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BP Presentation Theme">
  <a:themeElements>
    <a:clrScheme name="Simple Light">
      <a:dk1>
        <a:srgbClr val="112C45"/>
      </a:dk1>
      <a:lt1>
        <a:srgbClr val="FFFFFF"/>
      </a:lt1>
      <a:dk2>
        <a:srgbClr val="595959"/>
      </a:dk2>
      <a:lt2>
        <a:srgbClr val="EBEBEB"/>
      </a:lt2>
      <a:accent1>
        <a:srgbClr val="06AEEF"/>
      </a:accent1>
      <a:accent2>
        <a:srgbClr val="FDB84C"/>
      </a:accent2>
      <a:accent3>
        <a:srgbClr val="FFE809"/>
      </a:accent3>
      <a:accent4>
        <a:srgbClr val="AAE0FA"/>
      </a:accent4>
      <a:accent5>
        <a:srgbClr val="06AEEF"/>
      </a:accent5>
      <a:accent6>
        <a:srgbClr val="FDB84C"/>
      </a:accent6>
      <a:hlink>
        <a:srgbClr val="026B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6627c8-eaaf-48de-a971-b1bccf5843a5" xsi:nil="true"/>
    <lcf76f155ced4ddcb4097134ff3c332f xmlns="34248002-70e9-405e-b346-5a265670eb7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A93F6DF9F4004AA79E0A62CE80AA7A" ma:contentTypeVersion="16" ma:contentTypeDescription="Create a new document." ma:contentTypeScope="" ma:versionID="62b46e31399c448e260c55dc4c25e4c5">
  <xsd:schema xmlns:xsd="http://www.w3.org/2001/XMLSchema" xmlns:xs="http://www.w3.org/2001/XMLSchema" xmlns:p="http://schemas.microsoft.com/office/2006/metadata/properties" xmlns:ns2="34248002-70e9-405e-b346-5a265670eb7b" xmlns:ns3="bd6627c8-eaaf-48de-a971-b1bccf5843a5" targetNamespace="http://schemas.microsoft.com/office/2006/metadata/properties" ma:root="true" ma:fieldsID="1494886e223b748f054ea9476102723d" ns2:_="" ns3:_="">
    <xsd:import namespace="34248002-70e9-405e-b346-5a265670eb7b"/>
    <xsd:import namespace="bd6627c8-eaaf-48de-a971-b1bccf5843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48002-70e9-405e-b346-5a265670e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75fff9-4332-4512-a0c6-1daa5ae60fd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627c8-eaaf-48de-a971-b1bccf5843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8cb79d-df6c-4cd5-a28b-b1254f8e8eda}" ma:internalName="TaxCatchAll" ma:showField="CatchAllData" ma:web="bd6627c8-eaaf-48de-a971-b1bccf5843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C3BBAE-D3F3-4B65-83A8-AFF2F1921641}">
  <ds:schemaRefs>
    <ds:schemaRef ds:uri="34248002-70e9-405e-b346-5a265670eb7b"/>
    <ds:schemaRef ds:uri="bd6627c8-eaaf-48de-a971-b1bccf5843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BAB8B5E-13F5-483F-A28B-A0F1AAA4A813}">
  <ds:schemaRefs>
    <ds:schemaRef ds:uri="34248002-70e9-405e-b346-5a265670eb7b"/>
    <ds:schemaRef ds:uri="bd6627c8-eaaf-48de-a971-b1bccf584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EB4CB5-4F3A-41F1-99AF-DD52F8B58B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46</Slides>
  <Notes>19</Notes>
  <HiddenSlides>0</HiddenSlide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office theme</vt:lpstr>
      <vt:lpstr>CBP Presentation Theme</vt:lpstr>
      <vt:lpstr>1_CBP Presentation Theme</vt:lpstr>
      <vt:lpstr>Good Morning! We will get started at 9:05</vt:lpstr>
      <vt:lpstr>Water Quality Status and Trends Resources</vt:lpstr>
      <vt:lpstr>Introductions</vt:lpstr>
      <vt:lpstr>Introductions</vt:lpstr>
      <vt:lpstr>Speakers</vt:lpstr>
      <vt:lpstr>Let’s hear from you!</vt:lpstr>
      <vt:lpstr>Objectives for Today’s Session</vt:lpstr>
      <vt:lpstr>Chesapeake Bay Program 101</vt:lpstr>
      <vt:lpstr>The Fabulous Chesapeake</vt:lpstr>
      <vt:lpstr>PowerPoint Presentation</vt:lpstr>
      <vt:lpstr>PowerPoint Presentation</vt:lpstr>
      <vt:lpstr>PowerPoint Presentation</vt:lpstr>
      <vt:lpstr>Bay Program Decision-Support Tools</vt:lpstr>
      <vt:lpstr>Tool #1: Chesapeake Bay (CB) Watershed  Data Dashboard</vt:lpstr>
      <vt:lpstr>Chesapeake Bay Watershed Data Dashboard</vt:lpstr>
      <vt:lpstr>Chesapeake Bay Watershed Data Dashboard</vt:lpstr>
      <vt:lpstr>Chesapeake Bay Watershed Data Dashboard</vt:lpstr>
      <vt:lpstr>Targeted Audiences</vt:lpstr>
      <vt:lpstr>Tool #2: Tributary Summary Story Maps</vt:lpstr>
      <vt:lpstr>Tool #2: Tributary Summary Story Maps</vt:lpstr>
      <vt:lpstr>Tributary Summaries Answer these Q's:</vt:lpstr>
      <vt:lpstr>Synthesizing and Communicating Science:</vt:lpstr>
      <vt:lpstr>Present the information in a different way</vt:lpstr>
      <vt:lpstr>DESIGN FOR DESIGN TOGETHER</vt:lpstr>
      <vt:lpstr>PowerPoint Presentation</vt:lpstr>
      <vt:lpstr>PowerPoint Presentation</vt:lpstr>
      <vt:lpstr>What can you do with these tools?</vt:lpstr>
      <vt:lpstr>What can you do with these tools?</vt:lpstr>
      <vt:lpstr>What can you do with these tools?</vt:lpstr>
      <vt:lpstr>What can you do with these tools?</vt:lpstr>
      <vt:lpstr>Hands-On Activity</vt:lpstr>
      <vt:lpstr>Hands-On Activity</vt:lpstr>
      <vt:lpstr>Case Study #1: Targeting Conservation and Restoration Activities</vt:lpstr>
      <vt:lpstr>Case Study #1: Targeting Conservation and Restoration Activities</vt:lpstr>
      <vt:lpstr>Case Study #1: Targeting Conservation and Restoration Activities</vt:lpstr>
      <vt:lpstr>Hands-On Activity</vt:lpstr>
      <vt:lpstr>Case Study #2: Supporting Outreach and Engagement Activities</vt:lpstr>
      <vt:lpstr>Case Study #2: Supporting Outreach and Engagement Activities</vt:lpstr>
      <vt:lpstr>Case Study #2: Supporting Outreach and Engagement Activities</vt:lpstr>
      <vt:lpstr>Hands-On Activity</vt:lpstr>
      <vt:lpstr>Explore the tools:</vt:lpstr>
      <vt:lpstr>De-Brief</vt:lpstr>
      <vt:lpstr>Guided Discussion Questions</vt:lpstr>
      <vt:lpstr>Feedback</vt:lpstr>
      <vt:lpstr>Wrap-Up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2024-08-23T19:50:23Z</dcterms:created>
  <dcterms:modified xsi:type="dcterms:W3CDTF">2024-10-16T18:02:37Z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0x01010054A93F6DF9F4004AA79E0A62CE80AA7A</vt:lpwstr>
  </property>
  <property fmtid="{D5CDD505-2E9C-101B-9397-08002B2CF9AE}" pid="3" name="MediaServiceImageTags">
    <vt:lpwstr/>
  </property>
</Properties>
</file>