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010400" cy="9296400"/>
  <p:embeddedFontLst>
    <p:embeddedFont>
      <p:font typeface="Georgia" panose="02040502050405020303" pitchFamily="18" charset="0"/>
      <p:regular r:id="rId4"/>
      <p:bold r:id="rId5"/>
      <p:italic r:id="rId6"/>
      <p:boldItalic r:id="rId7"/>
    </p:embeddedFont>
    <p:embeddedFont>
      <p:font typeface="Nixie One" panose="020B0604020202020204" charset="0"/>
      <p:regular r:id="rId8"/>
    </p:embeddedFont>
    <p:embeddedFont>
      <p:font typeface="Roboto Slab" pitchFamily="2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j14ja1+DQHNcuKEgD46alECcnb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26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24" Type="http://customschemas.google.com/relationships/presentationmetadata" Target="metadata"/><Relationship Id="rId5" Type="http://schemas.openxmlformats.org/officeDocument/2006/relationships/font" Target="fonts/font2.fntdata"/><Relationship Id="rId28" Type="http://schemas.openxmlformats.org/officeDocument/2006/relationships/tableStyles" Target="tableStyles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2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25" tIns="93125" rIns="93125" bIns="931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1" name="Google Shape;51;p1:notes"/>
          <p:cNvSpPr txBox="1">
            <a:spLocks noGrp="1"/>
          </p:cNvSpPr>
          <p:nvPr>
            <p:ph type="body" idx="1"/>
          </p:nvPr>
        </p:nvSpPr>
        <p:spPr>
          <a:xfrm>
            <a:off x="701042" y="4415790"/>
            <a:ext cx="5608319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25" tIns="93125" rIns="93125" bIns="931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6"/>
          <p:cNvSpPr/>
          <p:nvPr/>
        </p:nvSpPr>
        <p:spPr>
          <a:xfrm>
            <a:off x="0" y="0"/>
            <a:ext cx="247200" cy="5306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16"/>
          <p:cNvSpPr/>
          <p:nvPr/>
        </p:nvSpPr>
        <p:spPr>
          <a:xfrm>
            <a:off x="0" y="500625"/>
            <a:ext cx="4572000" cy="10586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6"/>
          <p:cNvSpPr/>
          <p:nvPr/>
        </p:nvSpPr>
        <p:spPr>
          <a:xfrm>
            <a:off x="0" y="1553405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6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6"/>
          <p:cNvSpPr/>
          <p:nvPr/>
        </p:nvSpPr>
        <p:spPr>
          <a:xfrm>
            <a:off x="0" y="3691500"/>
            <a:ext cx="247200" cy="1451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4" name="Google Shape;14;p16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rgbClr val="18637B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Google Shape;15;p16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▪"/>
              <a:defRPr sz="2800"/>
            </a:lvl1pPr>
            <a:lvl2pPr marL="914400" lvl="1" indent="-406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▫"/>
              <a:defRPr sz="28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/>
          <p:nvPr/>
        </p:nvSpPr>
        <p:spPr>
          <a:xfrm>
            <a:off x="0" y="0"/>
            <a:ext cx="247200" cy="5306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0"/>
          <p:cNvSpPr/>
          <p:nvPr/>
        </p:nvSpPr>
        <p:spPr>
          <a:xfrm>
            <a:off x="0" y="500625"/>
            <a:ext cx="4572000" cy="10586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0"/>
          <p:cNvSpPr/>
          <p:nvPr/>
        </p:nvSpPr>
        <p:spPr>
          <a:xfrm>
            <a:off x="0" y="1553405"/>
            <a:ext cx="247200" cy="15327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0"/>
          <p:cNvSpPr/>
          <p:nvPr/>
        </p:nvSpPr>
        <p:spPr>
          <a:xfrm>
            <a:off x="0" y="3691500"/>
            <a:ext cx="247200" cy="1451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9" name="Google Shape;39;p20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rgbClr val="18637B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0" name="Google Shape;40;p20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20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3660300" cy="3158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42" name="Google Shape;42;p20"/>
          <p:cNvSpPr txBox="1">
            <a:spLocks noGrp="1"/>
          </p:cNvSpPr>
          <p:nvPr>
            <p:ph type="body" idx="2"/>
          </p:nvPr>
        </p:nvSpPr>
        <p:spPr>
          <a:xfrm>
            <a:off x="5026623" y="1767275"/>
            <a:ext cx="3660300" cy="3158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▪"/>
              <a:defRPr sz="2000"/>
            </a:lvl1pPr>
            <a:lvl2pPr marL="914400" lvl="1" indent="-355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▫"/>
              <a:defRPr sz="2000"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tyle B">
  <p:cSld name="Blank style B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1"/>
          <p:cNvSpPr/>
          <p:nvPr/>
        </p:nvSpPr>
        <p:spPr>
          <a:xfrm>
            <a:off x="0" y="4294550"/>
            <a:ext cx="9144000" cy="241199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21"/>
          <p:cNvSpPr/>
          <p:nvPr/>
        </p:nvSpPr>
        <p:spPr>
          <a:xfrm>
            <a:off x="0" y="0"/>
            <a:ext cx="9144000" cy="5306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11445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" name="Google Shape;46;p21"/>
          <p:cNvSpPr/>
          <p:nvPr/>
        </p:nvSpPr>
        <p:spPr>
          <a:xfrm>
            <a:off x="0" y="500625"/>
            <a:ext cx="9144000" cy="38241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p21"/>
          <p:cNvSpPr/>
          <p:nvPr/>
        </p:nvSpPr>
        <p:spPr>
          <a:xfrm>
            <a:off x="0" y="4493604"/>
            <a:ext cx="9144000" cy="118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21"/>
          <p:cNvSpPr/>
          <p:nvPr/>
        </p:nvSpPr>
        <p:spPr>
          <a:xfrm>
            <a:off x="0" y="4584075"/>
            <a:ext cx="9144000" cy="5594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5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799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Roboto Slab"/>
              <a:buNone/>
              <a:defRPr sz="1800" b="1" i="0" u="none" strike="noStrike" cap="none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5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114454"/>
              </a:buClr>
              <a:buSzPts val="3000"/>
              <a:buFont typeface="Nixie One"/>
              <a:buChar char="▪"/>
              <a:defRPr sz="30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Char char="▫"/>
              <a:defRPr sz="24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114454"/>
              </a:buClr>
              <a:buSzPts val="2400"/>
              <a:buFont typeface="Nixie One"/>
              <a:buNone/>
              <a:defRPr sz="24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sz="1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sz="1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sz="1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sz="1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sz="1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114454"/>
              </a:buClr>
              <a:buSzPts val="1800"/>
              <a:buFont typeface="Nixie One"/>
              <a:buNone/>
              <a:defRPr sz="1800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"/>
          <p:cNvSpPr/>
          <p:nvPr/>
        </p:nvSpPr>
        <p:spPr>
          <a:xfrm>
            <a:off x="223520" y="1"/>
            <a:ext cx="8920480" cy="1767274"/>
          </a:xfrm>
          <a:prstGeom prst="rect">
            <a:avLst/>
          </a:prstGeom>
          <a:solidFill>
            <a:srgbClr val="13314B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eorgia"/>
              <a:buNone/>
            </a:pPr>
            <a:r>
              <a:rPr lang="en-US" sz="1100" b="0" i="0" u="none" strike="noStrike" cap="non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 txBox="1"/>
          <p:nvPr/>
        </p:nvSpPr>
        <p:spPr>
          <a:xfrm>
            <a:off x="396557" y="288801"/>
            <a:ext cx="6136323" cy="109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lang="en-US" sz="1600" b="1" i="0" u="none" strike="noStrike" cap="all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Habitat GIT SPRING Meeting </a:t>
            </a:r>
            <a:r>
              <a:rPr lang="en-US" sz="1600" b="1" i="0" u="none" strike="noStrike" cap="none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– April 29, 2025</a:t>
            </a:r>
            <a:br>
              <a:rPr lang="en-US" sz="1600" b="1" i="0" u="none" strike="noStrike" cap="none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US" sz="1600" b="1" i="1" u="none" strike="noStrike" cap="none" dirty="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Chesapeake Bay Program</a:t>
            </a:r>
            <a:endParaRPr sz="1100" b="0" i="0" u="none" strike="noStrike" cap="none" dirty="0">
              <a:solidFill>
                <a:srgbClr val="00000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pic>
        <p:nvPicPr>
          <p:cNvPr id="55" name="Google Shape;55;p1" descr="A close up of a sign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b="24721"/>
          <a:stretch/>
        </p:blipFill>
        <p:spPr>
          <a:xfrm>
            <a:off x="7163118" y="217526"/>
            <a:ext cx="1584325" cy="10001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E7F8EA-5342-861A-4253-AB1D9CCE0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3189" y="1767275"/>
            <a:ext cx="7883636" cy="3158699"/>
          </a:xfrm>
        </p:spPr>
        <p:txBody>
          <a:bodyPr/>
          <a:lstStyle/>
          <a:p>
            <a:pPr marL="50800" indent="0">
              <a:buNone/>
            </a:pPr>
            <a:r>
              <a:rPr lang="en-US" dirty="0">
                <a:latin typeface="Georgia" panose="02040502050405020303" pitchFamily="18" charset="0"/>
              </a:rPr>
              <a:t>Fish Passage Workgroup Updates: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Jim Thompson stepping down co-chair</a:t>
            </a:r>
          </a:p>
          <a:p>
            <a:pPr indent="-457200">
              <a:buFont typeface="Arial" panose="020B0604020202020204" pitchFamily="34" charset="0"/>
              <a:buChar char="•"/>
            </a:pPr>
            <a:endParaRPr lang="en-US" sz="2000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Membership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WG meeting – March 26, 2025</a:t>
            </a:r>
          </a:p>
          <a:p>
            <a:pPr indent="-457200">
              <a:buFont typeface="Arial" panose="020B0604020202020204" pitchFamily="34" charset="0"/>
              <a:buChar char="•"/>
            </a:pPr>
            <a:endParaRPr lang="en-US" sz="2000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latin typeface="Georgia" panose="02040502050405020303" pitchFamily="18" charset="0"/>
              </a:rPr>
              <a:t>2025 Agreement – outcome consolidation?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Nixie One</vt:lpstr>
      <vt:lpstr>Georgia</vt:lpstr>
      <vt:lpstr>Arial</vt:lpstr>
      <vt:lpstr>Roboto Slab</vt:lpstr>
      <vt:lpstr>Warwick template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Free, Laura</dc:creator>
  <cp:lastModifiedBy>Staten, Nick</cp:lastModifiedBy>
  <cp:revision>1</cp:revision>
  <dcterms:modified xsi:type="dcterms:W3CDTF">2025-04-28T17:06:08Z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0x0101007299ACFDB1F7B243A8BE670D52864591</vt:lpwstr>
  </property>
</Properties>
</file>