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69" r:id="rId3"/>
    <p:sldId id="257" r:id="rId4"/>
    <p:sldId id="259" r:id="rId5"/>
    <p:sldId id="270" r:id="rId6"/>
    <p:sldId id="271" r:id="rId7"/>
    <p:sldId id="272" r:id="rId8"/>
    <p:sldId id="260" r:id="rId9"/>
    <p:sldId id="273" r:id="rId10"/>
    <p:sldId id="274" r:id="rId11"/>
    <p:sldId id="275" r:id="rId12"/>
    <p:sldId id="263" r:id="rId13"/>
    <p:sldId id="278" r:id="rId14"/>
    <p:sldId id="277" r:id="rId15"/>
    <p:sldId id="279" r:id="rId16"/>
    <p:sldId id="276" r:id="rId17"/>
    <p:sldId id="280" r:id="rId18"/>
    <p:sldId id="267" r:id="rId19"/>
    <p:sldId id="266" r:id="rId20"/>
    <p:sldId id="26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
          <p15:clr>
            <a:srgbClr val="747775"/>
          </p15:clr>
        </p15:guide>
        <p15:guide id="2" pos="5616">
          <p15:clr>
            <a:srgbClr val="747775"/>
          </p15:clr>
        </p15:guide>
        <p15:guide id="3" orient="horz" pos="144">
          <p15:clr>
            <a:srgbClr val="747775"/>
          </p15:clr>
        </p15:guide>
        <p15:guide id="4" orient="horz" pos="2748">
          <p15:clr>
            <a:srgbClr val="747775"/>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3" roundtripDataSignature="AMtx7miL/otYxytvGlxd0BYzNSnyBy+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2A4CC-4DE8-9717-AC3E-8B1890BC612E}" v="420" dt="2026-03-30T17:33:59.461"/>
    <p1510:client id="{734CF45C-35D4-4D1A-8122-DB57C139E7B8}" v="1355" dt="2026-03-31T14:24:03.483"/>
    <p1510:client id="{F3823908-2A90-26DF-87A6-C50D145CC3A1}" v="41" dt="2026-03-30T21:25:58.062"/>
  </p1510:revLst>
</p1510:revInfo>
</file>

<file path=ppt/tableStyles.xml><?xml version="1.0" encoding="utf-8"?>
<a:tblStyleLst xmlns:a="http://schemas.openxmlformats.org/drawingml/2006/main" def="{EB98D33F-0579-424D-BBDB-4F6F6E501E0D}">
  <a:tblStyle styleId="{EB98D33F-0579-424D-BBDB-4F6F6E501E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61" autoAdjust="0"/>
  </p:normalViewPr>
  <p:slideViewPr>
    <p:cSldViewPr snapToGrid="0">
      <p:cViewPr>
        <p:scale>
          <a:sx n="106" d="100"/>
          <a:sy n="106" d="100"/>
        </p:scale>
        <p:origin x="1764" y="156"/>
      </p:cViewPr>
      <p:guideLst>
        <p:guide pos="144"/>
        <p:guide pos="5616"/>
        <p:guide orient="horz" pos="144"/>
        <p:guide orient="horz" pos="27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dith Lemke" userId="bde002cf-617c-41e8-8e7e-0c7cde003da3" providerId="ADAL" clId="{E7B1EB05-9D98-4C6C-877D-CEF784920F83}"/>
    <pc:docChg chg="undo custSel addSld delSld modSld sldOrd">
      <pc:chgData name="Meredith Lemke" userId="bde002cf-617c-41e8-8e7e-0c7cde003da3" providerId="ADAL" clId="{E7B1EB05-9D98-4C6C-877D-CEF784920F83}" dt="2026-03-31T14:30:22.728" v="8016" actId="14100"/>
      <pc:docMkLst>
        <pc:docMk/>
      </pc:docMkLst>
      <pc:sldChg chg="modSp mod modNotesTx">
        <pc:chgData name="Meredith Lemke" userId="bde002cf-617c-41e8-8e7e-0c7cde003da3" providerId="ADAL" clId="{E7B1EB05-9D98-4C6C-877D-CEF784920F83}" dt="2026-03-24T18:47:42.252" v="29" actId="20577"/>
        <pc:sldMkLst>
          <pc:docMk/>
          <pc:sldMk cId="0" sldId="256"/>
        </pc:sldMkLst>
        <pc:spChg chg="mod">
          <ac:chgData name="Meredith Lemke" userId="bde002cf-617c-41e8-8e7e-0c7cde003da3" providerId="ADAL" clId="{E7B1EB05-9D98-4C6C-877D-CEF784920F83}" dt="2026-03-24T18:47:29.890" v="20" actId="20577"/>
          <ac:spMkLst>
            <pc:docMk/>
            <pc:sldMk cId="0" sldId="256"/>
            <ac:spMk id="288" creationId="{00000000-0000-0000-0000-000000000000}"/>
          </ac:spMkLst>
        </pc:spChg>
        <pc:spChg chg="mod">
          <ac:chgData name="Meredith Lemke" userId="bde002cf-617c-41e8-8e7e-0c7cde003da3" providerId="ADAL" clId="{E7B1EB05-9D98-4C6C-877D-CEF784920F83}" dt="2026-03-24T18:47:35.141" v="28" actId="20577"/>
          <ac:spMkLst>
            <pc:docMk/>
            <pc:sldMk cId="0" sldId="256"/>
            <ac:spMk id="289" creationId="{00000000-0000-0000-0000-000000000000}"/>
          </ac:spMkLst>
        </pc:spChg>
      </pc:sldChg>
      <pc:sldChg chg="addSp delSp modSp mod modNotesTx">
        <pc:chgData name="Meredith Lemke" userId="bde002cf-617c-41e8-8e7e-0c7cde003da3" providerId="ADAL" clId="{E7B1EB05-9D98-4C6C-877D-CEF784920F83}" dt="2026-03-31T14:27:14.035" v="7958" actId="20577"/>
        <pc:sldMkLst>
          <pc:docMk/>
          <pc:sldMk cId="0" sldId="257"/>
        </pc:sldMkLst>
        <pc:spChg chg="mod">
          <ac:chgData name="Meredith Lemke" userId="bde002cf-617c-41e8-8e7e-0c7cde003da3" providerId="ADAL" clId="{E7B1EB05-9D98-4C6C-877D-CEF784920F83}" dt="2026-03-24T18:49:39.380" v="214" actId="1076"/>
          <ac:spMkLst>
            <pc:docMk/>
            <pc:sldMk cId="0" sldId="257"/>
            <ac:spMk id="294" creationId="{00000000-0000-0000-0000-000000000000}"/>
          </ac:spMkLst>
        </pc:spChg>
        <pc:spChg chg="mod">
          <ac:chgData name="Meredith Lemke" userId="bde002cf-617c-41e8-8e7e-0c7cde003da3" providerId="ADAL" clId="{E7B1EB05-9D98-4C6C-877D-CEF784920F83}" dt="2026-03-24T18:49:47.884" v="216" actId="1076"/>
          <ac:spMkLst>
            <pc:docMk/>
            <pc:sldMk cId="0" sldId="257"/>
            <ac:spMk id="296" creationId="{00000000-0000-0000-0000-000000000000}"/>
          </ac:spMkLst>
        </pc:spChg>
        <pc:spChg chg="mod">
          <ac:chgData name="Meredith Lemke" userId="bde002cf-617c-41e8-8e7e-0c7cde003da3" providerId="ADAL" clId="{E7B1EB05-9D98-4C6C-877D-CEF784920F83}" dt="2026-03-31T14:27:14.035" v="7958" actId="20577"/>
          <ac:spMkLst>
            <pc:docMk/>
            <pc:sldMk cId="0" sldId="257"/>
            <ac:spMk id="297" creationId="{00000000-0000-0000-0000-000000000000}"/>
          </ac:spMkLst>
        </pc:spChg>
        <pc:spChg chg="mod">
          <ac:chgData name="Meredith Lemke" userId="bde002cf-617c-41e8-8e7e-0c7cde003da3" providerId="ADAL" clId="{E7B1EB05-9D98-4C6C-877D-CEF784920F83}" dt="2026-03-24T18:49:59.746" v="218" actId="1076"/>
          <ac:spMkLst>
            <pc:docMk/>
            <pc:sldMk cId="0" sldId="257"/>
            <ac:spMk id="298" creationId="{00000000-0000-0000-0000-000000000000}"/>
          </ac:spMkLst>
        </pc:spChg>
        <pc:spChg chg="mod">
          <ac:chgData name="Meredith Lemke" userId="bde002cf-617c-41e8-8e7e-0c7cde003da3" providerId="ADAL" clId="{E7B1EB05-9D98-4C6C-877D-CEF784920F83}" dt="2026-03-24T18:50:23.925" v="224" actId="1076"/>
          <ac:spMkLst>
            <pc:docMk/>
            <pc:sldMk cId="0" sldId="257"/>
            <ac:spMk id="300" creationId="{00000000-0000-0000-0000-000000000000}"/>
          </ac:spMkLst>
        </pc:spChg>
      </pc:sldChg>
      <pc:sldChg chg="del mod modShow modNotesTx">
        <pc:chgData name="Meredith Lemke" userId="bde002cf-617c-41e8-8e7e-0c7cde003da3" providerId="ADAL" clId="{E7B1EB05-9D98-4C6C-877D-CEF784920F83}" dt="2026-03-30T19:41:38.044" v="1234" actId="2696"/>
        <pc:sldMkLst>
          <pc:docMk/>
          <pc:sldMk cId="0" sldId="258"/>
        </pc:sldMkLst>
      </pc:sldChg>
      <pc:sldChg chg="addSp delSp modSp mod ord modNotes modNotesTx">
        <pc:chgData name="Meredith Lemke" userId="bde002cf-617c-41e8-8e7e-0c7cde003da3" providerId="ADAL" clId="{E7B1EB05-9D98-4C6C-877D-CEF784920F83}" dt="2026-03-30T21:29:54.529" v="5795" actId="20577"/>
        <pc:sldMkLst>
          <pc:docMk/>
          <pc:sldMk cId="0" sldId="259"/>
        </pc:sldMkLst>
        <pc:spChg chg="add del mod">
          <ac:chgData name="Meredith Lemke" userId="bde002cf-617c-41e8-8e7e-0c7cde003da3" providerId="ADAL" clId="{E7B1EB05-9D98-4C6C-877D-CEF784920F83}" dt="2026-03-30T19:35:22.286" v="1089" actId="21"/>
          <ac:spMkLst>
            <pc:docMk/>
            <pc:sldMk cId="0" sldId="259"/>
            <ac:spMk id="3" creationId="{DA49C657-6F0C-E694-91FC-8E93D5017DBC}"/>
          </ac:spMkLst>
        </pc:spChg>
        <pc:spChg chg="add del mod">
          <ac:chgData name="Meredith Lemke" userId="bde002cf-617c-41e8-8e7e-0c7cde003da3" providerId="ADAL" clId="{E7B1EB05-9D98-4C6C-877D-CEF784920F83}" dt="2026-03-30T19:35:28.191" v="1091" actId="478"/>
          <ac:spMkLst>
            <pc:docMk/>
            <pc:sldMk cId="0" sldId="259"/>
            <ac:spMk id="5" creationId="{BAA1ECB7-6F83-A8E8-858A-FEBD9D338065}"/>
          </ac:spMkLst>
        </pc:spChg>
        <pc:spChg chg="mod">
          <ac:chgData name="Meredith Lemke" userId="bde002cf-617c-41e8-8e7e-0c7cde003da3" providerId="ADAL" clId="{E7B1EB05-9D98-4C6C-877D-CEF784920F83}" dt="2026-03-30T20:01:39.990" v="2482" actId="255"/>
          <ac:spMkLst>
            <pc:docMk/>
            <pc:sldMk cId="0" sldId="259"/>
            <ac:spMk id="315" creationId="{00000000-0000-0000-0000-000000000000}"/>
          </ac:spMkLst>
        </pc:spChg>
        <pc:spChg chg="del">
          <ac:chgData name="Meredith Lemke" userId="bde002cf-617c-41e8-8e7e-0c7cde003da3" providerId="ADAL" clId="{E7B1EB05-9D98-4C6C-877D-CEF784920F83}" dt="2026-03-30T19:35:25.696" v="1090" actId="21"/>
          <ac:spMkLst>
            <pc:docMk/>
            <pc:sldMk cId="0" sldId="259"/>
            <ac:spMk id="317" creationId="{00000000-0000-0000-0000-000000000000}"/>
          </ac:spMkLst>
        </pc:spChg>
        <pc:picChg chg="add del">
          <ac:chgData name="Meredith Lemke" userId="bde002cf-617c-41e8-8e7e-0c7cde003da3" providerId="ADAL" clId="{E7B1EB05-9D98-4C6C-877D-CEF784920F83}" dt="2026-03-30T19:35:25.696" v="1090" actId="21"/>
          <ac:picMkLst>
            <pc:docMk/>
            <pc:sldMk cId="0" sldId="259"/>
            <ac:picMk id="316" creationId="{00000000-0000-0000-0000-000000000000}"/>
          </ac:picMkLst>
        </pc:picChg>
      </pc:sldChg>
      <pc:sldChg chg="modSp mod modNotesTx">
        <pc:chgData name="Meredith Lemke" userId="bde002cf-617c-41e8-8e7e-0c7cde003da3" providerId="ADAL" clId="{E7B1EB05-9D98-4C6C-877D-CEF784920F83}" dt="2026-03-30T20:59:39.813" v="5408" actId="20577"/>
        <pc:sldMkLst>
          <pc:docMk/>
          <pc:sldMk cId="0" sldId="260"/>
        </pc:sldMkLst>
        <pc:spChg chg="mod">
          <ac:chgData name="Meredith Lemke" userId="bde002cf-617c-41e8-8e7e-0c7cde003da3" providerId="ADAL" clId="{E7B1EB05-9D98-4C6C-877D-CEF784920F83}" dt="2026-03-24T18:58:01.202" v="899" actId="20577"/>
          <ac:spMkLst>
            <pc:docMk/>
            <pc:sldMk cId="0" sldId="260"/>
            <ac:spMk id="322" creationId="{00000000-0000-0000-0000-000000000000}"/>
          </ac:spMkLst>
        </pc:spChg>
        <pc:graphicFrameChg chg="mod modGraphic">
          <ac:chgData name="Meredith Lemke" userId="bde002cf-617c-41e8-8e7e-0c7cde003da3" providerId="ADAL" clId="{E7B1EB05-9D98-4C6C-877D-CEF784920F83}" dt="2026-03-30T20:59:39.813" v="5408" actId="20577"/>
          <ac:graphicFrameMkLst>
            <pc:docMk/>
            <pc:sldMk cId="0" sldId="260"/>
            <ac:graphicFrameMk id="323" creationId="{00000000-0000-0000-0000-000000000000}"/>
          </ac:graphicFrameMkLst>
        </pc:graphicFrameChg>
      </pc:sldChg>
      <pc:sldChg chg="del">
        <pc:chgData name="Meredith Lemke" userId="bde002cf-617c-41e8-8e7e-0c7cde003da3" providerId="ADAL" clId="{E7B1EB05-9D98-4C6C-877D-CEF784920F83}" dt="2026-03-30T21:00:59.110" v="5409" actId="47"/>
        <pc:sldMkLst>
          <pc:docMk/>
          <pc:sldMk cId="0" sldId="261"/>
        </pc:sldMkLst>
      </pc:sldChg>
      <pc:sldChg chg="del modNotesTx">
        <pc:chgData name="Meredith Lemke" userId="bde002cf-617c-41e8-8e7e-0c7cde003da3" providerId="ADAL" clId="{E7B1EB05-9D98-4C6C-877D-CEF784920F83}" dt="2026-03-30T21:01:01.156" v="5410" actId="47"/>
        <pc:sldMkLst>
          <pc:docMk/>
          <pc:sldMk cId="0" sldId="262"/>
        </pc:sldMkLst>
      </pc:sldChg>
      <pc:sldChg chg="modSp mod modNotesTx">
        <pc:chgData name="Meredith Lemke" userId="bde002cf-617c-41e8-8e7e-0c7cde003da3" providerId="ADAL" clId="{E7B1EB05-9D98-4C6C-877D-CEF784920F83}" dt="2026-03-31T13:56:13.808" v="6031" actId="1076"/>
        <pc:sldMkLst>
          <pc:docMk/>
          <pc:sldMk cId="0" sldId="263"/>
        </pc:sldMkLst>
        <pc:spChg chg="mod">
          <ac:chgData name="Meredith Lemke" userId="bde002cf-617c-41e8-8e7e-0c7cde003da3" providerId="ADAL" clId="{E7B1EB05-9D98-4C6C-877D-CEF784920F83}" dt="2026-03-30T21:01:12.876" v="5438" actId="20577"/>
          <ac:spMkLst>
            <pc:docMk/>
            <pc:sldMk cId="0" sldId="263"/>
            <ac:spMk id="340" creationId="{00000000-0000-0000-0000-000000000000}"/>
          </ac:spMkLst>
        </pc:spChg>
        <pc:spChg chg="mod">
          <ac:chgData name="Meredith Lemke" userId="bde002cf-617c-41e8-8e7e-0c7cde003da3" providerId="ADAL" clId="{E7B1EB05-9D98-4C6C-877D-CEF784920F83}" dt="2026-03-31T13:56:13.808" v="6031" actId="1076"/>
          <ac:spMkLst>
            <pc:docMk/>
            <pc:sldMk cId="0" sldId="263"/>
            <ac:spMk id="341" creationId="{00000000-0000-0000-0000-000000000000}"/>
          </ac:spMkLst>
        </pc:spChg>
      </pc:sldChg>
      <pc:sldChg chg="del modNotesTx">
        <pc:chgData name="Meredith Lemke" userId="bde002cf-617c-41e8-8e7e-0c7cde003da3" providerId="ADAL" clId="{E7B1EB05-9D98-4C6C-877D-CEF784920F83}" dt="2026-03-30T21:01:27.612" v="5457" actId="47"/>
        <pc:sldMkLst>
          <pc:docMk/>
          <pc:sldMk cId="0" sldId="264"/>
        </pc:sldMkLst>
      </pc:sldChg>
      <pc:sldChg chg="del modNotesTx">
        <pc:chgData name="Meredith Lemke" userId="bde002cf-617c-41e8-8e7e-0c7cde003da3" providerId="ADAL" clId="{E7B1EB05-9D98-4C6C-877D-CEF784920F83}" dt="2026-03-30T21:01:29.218" v="5458" actId="47"/>
        <pc:sldMkLst>
          <pc:docMk/>
          <pc:sldMk cId="0" sldId="265"/>
        </pc:sldMkLst>
      </pc:sldChg>
      <pc:sldChg chg="modSp mod modNotesTx">
        <pc:chgData name="Meredith Lemke" userId="bde002cf-617c-41e8-8e7e-0c7cde003da3" providerId="ADAL" clId="{E7B1EB05-9D98-4C6C-877D-CEF784920F83}" dt="2026-03-31T14:28:59.745" v="7960" actId="113"/>
        <pc:sldMkLst>
          <pc:docMk/>
          <pc:sldMk cId="0" sldId="266"/>
        </pc:sldMkLst>
        <pc:spChg chg="mod">
          <ac:chgData name="Meredith Lemke" userId="bde002cf-617c-41e8-8e7e-0c7cde003da3" providerId="ADAL" clId="{E7B1EB05-9D98-4C6C-877D-CEF784920F83}" dt="2026-03-31T14:28:59.745" v="7960" actId="113"/>
          <ac:spMkLst>
            <pc:docMk/>
            <pc:sldMk cId="0" sldId="266"/>
            <ac:spMk id="361" creationId="{00000000-0000-0000-0000-000000000000}"/>
          </ac:spMkLst>
        </pc:spChg>
      </pc:sldChg>
      <pc:sldChg chg="modSp mod ord modNotesTx">
        <pc:chgData name="Meredith Lemke" userId="bde002cf-617c-41e8-8e7e-0c7cde003da3" providerId="ADAL" clId="{E7B1EB05-9D98-4C6C-877D-CEF784920F83}" dt="2026-03-31T14:24:16.862" v="7955" actId="20577"/>
        <pc:sldMkLst>
          <pc:docMk/>
          <pc:sldMk cId="0" sldId="267"/>
        </pc:sldMkLst>
        <pc:spChg chg="mod">
          <ac:chgData name="Meredith Lemke" userId="bde002cf-617c-41e8-8e7e-0c7cde003da3" providerId="ADAL" clId="{E7B1EB05-9D98-4C6C-877D-CEF784920F83}" dt="2026-03-31T14:10:13.626" v="7092" actId="20577"/>
          <ac:spMkLst>
            <pc:docMk/>
            <pc:sldMk cId="0" sldId="267"/>
            <ac:spMk id="368" creationId="{00000000-0000-0000-0000-000000000000}"/>
          </ac:spMkLst>
        </pc:spChg>
        <pc:spChg chg="mod">
          <ac:chgData name="Meredith Lemke" userId="bde002cf-617c-41e8-8e7e-0c7cde003da3" providerId="ADAL" clId="{E7B1EB05-9D98-4C6C-877D-CEF784920F83}" dt="2026-03-31T14:24:16.862" v="7955" actId="20577"/>
          <ac:spMkLst>
            <pc:docMk/>
            <pc:sldMk cId="0" sldId="267"/>
            <ac:spMk id="369" creationId="{00000000-0000-0000-0000-000000000000}"/>
          </ac:spMkLst>
        </pc:spChg>
      </pc:sldChg>
      <pc:sldChg chg="modSp mod modNotesTx">
        <pc:chgData name="Meredith Lemke" userId="bde002cf-617c-41e8-8e7e-0c7cde003da3" providerId="ADAL" clId="{E7B1EB05-9D98-4C6C-877D-CEF784920F83}" dt="2026-03-31T14:30:22.728" v="8016" actId="14100"/>
        <pc:sldMkLst>
          <pc:docMk/>
          <pc:sldMk cId="0" sldId="268"/>
        </pc:sldMkLst>
        <pc:spChg chg="mod">
          <ac:chgData name="Meredith Lemke" userId="bde002cf-617c-41e8-8e7e-0c7cde003da3" providerId="ADAL" clId="{E7B1EB05-9D98-4C6C-877D-CEF784920F83}" dt="2026-03-31T14:30:22.728" v="8016" actId="14100"/>
          <ac:spMkLst>
            <pc:docMk/>
            <pc:sldMk cId="0" sldId="268"/>
            <ac:spMk id="376" creationId="{00000000-0000-0000-0000-000000000000}"/>
          </ac:spMkLst>
        </pc:spChg>
        <pc:spChg chg="mod">
          <ac:chgData name="Meredith Lemke" userId="bde002cf-617c-41e8-8e7e-0c7cde003da3" providerId="ADAL" clId="{E7B1EB05-9D98-4C6C-877D-CEF784920F83}" dt="2026-03-31T14:30:15.325" v="8014" actId="1076"/>
          <ac:spMkLst>
            <pc:docMk/>
            <pc:sldMk cId="0" sldId="268"/>
            <ac:spMk id="378" creationId="{00000000-0000-0000-0000-000000000000}"/>
          </ac:spMkLst>
        </pc:spChg>
      </pc:sldChg>
      <pc:sldChg chg="addSp delSp modSp add mod ord modNotesTx">
        <pc:chgData name="Meredith Lemke" userId="bde002cf-617c-41e8-8e7e-0c7cde003da3" providerId="ADAL" clId="{E7B1EB05-9D98-4C6C-877D-CEF784920F83}" dt="2026-03-30T21:29:33.353" v="5766" actId="20577"/>
        <pc:sldMkLst>
          <pc:docMk/>
          <pc:sldMk cId="65959482" sldId="269"/>
        </pc:sldMkLst>
        <pc:spChg chg="mod">
          <ac:chgData name="Meredith Lemke" userId="bde002cf-617c-41e8-8e7e-0c7cde003da3" providerId="ADAL" clId="{E7B1EB05-9D98-4C6C-877D-CEF784920F83}" dt="2026-03-30T19:35:53.696" v="1107" actId="20577"/>
          <ac:spMkLst>
            <pc:docMk/>
            <pc:sldMk cId="65959482" sldId="269"/>
            <ac:spMk id="314" creationId="{9264165F-1B7A-C673-405E-FB29097503D0}"/>
          </ac:spMkLst>
        </pc:spChg>
        <pc:spChg chg="mod">
          <ac:chgData name="Meredith Lemke" userId="bde002cf-617c-41e8-8e7e-0c7cde003da3" providerId="ADAL" clId="{E7B1EB05-9D98-4C6C-877D-CEF784920F83}" dt="2026-03-30T19:38:23.598" v="1232" actId="14100"/>
          <ac:spMkLst>
            <pc:docMk/>
            <pc:sldMk cId="65959482" sldId="269"/>
            <ac:spMk id="315" creationId="{D970B17D-6231-D4AB-2B67-83F55E23D3F6}"/>
          </ac:spMkLst>
        </pc:spChg>
        <pc:spChg chg="add mod">
          <ac:chgData name="Meredith Lemke" userId="bde002cf-617c-41e8-8e7e-0c7cde003da3" providerId="ADAL" clId="{E7B1EB05-9D98-4C6C-877D-CEF784920F83}" dt="2026-03-30T19:38:31.444" v="1233" actId="1076"/>
          <ac:spMkLst>
            <pc:docMk/>
            <pc:sldMk cId="65959482" sldId="269"/>
            <ac:spMk id="317" creationId="{00000000-0000-0000-0000-000000000000}"/>
          </ac:spMkLst>
        </pc:spChg>
        <pc:picChg chg="add del mod">
          <ac:chgData name="Meredith Lemke" userId="bde002cf-617c-41e8-8e7e-0c7cde003da3" providerId="ADAL" clId="{E7B1EB05-9D98-4C6C-877D-CEF784920F83}" dt="2026-03-30T19:37:36.672" v="1224" actId="478"/>
          <ac:picMkLst>
            <pc:docMk/>
            <pc:sldMk cId="65959482" sldId="269"/>
            <ac:picMk id="3" creationId="{DCEBD87E-7F81-3C7B-D208-9F36FAF22FEF}"/>
          </ac:picMkLst>
        </pc:picChg>
        <pc:picChg chg="add mod modCrop">
          <ac:chgData name="Meredith Lemke" userId="bde002cf-617c-41e8-8e7e-0c7cde003da3" providerId="ADAL" clId="{E7B1EB05-9D98-4C6C-877D-CEF784920F83}" dt="2026-03-30T19:38:19.067" v="1231" actId="1076"/>
          <ac:picMkLst>
            <pc:docMk/>
            <pc:sldMk cId="65959482" sldId="269"/>
            <ac:picMk id="316" creationId="{00000000-0000-0000-0000-000000000000}"/>
          </ac:picMkLst>
        </pc:picChg>
      </pc:sldChg>
      <pc:sldChg chg="addSp delSp modSp add mod modNotesTx">
        <pc:chgData name="Meredith Lemke" userId="bde002cf-617c-41e8-8e7e-0c7cde003da3" providerId="ADAL" clId="{E7B1EB05-9D98-4C6C-877D-CEF784920F83}" dt="2026-03-30T19:47:35.544" v="1623" actId="255"/>
        <pc:sldMkLst>
          <pc:docMk/>
          <pc:sldMk cId="3126727888" sldId="270"/>
        </pc:sldMkLst>
        <pc:spChg chg="add mod">
          <ac:chgData name="Meredith Lemke" userId="bde002cf-617c-41e8-8e7e-0c7cde003da3" providerId="ADAL" clId="{E7B1EB05-9D98-4C6C-877D-CEF784920F83}" dt="2026-03-30T19:47:35.544" v="1623" actId="255"/>
          <ac:spMkLst>
            <pc:docMk/>
            <pc:sldMk cId="3126727888" sldId="270"/>
            <ac:spMk id="3" creationId="{7B75A4A5-302C-7177-B9C2-979ACA4C69DF}"/>
          </ac:spMkLst>
        </pc:spChg>
        <pc:spChg chg="add mod">
          <ac:chgData name="Meredith Lemke" userId="bde002cf-617c-41e8-8e7e-0c7cde003da3" providerId="ADAL" clId="{E7B1EB05-9D98-4C6C-877D-CEF784920F83}" dt="2026-03-30T19:44:01.249" v="1499" actId="20577"/>
          <ac:spMkLst>
            <pc:docMk/>
            <pc:sldMk cId="3126727888" sldId="270"/>
            <ac:spMk id="4" creationId="{A64A56B0-E9A8-C237-9C9B-FA57AA82FD28}"/>
          </ac:spMkLst>
        </pc:spChg>
        <pc:spChg chg="add mod">
          <ac:chgData name="Meredith Lemke" userId="bde002cf-617c-41e8-8e7e-0c7cde003da3" providerId="ADAL" clId="{E7B1EB05-9D98-4C6C-877D-CEF784920F83}" dt="2026-03-30T19:47:29.051" v="1622" actId="255"/>
          <ac:spMkLst>
            <pc:docMk/>
            <pc:sldMk cId="3126727888" sldId="270"/>
            <ac:spMk id="5" creationId="{8CCFE3C1-5632-406B-444F-2A18D4ED56A4}"/>
          </ac:spMkLst>
        </pc:spChg>
        <pc:spChg chg="add del mod">
          <ac:chgData name="Meredith Lemke" userId="bde002cf-617c-41e8-8e7e-0c7cde003da3" providerId="ADAL" clId="{E7B1EB05-9D98-4C6C-877D-CEF784920F83}" dt="2026-03-30T19:44:19.766" v="1529" actId="478"/>
          <ac:spMkLst>
            <pc:docMk/>
            <pc:sldMk cId="3126727888" sldId="270"/>
            <ac:spMk id="7" creationId="{5664B8DF-C853-D6D4-9799-285545F27EBE}"/>
          </ac:spMkLst>
        </pc:spChg>
        <pc:spChg chg="mod">
          <ac:chgData name="Meredith Lemke" userId="bde002cf-617c-41e8-8e7e-0c7cde003da3" providerId="ADAL" clId="{E7B1EB05-9D98-4C6C-877D-CEF784920F83}" dt="2026-03-30T19:43:13.490" v="1420" actId="21"/>
          <ac:spMkLst>
            <pc:docMk/>
            <pc:sldMk cId="3126727888" sldId="270"/>
            <ac:spMk id="314" creationId="{07F4E6E7-19AE-FC21-8DB6-579384E890ED}"/>
          </ac:spMkLst>
        </pc:spChg>
        <pc:spChg chg="del mod">
          <ac:chgData name="Meredith Lemke" userId="bde002cf-617c-41e8-8e7e-0c7cde003da3" providerId="ADAL" clId="{E7B1EB05-9D98-4C6C-877D-CEF784920F83}" dt="2026-03-30T19:44:16.958" v="1528" actId="478"/>
          <ac:spMkLst>
            <pc:docMk/>
            <pc:sldMk cId="3126727888" sldId="270"/>
            <ac:spMk id="315" creationId="{74FFB842-E55E-7A85-1902-8AD6682D5913}"/>
          </ac:spMkLst>
        </pc:spChg>
      </pc:sldChg>
      <pc:sldChg chg="addSp delSp modSp add mod modNotesTx">
        <pc:chgData name="Meredith Lemke" userId="bde002cf-617c-41e8-8e7e-0c7cde003da3" providerId="ADAL" clId="{E7B1EB05-9D98-4C6C-877D-CEF784920F83}" dt="2026-03-30T20:56:01.319" v="5304" actId="115"/>
        <pc:sldMkLst>
          <pc:docMk/>
          <pc:sldMk cId="3772827853" sldId="271"/>
        </pc:sldMkLst>
        <pc:spChg chg="del">
          <ac:chgData name="Meredith Lemke" userId="bde002cf-617c-41e8-8e7e-0c7cde003da3" providerId="ADAL" clId="{E7B1EB05-9D98-4C6C-877D-CEF784920F83}" dt="2026-03-30T19:50:45.754" v="1723" actId="478"/>
          <ac:spMkLst>
            <pc:docMk/>
            <pc:sldMk cId="3772827853" sldId="271"/>
            <ac:spMk id="3" creationId="{C7A33A48-AA83-96E5-FEAB-9280A8304BA4}"/>
          </ac:spMkLst>
        </pc:spChg>
        <pc:spChg chg="del">
          <ac:chgData name="Meredith Lemke" userId="bde002cf-617c-41e8-8e7e-0c7cde003da3" providerId="ADAL" clId="{E7B1EB05-9D98-4C6C-877D-CEF784920F83}" dt="2026-03-30T19:50:42.983" v="1722" actId="478"/>
          <ac:spMkLst>
            <pc:docMk/>
            <pc:sldMk cId="3772827853" sldId="271"/>
            <ac:spMk id="4" creationId="{42BC17B9-7F36-F2D8-521F-1821AC792A9A}"/>
          </ac:spMkLst>
        </pc:spChg>
        <pc:spChg chg="del mod">
          <ac:chgData name="Meredith Lemke" userId="bde002cf-617c-41e8-8e7e-0c7cde003da3" providerId="ADAL" clId="{E7B1EB05-9D98-4C6C-877D-CEF784920F83}" dt="2026-03-30T19:52:56.750" v="1970" actId="478"/>
          <ac:spMkLst>
            <pc:docMk/>
            <pc:sldMk cId="3772827853" sldId="271"/>
            <ac:spMk id="5" creationId="{C76F008B-CE97-C5E9-CF82-9050DCE687E4}"/>
          </ac:spMkLst>
        </pc:spChg>
        <pc:spChg chg="add mod">
          <ac:chgData name="Meredith Lemke" userId="bde002cf-617c-41e8-8e7e-0c7cde003da3" providerId="ADAL" clId="{E7B1EB05-9D98-4C6C-877D-CEF784920F83}" dt="2026-03-30T20:56:01.319" v="5304" actId="115"/>
          <ac:spMkLst>
            <pc:docMk/>
            <pc:sldMk cId="3772827853" sldId="271"/>
            <ac:spMk id="6" creationId="{3CE891BE-367B-2C0D-4FA9-A9C0F603749E}"/>
          </ac:spMkLst>
        </pc:spChg>
        <pc:spChg chg="mod">
          <ac:chgData name="Meredith Lemke" userId="bde002cf-617c-41e8-8e7e-0c7cde003da3" providerId="ADAL" clId="{E7B1EB05-9D98-4C6C-877D-CEF784920F83}" dt="2026-03-30T20:06:37.569" v="2485" actId="255"/>
          <ac:spMkLst>
            <pc:docMk/>
            <pc:sldMk cId="3772827853" sldId="271"/>
            <ac:spMk id="314" creationId="{4E838497-3A82-A9A0-1F51-E1E3E4E3272B}"/>
          </ac:spMkLst>
        </pc:spChg>
      </pc:sldChg>
      <pc:sldChg chg="modSp add mod ord">
        <pc:chgData name="Meredith Lemke" userId="bde002cf-617c-41e8-8e7e-0c7cde003da3" providerId="ADAL" clId="{E7B1EB05-9D98-4C6C-877D-CEF784920F83}" dt="2026-03-30T20:54:55.453" v="5275" actId="113"/>
        <pc:sldMkLst>
          <pc:docMk/>
          <pc:sldMk cId="203249260" sldId="272"/>
        </pc:sldMkLst>
        <pc:spChg chg="mod">
          <ac:chgData name="Meredith Lemke" userId="bde002cf-617c-41e8-8e7e-0c7cde003da3" providerId="ADAL" clId="{E7B1EB05-9D98-4C6C-877D-CEF784920F83}" dt="2026-03-30T20:15:01.876" v="2664" actId="20577"/>
          <ac:spMkLst>
            <pc:docMk/>
            <pc:sldMk cId="203249260" sldId="272"/>
            <ac:spMk id="322" creationId="{69F5711F-CD94-97E6-2088-CFE9214A72CA}"/>
          </ac:spMkLst>
        </pc:spChg>
        <pc:graphicFrameChg chg="mod modGraphic">
          <ac:chgData name="Meredith Lemke" userId="bde002cf-617c-41e8-8e7e-0c7cde003da3" providerId="ADAL" clId="{E7B1EB05-9D98-4C6C-877D-CEF784920F83}" dt="2026-03-30T20:54:55.453" v="5275" actId="113"/>
          <ac:graphicFrameMkLst>
            <pc:docMk/>
            <pc:sldMk cId="203249260" sldId="272"/>
            <ac:graphicFrameMk id="323" creationId="{D5D91C02-F52D-B6A8-6602-A5DB6101DB4F}"/>
          </ac:graphicFrameMkLst>
        </pc:graphicFrameChg>
      </pc:sldChg>
      <pc:sldChg chg="addSp delSp modSp add mod">
        <pc:chgData name="Meredith Lemke" userId="bde002cf-617c-41e8-8e7e-0c7cde003da3" providerId="ADAL" clId="{E7B1EB05-9D98-4C6C-877D-CEF784920F83}" dt="2026-03-30T21:36:10.013" v="5838" actId="13926"/>
        <pc:sldMkLst>
          <pc:docMk/>
          <pc:sldMk cId="1407949113" sldId="273"/>
        </pc:sldMkLst>
        <pc:spChg chg="add mod">
          <ac:chgData name="Meredith Lemke" userId="bde002cf-617c-41e8-8e7e-0c7cde003da3" providerId="ADAL" clId="{E7B1EB05-9D98-4C6C-877D-CEF784920F83}" dt="2026-03-30T21:36:10.013" v="5838" actId="13926"/>
          <ac:spMkLst>
            <pc:docMk/>
            <pc:sldMk cId="1407949113" sldId="273"/>
            <ac:spMk id="2" creationId="{D056B4EB-3239-B2D4-F60D-144EF78F6C1A}"/>
          </ac:spMkLst>
        </pc:spChg>
        <pc:spChg chg="add mod">
          <ac:chgData name="Meredith Lemke" userId="bde002cf-617c-41e8-8e7e-0c7cde003da3" providerId="ADAL" clId="{E7B1EB05-9D98-4C6C-877D-CEF784920F83}" dt="2026-03-30T20:51:04.830" v="5090" actId="255"/>
          <ac:spMkLst>
            <pc:docMk/>
            <pc:sldMk cId="1407949113" sldId="273"/>
            <ac:spMk id="3" creationId="{BEA17131-EF4F-3026-4BA0-79AD7BF9C816}"/>
          </ac:spMkLst>
        </pc:spChg>
        <pc:spChg chg="mod">
          <ac:chgData name="Meredith Lemke" userId="bde002cf-617c-41e8-8e7e-0c7cde003da3" providerId="ADAL" clId="{E7B1EB05-9D98-4C6C-877D-CEF784920F83}" dt="2026-03-30T20:20:43.949" v="3128" actId="255"/>
          <ac:spMkLst>
            <pc:docMk/>
            <pc:sldMk cId="1407949113" sldId="273"/>
            <ac:spMk id="322" creationId="{78E92D3C-EF8E-86C0-D430-EEEC80E5BDBD}"/>
          </ac:spMkLst>
        </pc:spChg>
        <pc:graphicFrameChg chg="del">
          <ac:chgData name="Meredith Lemke" userId="bde002cf-617c-41e8-8e7e-0c7cde003da3" providerId="ADAL" clId="{E7B1EB05-9D98-4C6C-877D-CEF784920F83}" dt="2026-03-30T20:20:48.816" v="3129" actId="478"/>
          <ac:graphicFrameMkLst>
            <pc:docMk/>
            <pc:sldMk cId="1407949113" sldId="273"/>
            <ac:graphicFrameMk id="323" creationId="{8E3E00C4-38CF-5A3E-F9A4-7AF7B3F4214D}"/>
          </ac:graphicFrameMkLst>
        </pc:graphicFrameChg>
        <pc:cxnChg chg="add mod">
          <ac:chgData name="Meredith Lemke" userId="bde002cf-617c-41e8-8e7e-0c7cde003da3" providerId="ADAL" clId="{E7B1EB05-9D98-4C6C-877D-CEF784920F83}" dt="2026-03-30T21:31:03.703" v="5834" actId="1582"/>
          <ac:cxnSpMkLst>
            <pc:docMk/>
            <pc:sldMk cId="1407949113" sldId="273"/>
            <ac:cxnSpMk id="5" creationId="{F10724B7-7FDC-FEF8-539A-C4CA4A2E31DB}"/>
          </ac:cxnSpMkLst>
        </pc:cxnChg>
      </pc:sldChg>
      <pc:sldChg chg="addSp modSp add mod">
        <pc:chgData name="Meredith Lemke" userId="bde002cf-617c-41e8-8e7e-0c7cde003da3" providerId="ADAL" clId="{E7B1EB05-9D98-4C6C-877D-CEF784920F83}" dt="2026-03-30T20:34:32.511" v="3900" actId="5793"/>
        <pc:sldMkLst>
          <pc:docMk/>
          <pc:sldMk cId="3024727226" sldId="274"/>
        </pc:sldMkLst>
        <pc:spChg chg="mod">
          <ac:chgData name="Meredith Lemke" userId="bde002cf-617c-41e8-8e7e-0c7cde003da3" providerId="ADAL" clId="{E7B1EB05-9D98-4C6C-877D-CEF784920F83}" dt="2026-03-30T20:34:32.511" v="3900" actId="5793"/>
          <ac:spMkLst>
            <pc:docMk/>
            <pc:sldMk cId="3024727226" sldId="274"/>
            <ac:spMk id="2" creationId="{452BA789-6C79-34C3-C299-FFD2B914DD6A}"/>
          </ac:spMkLst>
        </pc:spChg>
        <pc:spChg chg="mod">
          <ac:chgData name="Meredith Lemke" userId="bde002cf-617c-41e8-8e7e-0c7cde003da3" providerId="ADAL" clId="{E7B1EB05-9D98-4C6C-877D-CEF784920F83}" dt="2026-03-30T20:22:45.714" v="3282" actId="20577"/>
          <ac:spMkLst>
            <pc:docMk/>
            <pc:sldMk cId="3024727226" sldId="274"/>
            <ac:spMk id="322" creationId="{E2A21A3B-2717-A247-688E-8274A6889910}"/>
          </ac:spMkLst>
        </pc:spChg>
        <pc:picChg chg="add mod">
          <ac:chgData name="Meredith Lemke" userId="bde002cf-617c-41e8-8e7e-0c7cde003da3" providerId="ADAL" clId="{E7B1EB05-9D98-4C6C-877D-CEF784920F83}" dt="2026-03-30T20:32:24.378" v="3854" actId="1076"/>
          <ac:picMkLst>
            <pc:docMk/>
            <pc:sldMk cId="3024727226" sldId="274"/>
            <ac:picMk id="4" creationId="{7988EBB6-E856-7120-3D8A-9EEFCA3C6A84}"/>
          </ac:picMkLst>
        </pc:picChg>
        <pc:picChg chg="add mod modCrop">
          <ac:chgData name="Meredith Lemke" userId="bde002cf-617c-41e8-8e7e-0c7cde003da3" providerId="ADAL" clId="{E7B1EB05-9D98-4C6C-877D-CEF784920F83}" dt="2026-03-30T20:33:50.865" v="3882" actId="1036"/>
          <ac:picMkLst>
            <pc:docMk/>
            <pc:sldMk cId="3024727226" sldId="274"/>
            <ac:picMk id="6" creationId="{3ECEBAF1-A4F5-39DB-D2AE-8DF98A5208CF}"/>
          </ac:picMkLst>
        </pc:picChg>
      </pc:sldChg>
      <pc:sldChg chg="modSp add mod ord modNotesTx">
        <pc:chgData name="Meredith Lemke" userId="bde002cf-617c-41e8-8e7e-0c7cde003da3" providerId="ADAL" clId="{E7B1EB05-9D98-4C6C-877D-CEF784920F83}" dt="2026-03-31T14:08:43.502" v="7037" actId="20577"/>
        <pc:sldMkLst>
          <pc:docMk/>
          <pc:sldMk cId="4226679415" sldId="275"/>
        </pc:sldMkLst>
        <pc:spChg chg="mod">
          <ac:chgData name="Meredith Lemke" userId="bde002cf-617c-41e8-8e7e-0c7cde003da3" providerId="ADAL" clId="{E7B1EB05-9D98-4C6C-877D-CEF784920F83}" dt="2026-03-31T13:52:59.788" v="6028" actId="14100"/>
          <ac:spMkLst>
            <pc:docMk/>
            <pc:sldMk cId="4226679415" sldId="275"/>
            <ac:spMk id="341" creationId="{F306ABA2-8176-5566-A313-59D3F87598E9}"/>
          </ac:spMkLst>
        </pc:spChg>
      </pc:sldChg>
      <pc:sldChg chg="modSp add mod modNotesTx">
        <pc:chgData name="Meredith Lemke" userId="bde002cf-617c-41e8-8e7e-0c7cde003da3" providerId="ADAL" clId="{E7B1EB05-9D98-4C6C-877D-CEF784920F83}" dt="2026-03-31T14:16:53.456" v="7651" actId="113"/>
        <pc:sldMkLst>
          <pc:docMk/>
          <pc:sldMk cId="2788643783" sldId="276"/>
        </pc:sldMkLst>
        <pc:spChg chg="mod">
          <ac:chgData name="Meredith Lemke" userId="bde002cf-617c-41e8-8e7e-0c7cde003da3" providerId="ADAL" clId="{E7B1EB05-9D98-4C6C-877D-CEF784920F83}" dt="2026-03-31T14:07:10.363" v="7031" actId="1076"/>
          <ac:spMkLst>
            <pc:docMk/>
            <pc:sldMk cId="2788643783" sldId="276"/>
            <ac:spMk id="340" creationId="{556EB27A-1E88-A3DD-EFCA-E1F2AE4D24CF}"/>
          </ac:spMkLst>
        </pc:spChg>
        <pc:spChg chg="mod">
          <ac:chgData name="Meredith Lemke" userId="bde002cf-617c-41e8-8e7e-0c7cde003da3" providerId="ADAL" clId="{E7B1EB05-9D98-4C6C-877D-CEF784920F83}" dt="2026-03-31T14:16:53.456" v="7651" actId="113"/>
          <ac:spMkLst>
            <pc:docMk/>
            <pc:sldMk cId="2788643783" sldId="276"/>
            <ac:spMk id="341" creationId="{0CCD18AA-3FC1-5350-0F4F-5FF37198F503}"/>
          </ac:spMkLst>
        </pc:spChg>
        <pc:spChg chg="mod">
          <ac:chgData name="Meredith Lemke" userId="bde002cf-617c-41e8-8e7e-0c7cde003da3" providerId="ADAL" clId="{E7B1EB05-9D98-4C6C-877D-CEF784920F83}" dt="2026-03-31T14:07:16.766" v="7033" actId="1076"/>
          <ac:spMkLst>
            <pc:docMk/>
            <pc:sldMk cId="2788643783" sldId="276"/>
            <ac:spMk id="343" creationId="{2FA7DEA9-A35E-5B77-7828-407CAEB7E25B}"/>
          </ac:spMkLst>
        </pc:spChg>
        <pc:picChg chg="mod">
          <ac:chgData name="Meredith Lemke" userId="bde002cf-617c-41e8-8e7e-0c7cde003da3" providerId="ADAL" clId="{E7B1EB05-9D98-4C6C-877D-CEF784920F83}" dt="2026-03-31T14:07:12.791" v="7032" actId="1076"/>
          <ac:picMkLst>
            <pc:docMk/>
            <pc:sldMk cId="2788643783" sldId="276"/>
            <ac:picMk id="342" creationId="{03FDDF37-B7D0-E8A0-3CEC-621178C6C325}"/>
          </ac:picMkLst>
        </pc:picChg>
      </pc:sldChg>
      <pc:sldChg chg="modSp add mod ord modNotesTx">
        <pc:chgData name="Meredith Lemke" userId="bde002cf-617c-41e8-8e7e-0c7cde003da3" providerId="ADAL" clId="{E7B1EB05-9D98-4C6C-877D-CEF784920F83}" dt="2026-03-31T14:08:57.348" v="7040" actId="20577"/>
        <pc:sldMkLst>
          <pc:docMk/>
          <pc:sldMk cId="4007504892" sldId="277"/>
        </pc:sldMkLst>
        <pc:spChg chg="mod">
          <ac:chgData name="Meredith Lemke" userId="bde002cf-617c-41e8-8e7e-0c7cde003da3" providerId="ADAL" clId="{E7B1EB05-9D98-4C6C-877D-CEF784920F83}" dt="2026-03-31T14:06:10.825" v="6987" actId="113"/>
          <ac:spMkLst>
            <pc:docMk/>
            <pc:sldMk cId="4007504892" sldId="277"/>
            <ac:spMk id="341" creationId="{F52A91D6-C7FD-7C95-C544-A5204B43EEBE}"/>
          </ac:spMkLst>
        </pc:spChg>
      </pc:sldChg>
      <pc:sldChg chg="modSp add mod modNotesTx">
        <pc:chgData name="Meredith Lemke" userId="bde002cf-617c-41e8-8e7e-0c7cde003da3" providerId="ADAL" clId="{E7B1EB05-9D98-4C6C-877D-CEF784920F83}" dt="2026-03-31T14:12:18.724" v="7297" actId="14100"/>
        <pc:sldMkLst>
          <pc:docMk/>
          <pc:sldMk cId="2386079651" sldId="278"/>
        </pc:sldMkLst>
        <pc:spChg chg="mod">
          <ac:chgData name="Meredith Lemke" userId="bde002cf-617c-41e8-8e7e-0c7cde003da3" providerId="ADAL" clId="{E7B1EB05-9D98-4C6C-877D-CEF784920F83}" dt="2026-03-31T14:12:18.724" v="7297" actId="14100"/>
          <ac:spMkLst>
            <pc:docMk/>
            <pc:sldMk cId="2386079651" sldId="278"/>
            <ac:spMk id="341" creationId="{C30040C4-EEFC-5A88-337F-82A1E4031BD7}"/>
          </ac:spMkLst>
        </pc:spChg>
      </pc:sldChg>
      <pc:sldChg chg="modSp add mod ord">
        <pc:chgData name="Meredith Lemke" userId="bde002cf-617c-41e8-8e7e-0c7cde003da3" providerId="ADAL" clId="{E7B1EB05-9D98-4C6C-877D-CEF784920F83}" dt="2026-03-31T14:16:27.084" v="7624" actId="113"/>
        <pc:sldMkLst>
          <pc:docMk/>
          <pc:sldMk cId="1362769788" sldId="279"/>
        </pc:sldMkLst>
        <pc:spChg chg="mod">
          <ac:chgData name="Meredith Lemke" userId="bde002cf-617c-41e8-8e7e-0c7cde003da3" providerId="ADAL" clId="{E7B1EB05-9D98-4C6C-877D-CEF784920F83}" dt="2026-03-31T14:16:27.084" v="7624" actId="113"/>
          <ac:spMkLst>
            <pc:docMk/>
            <pc:sldMk cId="1362769788" sldId="279"/>
            <ac:spMk id="341" creationId="{18FAE1A4-1115-FFAF-3769-8D510E4C0663}"/>
          </ac:spMkLst>
        </pc:spChg>
      </pc:sldChg>
      <pc:sldChg chg="addSp delSp modSp add del mod">
        <pc:chgData name="Meredith Lemke" userId="bde002cf-617c-41e8-8e7e-0c7cde003da3" providerId="ADAL" clId="{E7B1EB05-9D98-4C6C-877D-CEF784920F83}" dt="2026-03-31T14:20:41" v="7700" actId="2696"/>
        <pc:sldMkLst>
          <pc:docMk/>
          <pc:sldMk cId="3710720925" sldId="280"/>
        </pc:sldMkLst>
        <pc:spChg chg="add del mod">
          <ac:chgData name="Meredith Lemke" userId="bde002cf-617c-41e8-8e7e-0c7cde003da3" providerId="ADAL" clId="{E7B1EB05-9D98-4C6C-877D-CEF784920F83}" dt="2026-03-31T14:19:42.822" v="7654" actId="478"/>
          <ac:spMkLst>
            <pc:docMk/>
            <pc:sldMk cId="3710720925" sldId="280"/>
            <ac:spMk id="3" creationId="{87EABC55-D7D1-5747-8DAF-11AD5AA04ED6}"/>
          </ac:spMkLst>
        </pc:spChg>
        <pc:spChg chg="mod">
          <ac:chgData name="Meredith Lemke" userId="bde002cf-617c-41e8-8e7e-0c7cde003da3" providerId="ADAL" clId="{E7B1EB05-9D98-4C6C-877D-CEF784920F83}" dt="2026-03-31T14:20:31.363" v="7699" actId="20577"/>
          <ac:spMkLst>
            <pc:docMk/>
            <pc:sldMk cId="3710720925" sldId="280"/>
            <ac:spMk id="341" creationId="{831C6DC8-2538-64B1-3A09-5589B35BB078}"/>
          </ac:spMkLst>
        </pc:spChg>
        <pc:spChg chg="del">
          <ac:chgData name="Meredith Lemke" userId="bde002cf-617c-41e8-8e7e-0c7cde003da3" providerId="ADAL" clId="{E7B1EB05-9D98-4C6C-877D-CEF784920F83}" dt="2026-03-31T14:19:45.422" v="7655" actId="478"/>
          <ac:spMkLst>
            <pc:docMk/>
            <pc:sldMk cId="3710720925" sldId="280"/>
            <ac:spMk id="343" creationId="{9CF1F1A8-EFA9-08F6-E511-6B249DC3E6CE}"/>
          </ac:spMkLst>
        </pc:spChg>
        <pc:picChg chg="del">
          <ac:chgData name="Meredith Lemke" userId="bde002cf-617c-41e8-8e7e-0c7cde003da3" providerId="ADAL" clId="{E7B1EB05-9D98-4C6C-877D-CEF784920F83}" dt="2026-03-31T14:19:40.018" v="7653" actId="478"/>
          <ac:picMkLst>
            <pc:docMk/>
            <pc:sldMk cId="3710720925" sldId="280"/>
            <ac:picMk id="342" creationId="{FF8A2D71-8EE7-5103-45C7-1DC255B4B98F}"/>
          </ac:picMkLst>
        </pc:picChg>
      </pc:sldChg>
      <pc:sldChg chg="modSp add mod modNotesTx">
        <pc:chgData name="Meredith Lemke" userId="bde002cf-617c-41e8-8e7e-0c7cde003da3" providerId="ADAL" clId="{E7B1EB05-9D98-4C6C-877D-CEF784920F83}" dt="2026-03-31T14:23:38.386" v="7912" actId="6549"/>
        <pc:sldMkLst>
          <pc:docMk/>
          <pc:sldMk cId="3965339570" sldId="280"/>
        </pc:sldMkLst>
        <pc:spChg chg="mod">
          <ac:chgData name="Meredith Lemke" userId="bde002cf-617c-41e8-8e7e-0c7cde003da3" providerId="ADAL" clId="{E7B1EB05-9D98-4C6C-877D-CEF784920F83}" dt="2026-03-31T14:23:27.942" v="7910" actId="255"/>
          <ac:spMkLst>
            <pc:docMk/>
            <pc:sldMk cId="3965339570" sldId="280"/>
            <ac:spMk id="341" creationId="{EE1FC811-9465-A347-8CB0-8B8F8144DD20}"/>
          </ac:spMkLst>
        </pc:spChg>
      </pc:sldChg>
      <pc:sldMasterChg chg="delSldLayout">
        <pc:chgData name="Meredith Lemke" userId="bde002cf-617c-41e8-8e7e-0c7cde003da3" providerId="ADAL" clId="{E7B1EB05-9D98-4C6C-877D-CEF784920F83}" dt="2026-03-30T19:41:38.044" v="1234" actId="2696"/>
        <pc:sldMasterMkLst>
          <pc:docMk/>
          <pc:sldMasterMk cId="0" sldId="2147483648"/>
        </pc:sldMasterMkLst>
        <pc:sldLayoutChg chg="del">
          <pc:chgData name="Meredith Lemke" userId="bde002cf-617c-41e8-8e7e-0c7cde003da3" providerId="ADAL" clId="{E7B1EB05-9D98-4C6C-877D-CEF784920F83}" dt="2026-03-30T19:41:38.044" v="1234" actId="2696"/>
          <pc:sldLayoutMkLst>
            <pc:docMk/>
            <pc:sldMasterMk cId="0" sldId="2147483648"/>
            <pc:sldLayoutMk cId="0" sldId="2147483656"/>
          </pc:sldLayoutMkLst>
        </pc:sldLayoutChg>
      </pc:sldMasterChg>
    </pc:docChg>
  </pc:docChgLst>
  <pc:docChgLst>
    <pc:chgData name="marissa.oneill@dc.gov" userId="S::urn:spo:guest#marissa.oneill@dc.gov::" providerId="AD" clId="Web-{F3823908-2A90-26DF-87A6-C50D145CC3A1}"/>
    <pc:docChg chg="modSld">
      <pc:chgData name="marissa.oneill@dc.gov" userId="S::urn:spo:guest#marissa.oneill@dc.gov::" providerId="AD" clId="Web-{F3823908-2A90-26DF-87A6-C50D145CC3A1}" dt="2026-03-30T21:25:58.062" v="40" actId="20577"/>
      <pc:docMkLst>
        <pc:docMk/>
      </pc:docMkLst>
      <pc:sldChg chg="modSp">
        <pc:chgData name="marissa.oneill@dc.gov" userId="S::urn:spo:guest#marissa.oneill@dc.gov::" providerId="AD" clId="Web-{F3823908-2A90-26DF-87A6-C50D145CC3A1}" dt="2026-03-30T21:25:58.062" v="40" actId="20577"/>
        <pc:sldMkLst>
          <pc:docMk/>
          <pc:sldMk cId="0" sldId="266"/>
        </pc:sldMkLst>
        <pc:spChg chg="mod">
          <ac:chgData name="marissa.oneill@dc.gov" userId="S::urn:spo:guest#marissa.oneill@dc.gov::" providerId="AD" clId="Web-{F3823908-2A90-26DF-87A6-C50D145CC3A1}" dt="2026-03-30T21:25:58.062" v="40" actId="20577"/>
          <ac:spMkLst>
            <pc:docMk/>
            <pc:sldMk cId="0" sldId="266"/>
            <ac:spMk id="361" creationId="{00000000-0000-0000-0000-000000000000}"/>
          </ac:spMkLst>
        </pc:spChg>
      </pc:sldChg>
      <pc:sldChg chg="modSp">
        <pc:chgData name="marissa.oneill@dc.gov" userId="S::urn:spo:guest#marissa.oneill@dc.gov::" providerId="AD" clId="Web-{F3823908-2A90-26DF-87A6-C50D145CC3A1}" dt="2026-03-30T21:24:59.811" v="29" actId="20577"/>
        <pc:sldMkLst>
          <pc:docMk/>
          <pc:sldMk cId="65959482" sldId="269"/>
        </pc:sldMkLst>
        <pc:spChg chg="mod">
          <ac:chgData name="marissa.oneill@dc.gov" userId="S::urn:spo:guest#marissa.oneill@dc.gov::" providerId="AD" clId="Web-{F3823908-2A90-26DF-87A6-C50D145CC3A1}" dt="2026-03-30T21:24:59.811" v="29" actId="20577"/>
          <ac:spMkLst>
            <pc:docMk/>
            <pc:sldMk cId="65959482" sldId="269"/>
            <ac:spMk id="315" creationId="{D970B17D-6231-D4AB-2B67-83F55E23D3F6}"/>
          </ac:spMkLst>
        </pc:spChg>
      </pc:sldChg>
    </pc:docChg>
  </pc:docChgLst>
  <pc:docChgLst>
    <pc:chgData name="marissa.oneill@dc.gov" userId="S::urn:spo:guest#marissa.oneill@dc.gov::" providerId="AD" clId="Web-{0E22A4CC-4DE8-9717-AC3E-8B1890BC612E}"/>
    <pc:docChg chg="addSld delSld modSld">
      <pc:chgData name="marissa.oneill@dc.gov" userId="S::urn:spo:guest#marissa.oneill@dc.gov::" providerId="AD" clId="Web-{0E22A4CC-4DE8-9717-AC3E-8B1890BC612E}" dt="2026-03-30T17:33:59.461" v="381" actId="20577"/>
      <pc:docMkLst>
        <pc:docMk/>
      </pc:docMkLst>
      <pc:sldChg chg="addSp delSp modSp">
        <pc:chgData name="marissa.oneill@dc.gov" userId="S::urn:spo:guest#marissa.oneill@dc.gov::" providerId="AD" clId="Web-{0E22A4CC-4DE8-9717-AC3E-8B1890BC612E}" dt="2026-03-30T17:33:59.461" v="381" actId="20577"/>
        <pc:sldMkLst>
          <pc:docMk/>
          <pc:sldMk cId="0" sldId="266"/>
        </pc:sldMkLst>
        <pc:spChg chg="add del mod">
          <ac:chgData name="marissa.oneill@dc.gov" userId="S::urn:spo:guest#marissa.oneill@dc.gov::" providerId="AD" clId="Web-{0E22A4CC-4DE8-9717-AC3E-8B1890BC612E}" dt="2026-03-30T17:32:18.428" v="330"/>
          <ac:spMkLst>
            <pc:docMk/>
            <pc:sldMk cId="0" sldId="266"/>
            <ac:spMk id="4" creationId="{01CCED1D-FBC0-57CD-BAAA-9ED67DCB655C}"/>
          </ac:spMkLst>
        </pc:spChg>
        <pc:spChg chg="mod">
          <ac:chgData name="marissa.oneill@dc.gov" userId="S::urn:spo:guest#marissa.oneill@dc.gov::" providerId="AD" clId="Web-{0E22A4CC-4DE8-9717-AC3E-8B1890BC612E}" dt="2026-03-30T17:31:17.473" v="323" actId="20577"/>
          <ac:spMkLst>
            <pc:docMk/>
            <pc:sldMk cId="0" sldId="266"/>
            <ac:spMk id="360" creationId="{00000000-0000-0000-0000-000000000000}"/>
          </ac:spMkLst>
        </pc:spChg>
        <pc:spChg chg="mod">
          <ac:chgData name="marissa.oneill@dc.gov" userId="S::urn:spo:guest#marissa.oneill@dc.gov::" providerId="AD" clId="Web-{0E22A4CC-4DE8-9717-AC3E-8B1890BC612E}" dt="2026-03-30T17:33:59.461" v="381" actId="20577"/>
          <ac:spMkLst>
            <pc:docMk/>
            <pc:sldMk cId="0" sldId="266"/>
            <ac:spMk id="361" creationId="{00000000-0000-0000-0000-000000000000}"/>
          </ac:spMkLst>
        </pc:spChg>
        <pc:spChg chg="mod">
          <ac:chgData name="marissa.oneill@dc.gov" userId="S::urn:spo:guest#marissa.oneill@dc.gov::" providerId="AD" clId="Web-{0E22A4CC-4DE8-9717-AC3E-8B1890BC612E}" dt="2026-03-30T17:32:39.819" v="338" actId="1076"/>
          <ac:spMkLst>
            <pc:docMk/>
            <pc:sldMk cId="0" sldId="266"/>
            <ac:spMk id="363" creationId="{00000000-0000-0000-0000-000000000000}"/>
          </ac:spMkLst>
        </pc:spChg>
        <pc:picChg chg="add del mod">
          <ac:chgData name="marissa.oneill@dc.gov" userId="S::urn:spo:guest#marissa.oneill@dc.gov::" providerId="AD" clId="Web-{0E22A4CC-4DE8-9717-AC3E-8B1890BC612E}" dt="2026-03-30T17:32:27.865" v="334"/>
          <ac:picMkLst>
            <pc:docMk/>
            <pc:sldMk cId="0" sldId="266"/>
            <ac:picMk id="2" creationId="{8020D6C3-3C28-ED1F-82EF-394C2E68E2D2}"/>
          </ac:picMkLst>
        </pc:picChg>
        <pc:picChg chg="add mod ord">
          <ac:chgData name="marissa.oneill@dc.gov" userId="S::urn:spo:guest#marissa.oneill@dc.gov::" providerId="AD" clId="Web-{0E22A4CC-4DE8-9717-AC3E-8B1890BC612E}" dt="2026-03-30T17:32:35.288" v="337" actId="14100"/>
          <ac:picMkLst>
            <pc:docMk/>
            <pc:sldMk cId="0" sldId="266"/>
            <ac:picMk id="5" creationId="{67866BF4-2372-4D04-C2E9-CDB4A37A9AF2}"/>
          </ac:picMkLst>
        </pc:picChg>
        <pc:picChg chg="del">
          <ac:chgData name="marissa.oneill@dc.gov" userId="S::urn:spo:guest#marissa.oneill@dc.gov::" providerId="AD" clId="Web-{0E22A4CC-4DE8-9717-AC3E-8B1890BC612E}" dt="2026-03-30T17:32:05.381" v="325"/>
          <ac:picMkLst>
            <pc:docMk/>
            <pc:sldMk cId="0" sldId="266"/>
            <ac:picMk id="362" creationId="{00000000-0000-0000-0000-000000000000}"/>
          </ac:picMkLst>
        </pc:picChg>
      </pc:sldChg>
      <pc:sldChg chg="addSp delSp modSp add del replId">
        <pc:chgData name="marissa.oneill@dc.gov" userId="S::urn:spo:guest#marissa.oneill@dc.gov::" providerId="AD" clId="Web-{0E22A4CC-4DE8-9717-AC3E-8B1890BC612E}" dt="2026-03-30T17:33:26.148" v="362"/>
        <pc:sldMkLst>
          <pc:docMk/>
          <pc:sldMk cId="2095428636" sldId="269"/>
        </pc:sldMkLst>
        <pc:spChg chg="add del mod">
          <ac:chgData name="marissa.oneill@dc.gov" userId="S::urn:spo:guest#marissa.oneill@dc.gov::" providerId="AD" clId="Web-{0E22A4CC-4DE8-9717-AC3E-8B1890BC612E}" dt="2026-03-30T17:32:59.616" v="342"/>
          <ac:spMkLst>
            <pc:docMk/>
            <pc:sldMk cId="2095428636" sldId="269"/>
            <ac:spMk id="3" creationId="{3DB81481-7928-48AD-B153-F41EF9AEB3D5}"/>
          </ac:spMkLst>
        </pc:spChg>
        <pc:spChg chg="mod">
          <ac:chgData name="marissa.oneill@dc.gov" userId="S::urn:spo:guest#marissa.oneill@dc.gov::" providerId="AD" clId="Web-{0E22A4CC-4DE8-9717-AC3E-8B1890BC612E}" dt="2026-03-30T17:27:39.345" v="303" actId="20577"/>
          <ac:spMkLst>
            <pc:docMk/>
            <pc:sldMk cId="2095428636" sldId="269"/>
            <ac:spMk id="360" creationId="{1CD2C113-C4C5-8BE7-B379-EEB0A2E1C976}"/>
          </ac:spMkLst>
        </pc:spChg>
        <pc:spChg chg="mod">
          <ac:chgData name="marissa.oneill@dc.gov" userId="S::urn:spo:guest#marissa.oneill@dc.gov::" providerId="AD" clId="Web-{0E22A4CC-4DE8-9717-AC3E-8B1890BC612E}" dt="2026-03-30T17:33:04.944" v="343" actId="14100"/>
          <ac:spMkLst>
            <pc:docMk/>
            <pc:sldMk cId="2095428636" sldId="269"/>
            <ac:spMk id="361" creationId="{408E658C-8F46-D396-0EB9-465188E09E39}"/>
          </ac:spMkLst>
        </pc:spChg>
        <pc:spChg chg="del mod">
          <ac:chgData name="marissa.oneill@dc.gov" userId="S::urn:spo:guest#marissa.oneill@dc.gov::" providerId="AD" clId="Web-{0E22A4CC-4DE8-9717-AC3E-8B1890BC612E}" dt="2026-03-30T17:32:58.960" v="341"/>
          <ac:spMkLst>
            <pc:docMk/>
            <pc:sldMk cId="2095428636" sldId="269"/>
            <ac:spMk id="363" creationId="{A0BEB6C0-FD23-A841-21FD-A54C828519F7}"/>
          </ac:spMkLst>
        </pc:spChg>
        <pc:picChg chg="del">
          <ac:chgData name="marissa.oneill@dc.gov" userId="S::urn:spo:guest#marissa.oneill@dc.gov::" providerId="AD" clId="Web-{0E22A4CC-4DE8-9717-AC3E-8B1890BC612E}" dt="2026-03-30T17:32:57.585" v="339"/>
          <ac:picMkLst>
            <pc:docMk/>
            <pc:sldMk cId="2095428636" sldId="269"/>
            <ac:picMk id="362" creationId="{11FB27C0-54AE-628C-0ABD-880CC47E9A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1AD41CA7-A6AE-7090-22FC-782ED8D97D7E}"/>
            </a:ext>
          </a:extLst>
        </p:cNvPr>
        <p:cNvGrpSpPr/>
        <p:nvPr/>
      </p:nvGrpSpPr>
      <p:grpSpPr>
        <a:xfrm>
          <a:off x="0" y="0"/>
          <a:ext cx="0" cy="0"/>
          <a:chOff x="0" y="0"/>
          <a:chExt cx="0" cy="0"/>
        </a:xfrm>
      </p:grpSpPr>
      <p:sp>
        <p:nvSpPr>
          <p:cNvPr id="319" name="Google Shape;319;p10:notes">
            <a:extLst>
              <a:ext uri="{FF2B5EF4-FFF2-40B4-BE49-F238E27FC236}">
                <a16:creationId xmlns:a16="http://schemas.microsoft.com/office/drawing/2014/main" id="{181D8736-DF40-2D45-E406-435F4A7265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0:notes">
            <a:extLst>
              <a:ext uri="{FF2B5EF4-FFF2-40B4-BE49-F238E27FC236}">
                <a16:creationId xmlns:a16="http://schemas.microsoft.com/office/drawing/2014/main" id="{F32055C4-24D2-33A3-46D7-9D3EE394D06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2291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49F7AF58-9772-6A48-D124-97192F122885}"/>
            </a:ext>
          </a:extLst>
        </p:cNvPr>
        <p:cNvGrpSpPr/>
        <p:nvPr/>
      </p:nvGrpSpPr>
      <p:grpSpPr>
        <a:xfrm>
          <a:off x="0" y="0"/>
          <a:ext cx="0" cy="0"/>
          <a:chOff x="0" y="0"/>
          <a:chExt cx="0" cy="0"/>
        </a:xfrm>
      </p:grpSpPr>
      <p:sp>
        <p:nvSpPr>
          <p:cNvPr id="337" name="Google Shape;337;g3c91c9e2114_0_10:notes">
            <a:extLst>
              <a:ext uri="{FF2B5EF4-FFF2-40B4-BE49-F238E27FC236}">
                <a16:creationId xmlns:a16="http://schemas.microsoft.com/office/drawing/2014/main" id="{A9999B6E-7F2D-713B-3907-0904BB29D6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a:extLst>
              <a:ext uri="{FF2B5EF4-FFF2-40B4-BE49-F238E27FC236}">
                <a16:creationId xmlns:a16="http://schemas.microsoft.com/office/drawing/2014/main" id="{5BD88D3C-8DE0-A4AC-0594-FDF55F780D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Playbook: https://www.canva.com/design/DAGpVx9ZvJk/L_uH0Z6K678b4tvSDhvOYQ/view?utm_content=DAGpVx9ZvJk&amp;utm_campaign=designshare&amp;utm_medium=link2&amp;utm_source=uniquelinks&amp;utlId=he4cabdbcaf#1</a:t>
            </a:r>
            <a:endParaRPr dirty="0">
              <a:solidFill>
                <a:schemeClr val="dk1"/>
              </a:solidFill>
            </a:endParaRPr>
          </a:p>
        </p:txBody>
      </p:sp>
    </p:spTree>
    <p:extLst>
      <p:ext uri="{BB962C8B-B14F-4D97-AF65-F5344CB8AC3E}">
        <p14:creationId xmlns:p14="http://schemas.microsoft.com/office/powerpoint/2010/main" val="3964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c91c9e211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Playbook: https://www.canva.com/design/DAGpVx9ZvJk/L_uH0Z6K678b4tvSDhvOYQ/view?utm_content=DAGpVx9ZvJk&amp;utm_campaign=designshare&amp;utm_medium=link2&amp;utm_source=uniquelinks&amp;utlId=he4cabdbcaf#1</a:t>
            </a: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50093258-49F4-872E-1F65-5C9151B6FF18}"/>
            </a:ext>
          </a:extLst>
        </p:cNvPr>
        <p:cNvGrpSpPr/>
        <p:nvPr/>
      </p:nvGrpSpPr>
      <p:grpSpPr>
        <a:xfrm>
          <a:off x="0" y="0"/>
          <a:ext cx="0" cy="0"/>
          <a:chOff x="0" y="0"/>
          <a:chExt cx="0" cy="0"/>
        </a:xfrm>
      </p:grpSpPr>
      <p:sp>
        <p:nvSpPr>
          <p:cNvPr id="337" name="Google Shape;337;g3c91c9e2114_0_10:notes">
            <a:extLst>
              <a:ext uri="{FF2B5EF4-FFF2-40B4-BE49-F238E27FC236}">
                <a16:creationId xmlns:a16="http://schemas.microsoft.com/office/drawing/2014/main" id="{CB2DA765-A26A-E36C-35F4-F6BAC8873D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a:extLst>
              <a:ext uri="{FF2B5EF4-FFF2-40B4-BE49-F238E27FC236}">
                <a16:creationId xmlns:a16="http://schemas.microsoft.com/office/drawing/2014/main" id="{E850F3E5-8D86-FF4B-1BC8-2E0BC9FFE7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Activating Network Leadership https://docs.google.com/document/d/1WubnODinPPyL7RyLl8WkBPqR0_hInOhk7-7F2zWJhbo/edit?pli=1&amp;tab=t.0#heading=h.feen9u9dq57e </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Playbook: https://www.canva.com/design/DAGpVx9ZvJk/L_uH0Z6K678b4tvSDhvOYQ/view?utm_content=DAGpVx9ZvJk&amp;utm_campaign=designshare&amp;utm_medium=link2&amp;utm_source=uniquelinks&amp;utlId=he4cabdbcaf#1</a:t>
            </a: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64425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5D26C011-F7BD-D33C-48D3-94807F259503}"/>
            </a:ext>
          </a:extLst>
        </p:cNvPr>
        <p:cNvGrpSpPr/>
        <p:nvPr/>
      </p:nvGrpSpPr>
      <p:grpSpPr>
        <a:xfrm>
          <a:off x="0" y="0"/>
          <a:ext cx="0" cy="0"/>
          <a:chOff x="0" y="0"/>
          <a:chExt cx="0" cy="0"/>
        </a:xfrm>
      </p:grpSpPr>
      <p:sp>
        <p:nvSpPr>
          <p:cNvPr id="337" name="Google Shape;337;g3c91c9e2114_0_10:notes">
            <a:extLst>
              <a:ext uri="{FF2B5EF4-FFF2-40B4-BE49-F238E27FC236}">
                <a16:creationId xmlns:a16="http://schemas.microsoft.com/office/drawing/2014/main" id="{363AD474-44BA-E077-99AB-AD3AAE3F97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a:extLst>
              <a:ext uri="{FF2B5EF4-FFF2-40B4-BE49-F238E27FC236}">
                <a16:creationId xmlns:a16="http://schemas.microsoft.com/office/drawing/2014/main" id="{DEA23E35-086F-1CAD-F7AF-83E0F3E033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Activating Network Leadership https://docs.google.com/document/d/1WubnODinPPyL7RyLl8WkBPqR0_hInOhk7-7F2zWJhbo/edit?pli=1&amp;tab=t.0#heading=h.feen9u9dq57e </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Playbook: https://www.canva.com/design/DAGpVx9ZvJk/L_uH0Z6K678b4tvSDhvOYQ/view?utm_content=DAGpVx9ZvJk&amp;utm_campaign=designshare&amp;utm_medium=link2&amp;utm_source=uniquelinks&amp;utlId=he4cabdbcaf#1</a:t>
            </a: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27188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9FC05255-2AA2-2E02-7BFE-B69E9FC40EEB}"/>
            </a:ext>
          </a:extLst>
        </p:cNvPr>
        <p:cNvGrpSpPr/>
        <p:nvPr/>
      </p:nvGrpSpPr>
      <p:grpSpPr>
        <a:xfrm>
          <a:off x="0" y="0"/>
          <a:ext cx="0" cy="0"/>
          <a:chOff x="0" y="0"/>
          <a:chExt cx="0" cy="0"/>
        </a:xfrm>
      </p:grpSpPr>
      <p:sp>
        <p:nvSpPr>
          <p:cNvPr id="337" name="Google Shape;337;g3c91c9e2114_0_10:notes">
            <a:extLst>
              <a:ext uri="{FF2B5EF4-FFF2-40B4-BE49-F238E27FC236}">
                <a16:creationId xmlns:a16="http://schemas.microsoft.com/office/drawing/2014/main" id="{A05CD71E-2341-5D0C-08EC-C8A983717E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a:extLst>
              <a:ext uri="{FF2B5EF4-FFF2-40B4-BE49-F238E27FC236}">
                <a16:creationId xmlns:a16="http://schemas.microsoft.com/office/drawing/2014/main" id="{75E6083C-9736-4183-280D-59ED5A72E2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Messaging Guide – Communicating the Value of Networks https://docs.google.com/document/d/1MznssHPtWGh4vnL8N5EFIeu-bDgxv4IlqGQpxwgPfSI/edit?pli=1&amp;tab=t.0 </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Playbook: https://www.canva.com/design/DAGpVx9ZvJk/L_uH0Z6K678b4tvSDhvOYQ/view?utm_content=DAGpVx9ZvJk&amp;utm_campaign=designshare&amp;utm_medium=link2&amp;utm_source=uniquelinks&amp;utlId=he4cabdbcaf#1</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4287490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561CDDE1-B19D-7B33-7869-E230FCA09B5B}"/>
            </a:ext>
          </a:extLst>
        </p:cNvPr>
        <p:cNvGrpSpPr/>
        <p:nvPr/>
      </p:nvGrpSpPr>
      <p:grpSpPr>
        <a:xfrm>
          <a:off x="0" y="0"/>
          <a:ext cx="0" cy="0"/>
          <a:chOff x="0" y="0"/>
          <a:chExt cx="0" cy="0"/>
        </a:xfrm>
      </p:grpSpPr>
      <p:sp>
        <p:nvSpPr>
          <p:cNvPr id="337" name="Google Shape;337;g3c91c9e2114_0_10:notes">
            <a:extLst>
              <a:ext uri="{FF2B5EF4-FFF2-40B4-BE49-F238E27FC236}">
                <a16:creationId xmlns:a16="http://schemas.microsoft.com/office/drawing/2014/main" id="{93D18C09-30E2-C4B0-D396-2C4990C8CD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a:extLst>
              <a:ext uri="{FF2B5EF4-FFF2-40B4-BE49-F238E27FC236}">
                <a16:creationId xmlns:a16="http://schemas.microsoft.com/office/drawing/2014/main" id="{FEAC798D-8443-459F-5FEA-9CA0AB4A44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Messaging Guide – Communicating the Value of Networks https://docs.google.com/document/d/1MznssHPtWGh4vnL8N5EFIeu-bDgxv4IlqGQpxwgPfSI/edit?pli=1&amp;tab=t.0 </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Playbook: https://www.canva.com/design/DAGpVx9ZvJk/L_uH0Z6K678b4tvSDhvOYQ/view?utm_content=DAGpVx9ZvJk&amp;utm_campaign=designshare&amp;utm_medium=link2&amp;utm_source=uniquelinks&amp;utlId=he4cabdbcaf#1</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80297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4B9E907D-B8D7-D70D-A551-026D9ECB66A7}"/>
            </a:ext>
          </a:extLst>
        </p:cNvPr>
        <p:cNvGrpSpPr/>
        <p:nvPr/>
      </p:nvGrpSpPr>
      <p:grpSpPr>
        <a:xfrm>
          <a:off x="0" y="0"/>
          <a:ext cx="0" cy="0"/>
          <a:chOff x="0" y="0"/>
          <a:chExt cx="0" cy="0"/>
        </a:xfrm>
      </p:grpSpPr>
      <p:sp>
        <p:nvSpPr>
          <p:cNvPr id="337" name="Google Shape;337;g3c91c9e2114_0_10:notes">
            <a:extLst>
              <a:ext uri="{FF2B5EF4-FFF2-40B4-BE49-F238E27FC236}">
                <a16:creationId xmlns:a16="http://schemas.microsoft.com/office/drawing/2014/main" id="{50C05C8A-8677-08EC-D7F0-DC7F9D1D64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91c9e2114_0_10:notes">
            <a:extLst>
              <a:ext uri="{FF2B5EF4-FFF2-40B4-BE49-F238E27FC236}">
                <a16:creationId xmlns:a16="http://schemas.microsoft.com/office/drawing/2014/main" id="{4CC4C662-4180-3B80-3F79-155755DD3D7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Playbook: https://www.canva.com/design/DAGpVx9ZvJk/L_uH0Z6K678b4tvSDhvOYQ/view?utm_content=DAGpVx9ZvJk&amp;utm_campaign=designshare&amp;utm_medium=link2&amp;utm_source=uniquelinks&amp;utlId=he4cabdbcaf#1</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426971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c91c9e211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3c91c9e211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We might not be at the activating network leadership level yet… we could do a network assessment of the Stewardship Workgroup?</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Would hosting a SWG specific networks training or workshop be valuable? If so, would it really make sense to do so right now or maybe further down the line?</a:t>
            </a: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c91c9e211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3c91c9e211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1F7DF5A4-F8A2-998A-7F54-E6EF8F08C059}"/>
            </a:ext>
          </a:extLst>
        </p:cNvPr>
        <p:cNvGrpSpPr/>
        <p:nvPr/>
      </p:nvGrpSpPr>
      <p:grpSpPr>
        <a:xfrm>
          <a:off x="0" y="0"/>
          <a:ext cx="0" cy="0"/>
          <a:chOff x="0" y="0"/>
          <a:chExt cx="0" cy="0"/>
        </a:xfrm>
      </p:grpSpPr>
      <p:sp>
        <p:nvSpPr>
          <p:cNvPr id="311" name="Google Shape;311;g3c91c9e2114_3_1:notes">
            <a:extLst>
              <a:ext uri="{FF2B5EF4-FFF2-40B4-BE49-F238E27FC236}">
                <a16:creationId xmlns:a16="http://schemas.microsoft.com/office/drawing/2014/main" id="{3359AE76-5005-0BDB-2170-E9D90C177F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c91c9e2114_3_1:notes">
            <a:extLst>
              <a:ext uri="{FF2B5EF4-FFF2-40B4-BE49-F238E27FC236}">
                <a16:creationId xmlns:a16="http://schemas.microsoft.com/office/drawing/2014/main" id="{6262B852-1A7E-0C80-B71D-835DD94760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643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c91c9e2114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c91c9e2114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15 MINUTE SECTION</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D206C28B-E40C-61EA-5BB9-5FAA02CFD0FF}"/>
            </a:ext>
          </a:extLst>
        </p:cNvPr>
        <p:cNvGrpSpPr/>
        <p:nvPr/>
      </p:nvGrpSpPr>
      <p:grpSpPr>
        <a:xfrm>
          <a:off x="0" y="0"/>
          <a:ext cx="0" cy="0"/>
          <a:chOff x="0" y="0"/>
          <a:chExt cx="0" cy="0"/>
        </a:xfrm>
      </p:grpSpPr>
      <p:sp>
        <p:nvSpPr>
          <p:cNvPr id="311" name="Google Shape;311;g3c91c9e2114_3_1:notes">
            <a:extLst>
              <a:ext uri="{FF2B5EF4-FFF2-40B4-BE49-F238E27FC236}">
                <a16:creationId xmlns:a16="http://schemas.microsoft.com/office/drawing/2014/main" id="{4822EE93-E6FE-F7D3-8F96-C53640FCD8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c91c9e2114_3_1:notes">
            <a:extLst>
              <a:ext uri="{FF2B5EF4-FFF2-40B4-BE49-F238E27FC236}">
                <a16:creationId xmlns:a16="http://schemas.microsoft.com/office/drawing/2014/main" id="{7D3F7ABE-54C1-A9CB-98CC-40698024CA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Revised Watershed Agreement: https://www.chesapeakebay.net/files/documents/CBWA-2025-IV-Final-Facing.pdf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Engaged Communities: https://www.chesapeakebay.net/what/goals/engaged-communities</a:t>
            </a:r>
            <a:endParaRPr dirty="0"/>
          </a:p>
        </p:txBody>
      </p:sp>
    </p:spTree>
    <p:extLst>
      <p:ext uri="{BB962C8B-B14F-4D97-AF65-F5344CB8AC3E}">
        <p14:creationId xmlns:p14="http://schemas.microsoft.com/office/powerpoint/2010/main" val="14873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2297FD5F-0346-8C3C-901B-418CB88717F5}"/>
            </a:ext>
          </a:extLst>
        </p:cNvPr>
        <p:cNvGrpSpPr/>
        <p:nvPr/>
      </p:nvGrpSpPr>
      <p:grpSpPr>
        <a:xfrm>
          <a:off x="0" y="0"/>
          <a:ext cx="0" cy="0"/>
          <a:chOff x="0" y="0"/>
          <a:chExt cx="0" cy="0"/>
        </a:xfrm>
      </p:grpSpPr>
      <p:sp>
        <p:nvSpPr>
          <p:cNvPr id="311" name="Google Shape;311;g3c91c9e2114_3_1:notes">
            <a:extLst>
              <a:ext uri="{FF2B5EF4-FFF2-40B4-BE49-F238E27FC236}">
                <a16:creationId xmlns:a16="http://schemas.microsoft.com/office/drawing/2014/main" id="{1F5265F9-439B-56ED-AB1D-D8F843FDE7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c91c9e2114_3_1:notes">
            <a:extLst>
              <a:ext uri="{FF2B5EF4-FFF2-40B4-BE49-F238E27FC236}">
                <a16:creationId xmlns:a16="http://schemas.microsoft.com/office/drawing/2014/main" id="{52BDB246-0921-B82A-A320-A892E23B3A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Governance Document https://www.chesapeakebay.net/files/documents/CBP-Governance-Document-Version-5.0_2023-06-14-134248_MB-VERSION-03.12_CLEAN.pdf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March 12 MB Actions &amp; Decisions: https://www.chesapeakebay.net/files/documents/March-12-MB-Actions-and-Decisions.pdf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823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721EDDE0-45D9-B78E-CAC3-4A4F707673D2}"/>
            </a:ext>
          </a:extLst>
        </p:cNvPr>
        <p:cNvGrpSpPr/>
        <p:nvPr/>
      </p:nvGrpSpPr>
      <p:grpSpPr>
        <a:xfrm>
          <a:off x="0" y="0"/>
          <a:ext cx="0" cy="0"/>
          <a:chOff x="0" y="0"/>
          <a:chExt cx="0" cy="0"/>
        </a:xfrm>
      </p:grpSpPr>
      <p:sp>
        <p:nvSpPr>
          <p:cNvPr id="319" name="Google Shape;319;p10:notes">
            <a:extLst>
              <a:ext uri="{FF2B5EF4-FFF2-40B4-BE49-F238E27FC236}">
                <a16:creationId xmlns:a16="http://schemas.microsoft.com/office/drawing/2014/main" id="{46C8029F-F6EE-0E19-217E-0004CE68EA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0:notes">
            <a:extLst>
              <a:ext uri="{FF2B5EF4-FFF2-40B4-BE49-F238E27FC236}">
                <a16:creationId xmlns:a16="http://schemas.microsoft.com/office/drawing/2014/main" id="{E4852770-E626-5BC6-B2FD-A9146D2D7DC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8772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23BC1CB7-F8ED-386B-EBBA-2917E044A810}"/>
            </a:ext>
          </a:extLst>
        </p:cNvPr>
        <p:cNvGrpSpPr/>
        <p:nvPr/>
      </p:nvGrpSpPr>
      <p:grpSpPr>
        <a:xfrm>
          <a:off x="0" y="0"/>
          <a:ext cx="0" cy="0"/>
          <a:chOff x="0" y="0"/>
          <a:chExt cx="0" cy="0"/>
        </a:xfrm>
      </p:grpSpPr>
      <p:sp>
        <p:nvSpPr>
          <p:cNvPr id="319" name="Google Shape;319;p10:notes">
            <a:extLst>
              <a:ext uri="{FF2B5EF4-FFF2-40B4-BE49-F238E27FC236}">
                <a16:creationId xmlns:a16="http://schemas.microsoft.com/office/drawing/2014/main" id="{E75CC7CC-18E2-D52A-9615-00D5FB60DB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0:notes">
            <a:extLst>
              <a:ext uri="{FF2B5EF4-FFF2-40B4-BE49-F238E27FC236}">
                <a16:creationId xmlns:a16="http://schemas.microsoft.com/office/drawing/2014/main" id="{9469B503-C826-A975-EEDC-12082E1A8D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4633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tructions">
  <p:cSld name="CUSTOM_8">
    <p:spTree>
      <p:nvGrpSpPr>
        <p:cNvPr id="1" name="Shape 9"/>
        <p:cNvGrpSpPr/>
        <p:nvPr/>
      </p:nvGrpSpPr>
      <p:grpSpPr>
        <a:xfrm>
          <a:off x="0" y="0"/>
          <a:ext cx="0" cy="0"/>
          <a:chOff x="0" y="0"/>
          <a:chExt cx="0" cy="0"/>
        </a:xfrm>
      </p:grpSpPr>
      <p:sp>
        <p:nvSpPr>
          <p:cNvPr id="10" name="Google Shape;10;p26"/>
          <p:cNvSpPr txBox="1"/>
          <p:nvPr/>
        </p:nvSpPr>
        <p:spPr>
          <a:xfrm>
            <a:off x="142915" y="150769"/>
            <a:ext cx="2752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12C45"/>
                </a:solidFill>
                <a:latin typeface="Arial"/>
                <a:ea typeface="Arial"/>
                <a:cs typeface="Arial"/>
                <a:sym typeface="Arial"/>
              </a:rPr>
              <a:t>Instructions</a:t>
            </a:r>
            <a:endParaRPr sz="3600" b="1" i="0" u="none" strike="noStrike" cap="none">
              <a:solidFill>
                <a:srgbClr val="112C45"/>
              </a:solidFill>
              <a:latin typeface="Arial"/>
              <a:ea typeface="Arial"/>
              <a:cs typeface="Arial"/>
              <a:sym typeface="Arial"/>
            </a:endParaRPr>
          </a:p>
        </p:txBody>
      </p:sp>
      <p:grpSp>
        <p:nvGrpSpPr>
          <p:cNvPr id="11" name="Google Shape;11;p26"/>
          <p:cNvGrpSpPr/>
          <p:nvPr/>
        </p:nvGrpSpPr>
        <p:grpSpPr>
          <a:xfrm>
            <a:off x="2976073" y="401504"/>
            <a:ext cx="5939201" cy="237431"/>
            <a:chOff x="18025" y="276802"/>
            <a:chExt cx="9126000" cy="356128"/>
          </a:xfrm>
        </p:grpSpPr>
        <p:sp>
          <p:nvSpPr>
            <p:cNvPr id="12" name="Google Shape;12;p26"/>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6"/>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6"/>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with 2 Images and Text Slide" type="blank">
  <p:cSld name="BLANK">
    <p:spTree>
      <p:nvGrpSpPr>
        <p:cNvPr id="1" name="Shape 127"/>
        <p:cNvGrpSpPr/>
        <p:nvPr/>
      </p:nvGrpSpPr>
      <p:grpSpPr>
        <a:xfrm>
          <a:off x="0" y="0"/>
          <a:ext cx="0" cy="0"/>
          <a:chOff x="0" y="0"/>
          <a:chExt cx="0" cy="0"/>
        </a:xfrm>
      </p:grpSpPr>
      <p:grpSp>
        <p:nvGrpSpPr>
          <p:cNvPr id="128" name="Google Shape;128;p36"/>
          <p:cNvGrpSpPr/>
          <p:nvPr/>
        </p:nvGrpSpPr>
        <p:grpSpPr>
          <a:xfrm>
            <a:off x="228600" y="228605"/>
            <a:ext cx="8687039" cy="237431"/>
            <a:chOff x="18025" y="276802"/>
            <a:chExt cx="9126000" cy="356128"/>
          </a:xfrm>
        </p:grpSpPr>
        <p:sp>
          <p:nvSpPr>
            <p:cNvPr id="129" name="Google Shape;129;p36"/>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6"/>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6"/>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36"/>
          <p:cNvSpPr txBox="1">
            <a:spLocks noGrp="1"/>
          </p:cNvSpPr>
          <p:nvPr>
            <p:ph type="title"/>
          </p:nvPr>
        </p:nvSpPr>
        <p:spPr>
          <a:xfrm>
            <a:off x="228600" y="685800"/>
            <a:ext cx="8686800"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133" name="Google Shape;133;p36"/>
          <p:cNvSpPr>
            <a:spLocks noGrp="1"/>
          </p:cNvSpPr>
          <p:nvPr>
            <p:ph type="pic" idx="2"/>
          </p:nvPr>
        </p:nvSpPr>
        <p:spPr>
          <a:xfrm>
            <a:off x="990600" y="1447800"/>
            <a:ext cx="3276600" cy="2209800"/>
          </a:xfrm>
          <a:prstGeom prst="rect">
            <a:avLst/>
          </a:prstGeom>
          <a:noFill/>
          <a:ln>
            <a:noFill/>
          </a:ln>
        </p:spPr>
      </p:sp>
      <p:sp>
        <p:nvSpPr>
          <p:cNvPr id="134" name="Google Shape;134;p36"/>
          <p:cNvSpPr>
            <a:spLocks noGrp="1"/>
          </p:cNvSpPr>
          <p:nvPr>
            <p:ph type="pic" idx="3"/>
          </p:nvPr>
        </p:nvSpPr>
        <p:spPr>
          <a:xfrm>
            <a:off x="4876800" y="1447800"/>
            <a:ext cx="3276600" cy="2209800"/>
          </a:xfrm>
          <a:prstGeom prst="rect">
            <a:avLst/>
          </a:prstGeom>
          <a:noFill/>
          <a:ln>
            <a:noFill/>
          </a:ln>
        </p:spPr>
      </p:sp>
      <p:sp>
        <p:nvSpPr>
          <p:cNvPr id="135" name="Google Shape;135;p36"/>
          <p:cNvSpPr txBox="1">
            <a:spLocks noGrp="1"/>
          </p:cNvSpPr>
          <p:nvPr>
            <p:ph type="body" idx="1"/>
          </p:nvPr>
        </p:nvSpPr>
        <p:spPr>
          <a:xfrm>
            <a:off x="990600" y="3733800"/>
            <a:ext cx="3276600" cy="10668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136" name="Google Shape;136;p36"/>
          <p:cNvSpPr txBox="1">
            <a:spLocks noGrp="1"/>
          </p:cNvSpPr>
          <p:nvPr>
            <p:ph type="body" idx="4"/>
          </p:nvPr>
        </p:nvSpPr>
        <p:spPr>
          <a:xfrm>
            <a:off x="4876800" y="3733800"/>
            <a:ext cx="3276600" cy="10668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3 Images and Text Slide">
  <p:cSld name="CUSTOM_9">
    <p:spTree>
      <p:nvGrpSpPr>
        <p:cNvPr id="1" name="Shape 137"/>
        <p:cNvGrpSpPr/>
        <p:nvPr/>
      </p:nvGrpSpPr>
      <p:grpSpPr>
        <a:xfrm>
          <a:off x="0" y="0"/>
          <a:ext cx="0" cy="0"/>
          <a:chOff x="0" y="0"/>
          <a:chExt cx="0" cy="0"/>
        </a:xfrm>
      </p:grpSpPr>
      <p:grpSp>
        <p:nvGrpSpPr>
          <p:cNvPr id="138" name="Google Shape;138;p37"/>
          <p:cNvGrpSpPr/>
          <p:nvPr/>
        </p:nvGrpSpPr>
        <p:grpSpPr>
          <a:xfrm>
            <a:off x="228600" y="228605"/>
            <a:ext cx="8687039" cy="237431"/>
            <a:chOff x="18025" y="276802"/>
            <a:chExt cx="9126000" cy="356128"/>
          </a:xfrm>
        </p:grpSpPr>
        <p:sp>
          <p:nvSpPr>
            <p:cNvPr id="139" name="Google Shape;139;p3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37"/>
          <p:cNvSpPr txBox="1">
            <a:spLocks noGrp="1"/>
          </p:cNvSpPr>
          <p:nvPr>
            <p:ph type="title"/>
          </p:nvPr>
        </p:nvSpPr>
        <p:spPr>
          <a:xfrm>
            <a:off x="228600" y="685800"/>
            <a:ext cx="8686800"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p37"/>
          <p:cNvSpPr>
            <a:spLocks noGrp="1"/>
          </p:cNvSpPr>
          <p:nvPr>
            <p:ph type="pic" idx="2"/>
          </p:nvPr>
        </p:nvSpPr>
        <p:spPr>
          <a:xfrm>
            <a:off x="228600" y="1447800"/>
            <a:ext cx="2590800" cy="1828800"/>
          </a:xfrm>
          <a:prstGeom prst="rect">
            <a:avLst/>
          </a:prstGeom>
          <a:noFill/>
          <a:ln>
            <a:noFill/>
          </a:ln>
        </p:spPr>
      </p:sp>
      <p:sp>
        <p:nvSpPr>
          <p:cNvPr id="144" name="Google Shape;144;p37"/>
          <p:cNvSpPr>
            <a:spLocks noGrp="1"/>
          </p:cNvSpPr>
          <p:nvPr>
            <p:ph type="pic" idx="3"/>
          </p:nvPr>
        </p:nvSpPr>
        <p:spPr>
          <a:xfrm>
            <a:off x="3200400" y="1447800"/>
            <a:ext cx="2590800" cy="1828800"/>
          </a:xfrm>
          <a:prstGeom prst="rect">
            <a:avLst/>
          </a:prstGeom>
          <a:noFill/>
          <a:ln>
            <a:noFill/>
          </a:ln>
        </p:spPr>
      </p:sp>
      <p:sp>
        <p:nvSpPr>
          <p:cNvPr id="145" name="Google Shape;145;p37"/>
          <p:cNvSpPr>
            <a:spLocks noGrp="1"/>
          </p:cNvSpPr>
          <p:nvPr>
            <p:ph type="pic" idx="4"/>
          </p:nvPr>
        </p:nvSpPr>
        <p:spPr>
          <a:xfrm>
            <a:off x="6172200" y="1447800"/>
            <a:ext cx="2590800" cy="1828800"/>
          </a:xfrm>
          <a:prstGeom prst="rect">
            <a:avLst/>
          </a:prstGeom>
          <a:noFill/>
          <a:ln>
            <a:noFill/>
          </a:ln>
        </p:spPr>
      </p:sp>
      <p:sp>
        <p:nvSpPr>
          <p:cNvPr id="146" name="Google Shape;146;p37"/>
          <p:cNvSpPr txBox="1">
            <a:spLocks noGrp="1"/>
          </p:cNvSpPr>
          <p:nvPr>
            <p:ph type="body" idx="1"/>
          </p:nvPr>
        </p:nvSpPr>
        <p:spPr>
          <a:xfrm>
            <a:off x="3200400" y="3352800"/>
            <a:ext cx="2590800" cy="14478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147" name="Google Shape;147;p37"/>
          <p:cNvSpPr txBox="1">
            <a:spLocks noGrp="1"/>
          </p:cNvSpPr>
          <p:nvPr>
            <p:ph type="body" idx="5"/>
          </p:nvPr>
        </p:nvSpPr>
        <p:spPr>
          <a:xfrm>
            <a:off x="6172200" y="3352800"/>
            <a:ext cx="2590800" cy="14478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148" name="Google Shape;148;p37"/>
          <p:cNvSpPr txBox="1">
            <a:spLocks noGrp="1"/>
          </p:cNvSpPr>
          <p:nvPr>
            <p:ph type="body" idx="6"/>
          </p:nvPr>
        </p:nvSpPr>
        <p:spPr>
          <a:xfrm>
            <a:off x="228600" y="3352800"/>
            <a:ext cx="2590800" cy="14478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Collage Slide">
  <p:cSld name="CUSTOM">
    <p:spTree>
      <p:nvGrpSpPr>
        <p:cNvPr id="1" name="Shape 149"/>
        <p:cNvGrpSpPr/>
        <p:nvPr/>
      </p:nvGrpSpPr>
      <p:grpSpPr>
        <a:xfrm>
          <a:off x="0" y="0"/>
          <a:ext cx="0" cy="0"/>
          <a:chOff x="0" y="0"/>
          <a:chExt cx="0" cy="0"/>
        </a:xfrm>
      </p:grpSpPr>
      <p:sp>
        <p:nvSpPr>
          <p:cNvPr id="150" name="Google Shape;150;p38"/>
          <p:cNvSpPr txBox="1"/>
          <p:nvPr/>
        </p:nvSpPr>
        <p:spPr>
          <a:xfrm>
            <a:off x="574200" y="1796025"/>
            <a:ext cx="7995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100"/>
              <a:buFont typeface="Arial"/>
              <a:buNone/>
            </a:pPr>
            <a:endParaRPr sz="5100" b="0" i="0" u="none" strike="noStrike" cap="none">
              <a:solidFill>
                <a:srgbClr val="112C45"/>
              </a:solidFill>
              <a:latin typeface="Arial"/>
              <a:ea typeface="Arial"/>
              <a:cs typeface="Arial"/>
              <a:sym typeface="Arial"/>
            </a:endParaRPr>
          </a:p>
        </p:txBody>
      </p:sp>
      <p:grpSp>
        <p:nvGrpSpPr>
          <p:cNvPr id="151" name="Google Shape;151;p38"/>
          <p:cNvGrpSpPr/>
          <p:nvPr/>
        </p:nvGrpSpPr>
        <p:grpSpPr>
          <a:xfrm>
            <a:off x="228600" y="430380"/>
            <a:ext cx="8687039" cy="237431"/>
            <a:chOff x="18025" y="276802"/>
            <a:chExt cx="9126000" cy="356128"/>
          </a:xfrm>
        </p:grpSpPr>
        <p:sp>
          <p:nvSpPr>
            <p:cNvPr id="152" name="Google Shape;152;p38"/>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8"/>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8"/>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 name="Google Shape;155;p38"/>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156" name="Google Shape;156;p38"/>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pic>
        <p:nvPicPr>
          <p:cNvPr id="157" name="Google Shape;157;p38"/>
          <p:cNvPicPr preferRelativeResize="0"/>
          <p:nvPr/>
        </p:nvPicPr>
        <p:blipFill rotWithShape="1">
          <a:blip r:embed="rId2">
            <a:alphaModFix/>
          </a:blip>
          <a:srcRect/>
          <a:stretch/>
        </p:blipFill>
        <p:spPr>
          <a:xfrm>
            <a:off x="4343525" y="303125"/>
            <a:ext cx="457201" cy="457201"/>
          </a:xfrm>
          <a:prstGeom prst="rect">
            <a:avLst/>
          </a:prstGeom>
          <a:noFill/>
          <a:ln>
            <a:noFill/>
          </a:ln>
        </p:spPr>
      </p:pic>
      <p:sp>
        <p:nvSpPr>
          <p:cNvPr id="158" name="Google Shape;158;p38"/>
          <p:cNvSpPr>
            <a:spLocks noGrp="1"/>
          </p:cNvSpPr>
          <p:nvPr>
            <p:ph type="pic" idx="2"/>
          </p:nvPr>
        </p:nvSpPr>
        <p:spPr>
          <a:xfrm>
            <a:off x="238500" y="1185375"/>
            <a:ext cx="3450900" cy="2314800"/>
          </a:xfrm>
          <a:prstGeom prst="rect">
            <a:avLst/>
          </a:prstGeom>
          <a:noFill/>
          <a:ln>
            <a:noFill/>
          </a:ln>
        </p:spPr>
      </p:sp>
      <p:sp>
        <p:nvSpPr>
          <p:cNvPr id="159" name="Google Shape;159;p38"/>
          <p:cNvSpPr>
            <a:spLocks noGrp="1"/>
          </p:cNvSpPr>
          <p:nvPr>
            <p:ph type="pic" idx="3"/>
          </p:nvPr>
        </p:nvSpPr>
        <p:spPr>
          <a:xfrm>
            <a:off x="3722725" y="1184700"/>
            <a:ext cx="1708800" cy="1139400"/>
          </a:xfrm>
          <a:prstGeom prst="rect">
            <a:avLst/>
          </a:prstGeom>
          <a:noFill/>
          <a:ln>
            <a:noFill/>
          </a:ln>
        </p:spPr>
      </p:sp>
      <p:sp>
        <p:nvSpPr>
          <p:cNvPr id="160" name="Google Shape;160;p38"/>
          <p:cNvSpPr>
            <a:spLocks noGrp="1"/>
          </p:cNvSpPr>
          <p:nvPr>
            <p:ph type="pic" idx="4"/>
          </p:nvPr>
        </p:nvSpPr>
        <p:spPr>
          <a:xfrm>
            <a:off x="5465400" y="1184700"/>
            <a:ext cx="1708800" cy="1139400"/>
          </a:xfrm>
          <a:prstGeom prst="rect">
            <a:avLst/>
          </a:prstGeom>
          <a:noFill/>
          <a:ln>
            <a:noFill/>
          </a:ln>
        </p:spPr>
      </p:sp>
      <p:sp>
        <p:nvSpPr>
          <p:cNvPr id="161" name="Google Shape;161;p38"/>
          <p:cNvSpPr>
            <a:spLocks noGrp="1"/>
          </p:cNvSpPr>
          <p:nvPr>
            <p:ph type="pic" idx="5"/>
          </p:nvPr>
        </p:nvSpPr>
        <p:spPr>
          <a:xfrm>
            <a:off x="7207700" y="1184700"/>
            <a:ext cx="1708800" cy="1139400"/>
          </a:xfrm>
          <a:prstGeom prst="rect">
            <a:avLst/>
          </a:prstGeom>
          <a:noFill/>
          <a:ln>
            <a:noFill/>
          </a:ln>
        </p:spPr>
      </p:sp>
      <p:sp>
        <p:nvSpPr>
          <p:cNvPr id="162" name="Google Shape;162;p38"/>
          <p:cNvSpPr>
            <a:spLocks noGrp="1"/>
          </p:cNvSpPr>
          <p:nvPr>
            <p:ph type="pic" idx="6"/>
          </p:nvPr>
        </p:nvSpPr>
        <p:spPr>
          <a:xfrm>
            <a:off x="3722725" y="2360375"/>
            <a:ext cx="1708800" cy="1139400"/>
          </a:xfrm>
          <a:prstGeom prst="rect">
            <a:avLst/>
          </a:prstGeom>
          <a:noFill/>
          <a:ln>
            <a:noFill/>
          </a:ln>
        </p:spPr>
      </p:sp>
      <p:sp>
        <p:nvSpPr>
          <p:cNvPr id="163" name="Google Shape;163;p38"/>
          <p:cNvSpPr>
            <a:spLocks noGrp="1"/>
          </p:cNvSpPr>
          <p:nvPr>
            <p:ph type="pic" idx="7"/>
          </p:nvPr>
        </p:nvSpPr>
        <p:spPr>
          <a:xfrm>
            <a:off x="3722725" y="3536050"/>
            <a:ext cx="1708800" cy="1139400"/>
          </a:xfrm>
          <a:prstGeom prst="rect">
            <a:avLst/>
          </a:prstGeom>
          <a:noFill/>
          <a:ln>
            <a:noFill/>
          </a:ln>
        </p:spPr>
      </p:sp>
      <p:sp>
        <p:nvSpPr>
          <p:cNvPr id="164" name="Google Shape;164;p38"/>
          <p:cNvSpPr>
            <a:spLocks noGrp="1"/>
          </p:cNvSpPr>
          <p:nvPr>
            <p:ph type="pic" idx="8"/>
          </p:nvPr>
        </p:nvSpPr>
        <p:spPr>
          <a:xfrm>
            <a:off x="1980813" y="3536050"/>
            <a:ext cx="1708800" cy="1139400"/>
          </a:xfrm>
          <a:prstGeom prst="rect">
            <a:avLst/>
          </a:prstGeom>
          <a:noFill/>
          <a:ln>
            <a:noFill/>
          </a:ln>
        </p:spPr>
      </p:sp>
      <p:sp>
        <p:nvSpPr>
          <p:cNvPr id="165" name="Google Shape;165;p38"/>
          <p:cNvSpPr>
            <a:spLocks noGrp="1"/>
          </p:cNvSpPr>
          <p:nvPr>
            <p:ph type="pic" idx="9"/>
          </p:nvPr>
        </p:nvSpPr>
        <p:spPr>
          <a:xfrm>
            <a:off x="238913" y="3536050"/>
            <a:ext cx="1708800" cy="1139400"/>
          </a:xfrm>
          <a:prstGeom prst="rect">
            <a:avLst/>
          </a:prstGeom>
          <a:noFill/>
          <a:ln>
            <a:noFill/>
          </a:ln>
        </p:spPr>
      </p:sp>
      <p:sp>
        <p:nvSpPr>
          <p:cNvPr id="166" name="Google Shape;166;p38"/>
          <p:cNvSpPr>
            <a:spLocks noGrp="1"/>
          </p:cNvSpPr>
          <p:nvPr>
            <p:ph type="pic" idx="13"/>
          </p:nvPr>
        </p:nvSpPr>
        <p:spPr>
          <a:xfrm>
            <a:off x="5464850" y="2360375"/>
            <a:ext cx="3450900" cy="2314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ll Quote Slide">
  <p:cSld name="CUSTOM_2">
    <p:spTree>
      <p:nvGrpSpPr>
        <p:cNvPr id="1" name="Shape 167"/>
        <p:cNvGrpSpPr/>
        <p:nvPr/>
      </p:nvGrpSpPr>
      <p:grpSpPr>
        <a:xfrm>
          <a:off x="0" y="0"/>
          <a:ext cx="0" cy="0"/>
          <a:chOff x="0" y="0"/>
          <a:chExt cx="0" cy="0"/>
        </a:xfrm>
      </p:grpSpPr>
      <p:grpSp>
        <p:nvGrpSpPr>
          <p:cNvPr id="168" name="Google Shape;168;p39"/>
          <p:cNvGrpSpPr/>
          <p:nvPr/>
        </p:nvGrpSpPr>
        <p:grpSpPr>
          <a:xfrm>
            <a:off x="228600" y="430380"/>
            <a:ext cx="8687039" cy="237431"/>
            <a:chOff x="18025" y="276802"/>
            <a:chExt cx="9126000" cy="356128"/>
          </a:xfrm>
        </p:grpSpPr>
        <p:sp>
          <p:nvSpPr>
            <p:cNvPr id="169" name="Google Shape;169;p39"/>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9"/>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9"/>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 name="Google Shape;172;p39"/>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173" name="Google Shape;173;p39"/>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200000"/>
              </a:lnSpc>
              <a:spcBef>
                <a:spcPts val="0"/>
              </a:spcBef>
              <a:spcAft>
                <a:spcPts val="0"/>
              </a:spcAft>
              <a:buClr>
                <a:srgbClr val="000000"/>
              </a:buClr>
              <a:buSzPts val="6000"/>
              <a:buFont typeface="Arial"/>
              <a:buNone/>
            </a:pPr>
            <a:r>
              <a:rPr lang="en" sz="6000" b="1" i="0" u="none" strike="noStrike" cap="none">
                <a:solidFill>
                  <a:schemeClr val="lt1"/>
                </a:solidFill>
                <a:latin typeface="Arial"/>
                <a:ea typeface="Arial"/>
                <a:cs typeface="Arial"/>
                <a:sym typeface="Arial"/>
              </a:rPr>
              <a:t>“</a:t>
            </a:r>
            <a:endParaRPr sz="6000" b="1" i="0" u="none" strike="noStrike" cap="none">
              <a:solidFill>
                <a:schemeClr val="lt1"/>
              </a:solidFill>
              <a:latin typeface="Arial"/>
              <a:ea typeface="Arial"/>
              <a:cs typeface="Arial"/>
              <a:sym typeface="Arial"/>
            </a:endParaRPr>
          </a:p>
        </p:txBody>
      </p:sp>
      <p:sp>
        <p:nvSpPr>
          <p:cNvPr id="174" name="Google Shape;174;p39"/>
          <p:cNvSpPr txBox="1">
            <a:spLocks noGrp="1"/>
          </p:cNvSpPr>
          <p:nvPr>
            <p:ph type="title"/>
          </p:nvPr>
        </p:nvSpPr>
        <p:spPr>
          <a:xfrm>
            <a:off x="257175" y="1928850"/>
            <a:ext cx="8658600" cy="66172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meline">
  <p:cSld name="CUSTOM_1">
    <p:spTree>
      <p:nvGrpSpPr>
        <p:cNvPr id="1" name="Shape 175"/>
        <p:cNvGrpSpPr/>
        <p:nvPr/>
      </p:nvGrpSpPr>
      <p:grpSpPr>
        <a:xfrm>
          <a:off x="0" y="0"/>
          <a:ext cx="0" cy="0"/>
          <a:chOff x="0" y="0"/>
          <a:chExt cx="0" cy="0"/>
        </a:xfrm>
      </p:grpSpPr>
      <p:grpSp>
        <p:nvGrpSpPr>
          <p:cNvPr id="176" name="Google Shape;176;p40"/>
          <p:cNvGrpSpPr/>
          <p:nvPr/>
        </p:nvGrpSpPr>
        <p:grpSpPr>
          <a:xfrm>
            <a:off x="2285500" y="430373"/>
            <a:ext cx="6630039" cy="237431"/>
            <a:chOff x="18025" y="276802"/>
            <a:chExt cx="9126000" cy="356128"/>
          </a:xfrm>
        </p:grpSpPr>
        <p:sp>
          <p:nvSpPr>
            <p:cNvPr id="177" name="Google Shape;177;p40"/>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0"/>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0"/>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0" name="Google Shape;180;p40"/>
          <p:cNvSpPr/>
          <p:nvPr/>
        </p:nvSpPr>
        <p:spPr>
          <a:xfrm>
            <a:off x="228600" y="2453235"/>
            <a:ext cx="966600" cy="657300"/>
          </a:xfrm>
          <a:prstGeom prst="chevron">
            <a:avLst>
              <a:gd name="adj" fmla="val 50000"/>
            </a:avLst>
          </a:prstGeom>
          <a:solidFill>
            <a:srgbClr val="FFE809"/>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0"/>
          <p:cNvSpPr/>
          <p:nvPr/>
        </p:nvSpPr>
        <p:spPr>
          <a:xfrm>
            <a:off x="1632326" y="2453235"/>
            <a:ext cx="966600" cy="657300"/>
          </a:xfrm>
          <a:prstGeom prst="chevron">
            <a:avLst>
              <a:gd name="adj" fmla="val 50000"/>
            </a:avLst>
          </a:prstGeom>
          <a:solidFill>
            <a:srgbClr val="FFE809"/>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0"/>
          <p:cNvSpPr/>
          <p:nvPr/>
        </p:nvSpPr>
        <p:spPr>
          <a:xfrm>
            <a:off x="2334189" y="2453235"/>
            <a:ext cx="966600" cy="657300"/>
          </a:xfrm>
          <a:prstGeom prst="chevron">
            <a:avLst>
              <a:gd name="adj" fmla="val 50000"/>
            </a:avLst>
          </a:prstGeom>
          <a:solidFill>
            <a:srgbClr val="FDB84C"/>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0"/>
          <p:cNvSpPr/>
          <p:nvPr/>
        </p:nvSpPr>
        <p:spPr>
          <a:xfrm>
            <a:off x="3036052" y="2453235"/>
            <a:ext cx="966600" cy="657300"/>
          </a:xfrm>
          <a:prstGeom prst="chevron">
            <a:avLst>
              <a:gd name="adj" fmla="val 50000"/>
            </a:avLst>
          </a:prstGeom>
          <a:solidFill>
            <a:srgbClr val="FDB84C"/>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0"/>
          <p:cNvSpPr/>
          <p:nvPr/>
        </p:nvSpPr>
        <p:spPr>
          <a:xfrm>
            <a:off x="3737915" y="2453235"/>
            <a:ext cx="966600" cy="657300"/>
          </a:xfrm>
          <a:prstGeom prst="chevron">
            <a:avLst>
              <a:gd name="adj" fmla="val 50000"/>
            </a:avLst>
          </a:prstGeom>
          <a:solidFill>
            <a:srgbClr val="FDB84C"/>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0"/>
          <p:cNvSpPr/>
          <p:nvPr/>
        </p:nvSpPr>
        <p:spPr>
          <a:xfrm>
            <a:off x="4439779" y="2453235"/>
            <a:ext cx="966600" cy="657300"/>
          </a:xfrm>
          <a:prstGeom prst="chevron">
            <a:avLst>
              <a:gd name="adj" fmla="val 50000"/>
            </a:avLst>
          </a:prstGeom>
          <a:solidFill>
            <a:srgbClr val="06AEEF"/>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0"/>
          <p:cNvSpPr/>
          <p:nvPr/>
        </p:nvSpPr>
        <p:spPr>
          <a:xfrm>
            <a:off x="5141642" y="2453235"/>
            <a:ext cx="966600" cy="657300"/>
          </a:xfrm>
          <a:prstGeom prst="chevron">
            <a:avLst>
              <a:gd name="adj" fmla="val 50000"/>
            </a:avLst>
          </a:prstGeom>
          <a:solidFill>
            <a:srgbClr val="06AEEF"/>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0"/>
          <p:cNvSpPr/>
          <p:nvPr/>
        </p:nvSpPr>
        <p:spPr>
          <a:xfrm>
            <a:off x="5843505" y="2453235"/>
            <a:ext cx="966600" cy="657300"/>
          </a:xfrm>
          <a:prstGeom prst="chevron">
            <a:avLst>
              <a:gd name="adj" fmla="val 50000"/>
            </a:avLst>
          </a:prstGeom>
          <a:solidFill>
            <a:srgbClr val="06AEEF"/>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0"/>
          <p:cNvSpPr/>
          <p:nvPr/>
        </p:nvSpPr>
        <p:spPr>
          <a:xfrm>
            <a:off x="6545368" y="2453235"/>
            <a:ext cx="966600" cy="657300"/>
          </a:xfrm>
          <a:prstGeom prst="chevron">
            <a:avLst>
              <a:gd name="adj" fmla="val 50000"/>
            </a:avLst>
          </a:prstGeom>
          <a:solidFill>
            <a:srgbClr val="AAE0FA"/>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0"/>
          <p:cNvSpPr/>
          <p:nvPr/>
        </p:nvSpPr>
        <p:spPr>
          <a:xfrm>
            <a:off x="7247231" y="2453235"/>
            <a:ext cx="966600" cy="657300"/>
          </a:xfrm>
          <a:prstGeom prst="chevron">
            <a:avLst>
              <a:gd name="adj" fmla="val 50000"/>
            </a:avLst>
          </a:prstGeom>
          <a:solidFill>
            <a:srgbClr val="AAE0FA"/>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2C45"/>
              </a:solidFill>
              <a:latin typeface="Arial"/>
              <a:ea typeface="Arial"/>
              <a:cs typeface="Arial"/>
              <a:sym typeface="Arial"/>
            </a:endParaRPr>
          </a:p>
        </p:txBody>
      </p:sp>
      <p:sp>
        <p:nvSpPr>
          <p:cNvPr id="190" name="Google Shape;190;p40"/>
          <p:cNvSpPr/>
          <p:nvPr/>
        </p:nvSpPr>
        <p:spPr>
          <a:xfrm>
            <a:off x="930463" y="2453235"/>
            <a:ext cx="966600" cy="657300"/>
          </a:xfrm>
          <a:prstGeom prst="chevron">
            <a:avLst>
              <a:gd name="adj" fmla="val 50000"/>
            </a:avLst>
          </a:prstGeom>
          <a:solidFill>
            <a:srgbClr val="FFE809"/>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0"/>
          <p:cNvSpPr/>
          <p:nvPr/>
        </p:nvSpPr>
        <p:spPr>
          <a:xfrm>
            <a:off x="7949094" y="2453235"/>
            <a:ext cx="966600" cy="657300"/>
          </a:xfrm>
          <a:prstGeom prst="chevron">
            <a:avLst>
              <a:gd name="adj" fmla="val 50000"/>
            </a:avLst>
          </a:prstGeom>
          <a:solidFill>
            <a:srgbClr val="AAE0FA"/>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0"/>
          <p:cNvSpPr txBox="1"/>
          <p:nvPr/>
        </p:nvSpPr>
        <p:spPr>
          <a:xfrm>
            <a:off x="628906" y="2674185"/>
            <a:ext cx="3198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JAN</a:t>
            </a:r>
            <a:endParaRPr sz="1400" b="1" i="0" u="none" strike="noStrike" cap="none">
              <a:solidFill>
                <a:srgbClr val="000000"/>
              </a:solidFill>
              <a:latin typeface="Arial"/>
              <a:ea typeface="Arial"/>
              <a:cs typeface="Arial"/>
              <a:sym typeface="Arial"/>
            </a:endParaRPr>
          </a:p>
        </p:txBody>
      </p:sp>
      <p:sp>
        <p:nvSpPr>
          <p:cNvPr id="193" name="Google Shape;193;p40"/>
          <p:cNvSpPr txBox="1"/>
          <p:nvPr/>
        </p:nvSpPr>
        <p:spPr>
          <a:xfrm>
            <a:off x="1330844" y="2674185"/>
            <a:ext cx="3198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FEB</a:t>
            </a:r>
            <a:endParaRPr sz="1400" b="1" i="0" u="none" strike="noStrike" cap="none">
              <a:solidFill>
                <a:srgbClr val="000000"/>
              </a:solidFill>
              <a:latin typeface="Arial"/>
              <a:ea typeface="Arial"/>
              <a:cs typeface="Arial"/>
              <a:sym typeface="Arial"/>
            </a:endParaRPr>
          </a:p>
        </p:txBody>
      </p:sp>
      <p:sp>
        <p:nvSpPr>
          <p:cNvPr id="194" name="Google Shape;194;p40"/>
          <p:cNvSpPr txBox="1"/>
          <p:nvPr/>
        </p:nvSpPr>
        <p:spPr>
          <a:xfrm>
            <a:off x="2037551" y="2674185"/>
            <a:ext cx="3558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MAR</a:t>
            </a:r>
            <a:endParaRPr sz="1400" b="1" i="0" u="none" strike="noStrike" cap="none">
              <a:solidFill>
                <a:srgbClr val="000000"/>
              </a:solidFill>
              <a:latin typeface="Arial"/>
              <a:ea typeface="Arial"/>
              <a:cs typeface="Arial"/>
              <a:sym typeface="Arial"/>
            </a:endParaRPr>
          </a:p>
        </p:txBody>
      </p:sp>
      <p:sp>
        <p:nvSpPr>
          <p:cNvPr id="195" name="Google Shape;195;p40"/>
          <p:cNvSpPr txBox="1"/>
          <p:nvPr/>
        </p:nvSpPr>
        <p:spPr>
          <a:xfrm>
            <a:off x="2735276" y="2674185"/>
            <a:ext cx="3558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APR</a:t>
            </a:r>
            <a:endParaRPr sz="1400" b="1" i="0" u="none" strike="noStrike" cap="none">
              <a:solidFill>
                <a:srgbClr val="000000"/>
              </a:solidFill>
              <a:latin typeface="Arial"/>
              <a:ea typeface="Arial"/>
              <a:cs typeface="Arial"/>
              <a:sym typeface="Arial"/>
            </a:endParaRPr>
          </a:p>
        </p:txBody>
      </p:sp>
      <p:sp>
        <p:nvSpPr>
          <p:cNvPr id="196" name="Google Shape;196;p40"/>
          <p:cNvSpPr txBox="1"/>
          <p:nvPr/>
        </p:nvSpPr>
        <p:spPr>
          <a:xfrm>
            <a:off x="3431876" y="2674185"/>
            <a:ext cx="3558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MAY</a:t>
            </a:r>
            <a:endParaRPr sz="1400" b="1" i="0" u="none" strike="noStrike" cap="none">
              <a:solidFill>
                <a:srgbClr val="000000"/>
              </a:solidFill>
              <a:latin typeface="Arial"/>
              <a:ea typeface="Arial"/>
              <a:cs typeface="Arial"/>
              <a:sym typeface="Arial"/>
            </a:endParaRPr>
          </a:p>
        </p:txBody>
      </p:sp>
      <p:sp>
        <p:nvSpPr>
          <p:cNvPr id="197" name="Google Shape;197;p40"/>
          <p:cNvSpPr txBox="1"/>
          <p:nvPr/>
        </p:nvSpPr>
        <p:spPr>
          <a:xfrm>
            <a:off x="4133112"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JUN</a:t>
            </a:r>
            <a:endParaRPr sz="1400" b="1" i="0" u="none" strike="noStrike" cap="none">
              <a:solidFill>
                <a:srgbClr val="000000"/>
              </a:solidFill>
              <a:latin typeface="Arial"/>
              <a:ea typeface="Arial"/>
              <a:cs typeface="Arial"/>
              <a:sym typeface="Arial"/>
            </a:endParaRPr>
          </a:p>
        </p:txBody>
      </p:sp>
      <p:sp>
        <p:nvSpPr>
          <p:cNvPr id="198" name="Google Shape;198;p40"/>
          <p:cNvSpPr txBox="1"/>
          <p:nvPr/>
        </p:nvSpPr>
        <p:spPr>
          <a:xfrm>
            <a:off x="4834362"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JUL</a:t>
            </a:r>
            <a:endParaRPr sz="1400" b="1" i="0" u="none" strike="noStrike" cap="none">
              <a:solidFill>
                <a:srgbClr val="000000"/>
              </a:solidFill>
              <a:latin typeface="Arial"/>
              <a:ea typeface="Arial"/>
              <a:cs typeface="Arial"/>
              <a:sym typeface="Arial"/>
            </a:endParaRPr>
          </a:p>
        </p:txBody>
      </p:sp>
      <p:sp>
        <p:nvSpPr>
          <p:cNvPr id="199" name="Google Shape;199;p40"/>
          <p:cNvSpPr txBox="1"/>
          <p:nvPr/>
        </p:nvSpPr>
        <p:spPr>
          <a:xfrm>
            <a:off x="5548756"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AUG</a:t>
            </a:r>
            <a:endParaRPr sz="1400" b="1" i="0" u="none" strike="noStrike" cap="none">
              <a:solidFill>
                <a:srgbClr val="000000"/>
              </a:solidFill>
              <a:latin typeface="Arial"/>
              <a:ea typeface="Arial"/>
              <a:cs typeface="Arial"/>
              <a:sym typeface="Arial"/>
            </a:endParaRPr>
          </a:p>
        </p:txBody>
      </p:sp>
      <p:sp>
        <p:nvSpPr>
          <p:cNvPr id="200" name="Google Shape;200;p40"/>
          <p:cNvSpPr txBox="1"/>
          <p:nvPr/>
        </p:nvSpPr>
        <p:spPr>
          <a:xfrm>
            <a:off x="624320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SEP</a:t>
            </a:r>
            <a:endParaRPr sz="1400" b="1" i="0" u="none" strike="noStrike" cap="none">
              <a:solidFill>
                <a:srgbClr val="000000"/>
              </a:solidFill>
              <a:latin typeface="Arial"/>
              <a:ea typeface="Arial"/>
              <a:cs typeface="Arial"/>
              <a:sym typeface="Arial"/>
            </a:endParaRPr>
          </a:p>
        </p:txBody>
      </p:sp>
      <p:sp>
        <p:nvSpPr>
          <p:cNvPr id="201" name="Google Shape;201;p40"/>
          <p:cNvSpPr txBox="1"/>
          <p:nvPr/>
        </p:nvSpPr>
        <p:spPr>
          <a:xfrm>
            <a:off x="693615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112C45"/>
                </a:solidFill>
                <a:latin typeface="Arial"/>
                <a:ea typeface="Arial"/>
                <a:cs typeface="Arial"/>
                <a:sym typeface="Arial"/>
              </a:rPr>
              <a:t>OCT</a:t>
            </a:r>
            <a:endParaRPr sz="1400" b="1" i="0" u="none" strike="noStrike" cap="none">
              <a:solidFill>
                <a:srgbClr val="112C45"/>
              </a:solidFill>
              <a:latin typeface="Arial"/>
              <a:ea typeface="Arial"/>
              <a:cs typeface="Arial"/>
              <a:sym typeface="Arial"/>
            </a:endParaRPr>
          </a:p>
        </p:txBody>
      </p:sp>
      <p:sp>
        <p:nvSpPr>
          <p:cNvPr id="202" name="Google Shape;202;p40"/>
          <p:cNvSpPr txBox="1"/>
          <p:nvPr/>
        </p:nvSpPr>
        <p:spPr>
          <a:xfrm>
            <a:off x="763865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112C45"/>
                </a:solidFill>
                <a:latin typeface="Arial"/>
                <a:ea typeface="Arial"/>
                <a:cs typeface="Arial"/>
                <a:sym typeface="Arial"/>
              </a:rPr>
              <a:t>NOV</a:t>
            </a:r>
            <a:endParaRPr sz="1400" b="1" i="0" u="none" strike="noStrike" cap="none">
              <a:solidFill>
                <a:srgbClr val="112C45"/>
              </a:solidFill>
              <a:latin typeface="Arial"/>
              <a:ea typeface="Arial"/>
              <a:cs typeface="Arial"/>
              <a:sym typeface="Arial"/>
            </a:endParaRPr>
          </a:p>
        </p:txBody>
      </p:sp>
      <p:sp>
        <p:nvSpPr>
          <p:cNvPr id="203" name="Google Shape;203;p40"/>
          <p:cNvSpPr txBox="1"/>
          <p:nvPr/>
        </p:nvSpPr>
        <p:spPr>
          <a:xfrm>
            <a:off x="834115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112C45"/>
                </a:solidFill>
                <a:latin typeface="Arial"/>
                <a:ea typeface="Arial"/>
                <a:cs typeface="Arial"/>
                <a:sym typeface="Arial"/>
              </a:rPr>
              <a:t>DEC</a:t>
            </a:r>
            <a:endParaRPr sz="1400" b="1" i="0" u="none" strike="noStrike" cap="none">
              <a:solidFill>
                <a:srgbClr val="112C45"/>
              </a:solidFill>
              <a:latin typeface="Arial"/>
              <a:ea typeface="Arial"/>
              <a:cs typeface="Arial"/>
              <a:sym typeface="Arial"/>
            </a:endParaRPr>
          </a:p>
        </p:txBody>
      </p:sp>
      <p:sp>
        <p:nvSpPr>
          <p:cNvPr id="204" name="Google Shape;204;p40"/>
          <p:cNvSpPr/>
          <p:nvPr/>
        </p:nvSpPr>
        <p:spPr>
          <a:xfrm>
            <a:off x="228620"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FFE809"/>
                </a:solidFill>
                <a:latin typeface="Arial"/>
                <a:ea typeface="Arial"/>
                <a:cs typeface="Arial"/>
                <a:sym typeface="Arial"/>
              </a:rPr>
              <a:t>JANUARY</a:t>
            </a:r>
            <a:endParaRPr sz="1000" b="1" i="0" u="none" strike="noStrike" cap="none">
              <a:solidFill>
                <a:srgbClr val="FFFFFF"/>
              </a:solidFill>
              <a:latin typeface="Arial"/>
              <a:ea typeface="Arial"/>
              <a:cs typeface="Arial"/>
              <a:sym typeface="Arial"/>
            </a:endParaRPr>
          </a:p>
        </p:txBody>
      </p:sp>
      <p:sp>
        <p:nvSpPr>
          <p:cNvPr id="205" name="Google Shape;205;p40"/>
          <p:cNvSpPr/>
          <p:nvPr/>
        </p:nvSpPr>
        <p:spPr>
          <a:xfrm>
            <a:off x="1691715"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FFE809"/>
                </a:solidFill>
                <a:latin typeface="Arial"/>
                <a:ea typeface="Arial"/>
                <a:cs typeface="Arial"/>
                <a:sym typeface="Arial"/>
              </a:rPr>
              <a:t>MARCH</a:t>
            </a:r>
            <a:endParaRPr sz="1000" b="1" i="0" u="none" strike="noStrike" cap="none">
              <a:solidFill>
                <a:srgbClr val="FFFFFF"/>
              </a:solidFill>
              <a:latin typeface="Arial"/>
              <a:ea typeface="Arial"/>
              <a:cs typeface="Arial"/>
              <a:sym typeface="Arial"/>
            </a:endParaRPr>
          </a:p>
        </p:txBody>
      </p:sp>
      <p:sp>
        <p:nvSpPr>
          <p:cNvPr id="206" name="Google Shape;206;p40"/>
          <p:cNvSpPr/>
          <p:nvPr/>
        </p:nvSpPr>
        <p:spPr>
          <a:xfrm>
            <a:off x="3154810"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FDB84C"/>
                </a:solidFill>
                <a:latin typeface="Arial"/>
                <a:ea typeface="Arial"/>
                <a:cs typeface="Arial"/>
                <a:sym typeface="Arial"/>
              </a:rPr>
              <a:t>MAY</a:t>
            </a:r>
            <a:endParaRPr sz="1000" b="1" i="0" u="none" strike="noStrike" cap="none">
              <a:solidFill>
                <a:srgbClr val="FFFFFF"/>
              </a:solidFill>
              <a:latin typeface="Arial"/>
              <a:ea typeface="Arial"/>
              <a:cs typeface="Arial"/>
              <a:sym typeface="Arial"/>
            </a:endParaRPr>
          </a:p>
        </p:txBody>
      </p:sp>
      <p:sp>
        <p:nvSpPr>
          <p:cNvPr id="207" name="Google Shape;207;p40"/>
          <p:cNvSpPr/>
          <p:nvPr/>
        </p:nvSpPr>
        <p:spPr>
          <a:xfrm>
            <a:off x="4617905"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06AEEF"/>
                </a:solidFill>
                <a:latin typeface="Arial"/>
                <a:ea typeface="Arial"/>
                <a:cs typeface="Arial"/>
                <a:sym typeface="Arial"/>
              </a:rPr>
              <a:t>JULY</a:t>
            </a:r>
            <a:endParaRPr sz="1000" b="1" i="0" u="none" strike="noStrike" cap="none">
              <a:solidFill>
                <a:srgbClr val="FFFFFF"/>
              </a:solidFill>
              <a:latin typeface="Arial"/>
              <a:ea typeface="Arial"/>
              <a:cs typeface="Arial"/>
              <a:sym typeface="Arial"/>
            </a:endParaRPr>
          </a:p>
        </p:txBody>
      </p:sp>
      <p:sp>
        <p:nvSpPr>
          <p:cNvPr id="208" name="Google Shape;208;p40"/>
          <p:cNvSpPr/>
          <p:nvPr/>
        </p:nvSpPr>
        <p:spPr>
          <a:xfrm>
            <a:off x="6081000"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06AEEF"/>
                </a:solidFill>
                <a:latin typeface="Arial"/>
                <a:ea typeface="Arial"/>
                <a:cs typeface="Arial"/>
                <a:sym typeface="Arial"/>
              </a:rPr>
              <a:t>SEPTEMBER</a:t>
            </a:r>
            <a:endParaRPr sz="1000" b="1" i="0" u="none" strike="noStrike" cap="none">
              <a:solidFill>
                <a:srgbClr val="FFFFFF"/>
              </a:solidFill>
              <a:latin typeface="Arial"/>
              <a:ea typeface="Arial"/>
              <a:cs typeface="Arial"/>
              <a:sym typeface="Arial"/>
            </a:endParaRPr>
          </a:p>
        </p:txBody>
      </p:sp>
      <p:sp>
        <p:nvSpPr>
          <p:cNvPr id="209" name="Google Shape;209;p40"/>
          <p:cNvSpPr/>
          <p:nvPr/>
        </p:nvSpPr>
        <p:spPr>
          <a:xfrm>
            <a:off x="7544095"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AAE0FA"/>
                </a:solidFill>
                <a:latin typeface="Arial"/>
                <a:ea typeface="Arial"/>
                <a:cs typeface="Arial"/>
                <a:sym typeface="Arial"/>
              </a:rPr>
              <a:t>NOVEMBER</a:t>
            </a:r>
            <a:endParaRPr sz="1000" b="1" i="0" u="none" strike="noStrike" cap="none">
              <a:solidFill>
                <a:srgbClr val="FFFFFF"/>
              </a:solidFill>
              <a:latin typeface="Arial"/>
              <a:ea typeface="Arial"/>
              <a:cs typeface="Arial"/>
              <a:sym typeface="Arial"/>
            </a:endParaRPr>
          </a:p>
        </p:txBody>
      </p:sp>
      <p:sp>
        <p:nvSpPr>
          <p:cNvPr id="210" name="Google Shape;210;p40"/>
          <p:cNvSpPr/>
          <p:nvPr/>
        </p:nvSpPr>
        <p:spPr>
          <a:xfrm>
            <a:off x="228620"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FFE809"/>
                </a:solidFill>
                <a:latin typeface="Arial"/>
                <a:ea typeface="Arial"/>
                <a:cs typeface="Arial"/>
                <a:sym typeface="Arial"/>
              </a:rPr>
              <a:t>FEBRUARY</a:t>
            </a:r>
            <a:endParaRPr sz="1000" b="1" i="0" u="none" strike="noStrike" cap="none">
              <a:solidFill>
                <a:srgbClr val="FFFFFF"/>
              </a:solidFill>
              <a:latin typeface="Arial"/>
              <a:ea typeface="Arial"/>
              <a:cs typeface="Arial"/>
              <a:sym typeface="Arial"/>
            </a:endParaRPr>
          </a:p>
        </p:txBody>
      </p:sp>
      <p:sp>
        <p:nvSpPr>
          <p:cNvPr id="211" name="Google Shape;211;p40"/>
          <p:cNvSpPr/>
          <p:nvPr/>
        </p:nvSpPr>
        <p:spPr>
          <a:xfrm>
            <a:off x="1691715"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FDB84C"/>
                </a:solidFill>
                <a:latin typeface="Arial"/>
                <a:ea typeface="Arial"/>
                <a:cs typeface="Arial"/>
                <a:sym typeface="Arial"/>
              </a:rPr>
              <a:t>APRIL</a:t>
            </a:r>
            <a:endParaRPr sz="1000" b="1" i="0" u="none" strike="noStrike" cap="none">
              <a:solidFill>
                <a:srgbClr val="FFFFFF"/>
              </a:solidFill>
              <a:latin typeface="Arial"/>
              <a:ea typeface="Arial"/>
              <a:cs typeface="Arial"/>
              <a:sym typeface="Arial"/>
            </a:endParaRPr>
          </a:p>
        </p:txBody>
      </p:sp>
      <p:sp>
        <p:nvSpPr>
          <p:cNvPr id="212" name="Google Shape;212;p40"/>
          <p:cNvSpPr/>
          <p:nvPr/>
        </p:nvSpPr>
        <p:spPr>
          <a:xfrm>
            <a:off x="3154810"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000" b="1" i="0" u="none" strike="noStrike" cap="none">
                <a:solidFill>
                  <a:srgbClr val="FDB84C"/>
                </a:solidFill>
                <a:latin typeface="Arial"/>
                <a:ea typeface="Arial"/>
                <a:cs typeface="Arial"/>
                <a:sym typeface="Arial"/>
              </a:rPr>
              <a:t>JUNE</a:t>
            </a:r>
            <a:endParaRPr sz="1000" b="1" i="0" u="none" strike="noStrike" cap="none">
              <a:solidFill>
                <a:srgbClr val="FFFFFF"/>
              </a:solidFill>
              <a:latin typeface="Arial"/>
              <a:ea typeface="Arial"/>
              <a:cs typeface="Arial"/>
              <a:sym typeface="Arial"/>
            </a:endParaRPr>
          </a:p>
        </p:txBody>
      </p:sp>
      <p:sp>
        <p:nvSpPr>
          <p:cNvPr id="213" name="Google Shape;213;p40"/>
          <p:cNvSpPr/>
          <p:nvPr/>
        </p:nvSpPr>
        <p:spPr>
          <a:xfrm>
            <a:off x="4617905"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06AEEF"/>
                </a:solidFill>
                <a:latin typeface="Arial"/>
                <a:ea typeface="Arial"/>
                <a:cs typeface="Arial"/>
                <a:sym typeface="Arial"/>
              </a:rPr>
              <a:t>AUGUST</a:t>
            </a:r>
            <a:endParaRPr sz="1000" b="1" i="0" u="none" strike="noStrike" cap="none">
              <a:solidFill>
                <a:srgbClr val="FFFFFF"/>
              </a:solidFill>
              <a:latin typeface="Arial"/>
              <a:ea typeface="Arial"/>
              <a:cs typeface="Arial"/>
              <a:sym typeface="Arial"/>
            </a:endParaRPr>
          </a:p>
        </p:txBody>
      </p:sp>
      <p:sp>
        <p:nvSpPr>
          <p:cNvPr id="214" name="Google Shape;214;p40"/>
          <p:cNvSpPr/>
          <p:nvPr/>
        </p:nvSpPr>
        <p:spPr>
          <a:xfrm>
            <a:off x="6081000"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AAE0FA"/>
                </a:solidFill>
                <a:latin typeface="Arial"/>
                <a:ea typeface="Arial"/>
                <a:cs typeface="Arial"/>
                <a:sym typeface="Arial"/>
              </a:rPr>
              <a:t>OCTOBER</a:t>
            </a:r>
            <a:endParaRPr sz="1000" b="1" i="0" u="none" strike="noStrike" cap="none">
              <a:solidFill>
                <a:schemeClr val="lt1"/>
              </a:solidFill>
              <a:latin typeface="Arial"/>
              <a:ea typeface="Arial"/>
              <a:cs typeface="Arial"/>
              <a:sym typeface="Arial"/>
            </a:endParaRPr>
          </a:p>
        </p:txBody>
      </p:sp>
      <p:sp>
        <p:nvSpPr>
          <p:cNvPr id="215" name="Google Shape;215;p40"/>
          <p:cNvSpPr/>
          <p:nvPr/>
        </p:nvSpPr>
        <p:spPr>
          <a:xfrm>
            <a:off x="7544095"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i="0" u="none" strike="noStrike" cap="none">
                <a:solidFill>
                  <a:srgbClr val="AAE0FA"/>
                </a:solidFill>
                <a:latin typeface="Arial"/>
                <a:ea typeface="Arial"/>
                <a:cs typeface="Arial"/>
                <a:sym typeface="Arial"/>
              </a:rPr>
              <a:t>DECEMBER</a:t>
            </a:r>
            <a:endParaRPr sz="1000" b="1" i="0" u="none" strike="noStrike" cap="none">
              <a:solidFill>
                <a:srgbClr val="FFFFFF"/>
              </a:solidFill>
              <a:latin typeface="Arial"/>
              <a:ea typeface="Arial"/>
              <a:cs typeface="Arial"/>
              <a:sym typeface="Arial"/>
            </a:endParaRPr>
          </a:p>
        </p:txBody>
      </p:sp>
      <p:sp>
        <p:nvSpPr>
          <p:cNvPr id="216" name="Google Shape;216;p40"/>
          <p:cNvSpPr/>
          <p:nvPr/>
        </p:nvSpPr>
        <p:spPr>
          <a:xfrm rot="10800000" flipH="1">
            <a:off x="449475"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0"/>
          <p:cNvSpPr/>
          <p:nvPr/>
        </p:nvSpPr>
        <p:spPr>
          <a:xfrm rot="10800000" flipH="1">
            <a:off x="1920325"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0"/>
          <p:cNvSpPr/>
          <p:nvPr/>
        </p:nvSpPr>
        <p:spPr>
          <a:xfrm rot="10800000" flipH="1">
            <a:off x="33834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0"/>
          <p:cNvSpPr/>
          <p:nvPr/>
        </p:nvSpPr>
        <p:spPr>
          <a:xfrm rot="10800000" flipH="1">
            <a:off x="48465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0"/>
          <p:cNvSpPr/>
          <p:nvPr/>
        </p:nvSpPr>
        <p:spPr>
          <a:xfrm rot="10800000" flipH="1">
            <a:off x="63096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0"/>
          <p:cNvSpPr/>
          <p:nvPr/>
        </p:nvSpPr>
        <p:spPr>
          <a:xfrm rot="10800000" flipH="1">
            <a:off x="77727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0"/>
          <p:cNvSpPr/>
          <p:nvPr/>
        </p:nvSpPr>
        <p:spPr>
          <a:xfrm flipH="1">
            <a:off x="126605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0"/>
          <p:cNvSpPr/>
          <p:nvPr/>
        </p:nvSpPr>
        <p:spPr>
          <a:xfrm flipH="1">
            <a:off x="2713375"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0"/>
          <p:cNvSpPr/>
          <p:nvPr/>
        </p:nvSpPr>
        <p:spPr>
          <a:xfrm flipH="1">
            <a:off x="41160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p:nvPr/>
        </p:nvSpPr>
        <p:spPr>
          <a:xfrm flipH="1">
            <a:off x="55791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0"/>
          <p:cNvSpPr/>
          <p:nvPr/>
        </p:nvSpPr>
        <p:spPr>
          <a:xfrm flipH="1">
            <a:off x="69660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0"/>
          <p:cNvSpPr/>
          <p:nvPr/>
        </p:nvSpPr>
        <p:spPr>
          <a:xfrm flipH="1">
            <a:off x="83529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0"/>
          <p:cNvSpPr txBox="1">
            <a:spLocks noGrp="1"/>
          </p:cNvSpPr>
          <p:nvPr>
            <p:ph type="body" idx="1"/>
          </p:nvPr>
        </p:nvSpPr>
        <p:spPr>
          <a:xfrm>
            <a:off x="314483" y="138390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29" name="Google Shape;229;p40"/>
          <p:cNvSpPr txBox="1">
            <a:spLocks noGrp="1"/>
          </p:cNvSpPr>
          <p:nvPr>
            <p:ph type="body" idx="2"/>
          </p:nvPr>
        </p:nvSpPr>
        <p:spPr>
          <a:xfrm>
            <a:off x="1777521" y="138390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0" name="Google Shape;230;p40"/>
          <p:cNvSpPr txBox="1">
            <a:spLocks noGrp="1"/>
          </p:cNvSpPr>
          <p:nvPr>
            <p:ph type="body" idx="3"/>
          </p:nvPr>
        </p:nvSpPr>
        <p:spPr>
          <a:xfrm>
            <a:off x="3240608" y="138390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1" name="Google Shape;231;p40"/>
          <p:cNvSpPr txBox="1">
            <a:spLocks noGrp="1"/>
          </p:cNvSpPr>
          <p:nvPr>
            <p:ph type="body" idx="4"/>
          </p:nvPr>
        </p:nvSpPr>
        <p:spPr>
          <a:xfrm>
            <a:off x="4703708" y="138390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2" name="Google Shape;232;p40"/>
          <p:cNvSpPr txBox="1">
            <a:spLocks noGrp="1"/>
          </p:cNvSpPr>
          <p:nvPr>
            <p:ph type="body" idx="5"/>
          </p:nvPr>
        </p:nvSpPr>
        <p:spPr>
          <a:xfrm>
            <a:off x="6166808" y="138390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3" name="Google Shape;233;p40"/>
          <p:cNvSpPr txBox="1">
            <a:spLocks noGrp="1"/>
          </p:cNvSpPr>
          <p:nvPr>
            <p:ph type="body" idx="6"/>
          </p:nvPr>
        </p:nvSpPr>
        <p:spPr>
          <a:xfrm>
            <a:off x="7629908" y="138390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4" name="Google Shape;234;p40"/>
          <p:cNvSpPr txBox="1">
            <a:spLocks noGrp="1"/>
          </p:cNvSpPr>
          <p:nvPr>
            <p:ph type="body" idx="7"/>
          </p:nvPr>
        </p:nvSpPr>
        <p:spPr>
          <a:xfrm>
            <a:off x="314483" y="357505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5" name="Google Shape;235;p40"/>
          <p:cNvSpPr txBox="1">
            <a:spLocks noGrp="1"/>
          </p:cNvSpPr>
          <p:nvPr>
            <p:ph type="body" idx="8"/>
          </p:nvPr>
        </p:nvSpPr>
        <p:spPr>
          <a:xfrm>
            <a:off x="1777521" y="357505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6" name="Google Shape;236;p40"/>
          <p:cNvSpPr txBox="1">
            <a:spLocks noGrp="1"/>
          </p:cNvSpPr>
          <p:nvPr>
            <p:ph type="body" idx="9"/>
          </p:nvPr>
        </p:nvSpPr>
        <p:spPr>
          <a:xfrm>
            <a:off x="3240608" y="357505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7" name="Google Shape;237;p40"/>
          <p:cNvSpPr txBox="1">
            <a:spLocks noGrp="1"/>
          </p:cNvSpPr>
          <p:nvPr>
            <p:ph type="body" idx="13"/>
          </p:nvPr>
        </p:nvSpPr>
        <p:spPr>
          <a:xfrm>
            <a:off x="4703708" y="357505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8" name="Google Shape;238;p40"/>
          <p:cNvSpPr txBox="1">
            <a:spLocks noGrp="1"/>
          </p:cNvSpPr>
          <p:nvPr>
            <p:ph type="body" idx="14"/>
          </p:nvPr>
        </p:nvSpPr>
        <p:spPr>
          <a:xfrm>
            <a:off x="6166808" y="357505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39" name="Google Shape;239;p40"/>
          <p:cNvSpPr txBox="1">
            <a:spLocks noGrp="1"/>
          </p:cNvSpPr>
          <p:nvPr>
            <p:ph type="body" idx="15"/>
          </p:nvPr>
        </p:nvSpPr>
        <p:spPr>
          <a:xfrm>
            <a:off x="7629908" y="3575050"/>
            <a:ext cx="1124100" cy="738900"/>
          </a:xfrm>
          <a:prstGeom prst="rect">
            <a:avLst/>
          </a:prstGeom>
          <a:noFill/>
          <a:ln>
            <a:noFill/>
          </a:ln>
        </p:spPr>
        <p:txBody>
          <a:bodyPr spcFirstLastPara="1" wrap="square" lIns="0" tIns="0" rIns="0" bIns="0" anchor="t" anchorCtr="0">
            <a:noAutofit/>
          </a:bodyPr>
          <a:lstStyle>
            <a:lvl1pPr marL="457200" marR="0" lvl="0"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rtl="0">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40" name="Google Shape;240;p40"/>
          <p:cNvSpPr txBox="1">
            <a:spLocks noGrp="1"/>
          </p:cNvSpPr>
          <p:nvPr>
            <p:ph type="title"/>
          </p:nvPr>
        </p:nvSpPr>
        <p:spPr>
          <a:xfrm>
            <a:off x="179174" y="211738"/>
            <a:ext cx="2011367" cy="50920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Idea! Slide">
  <p:cSld name="CUSTOM_3">
    <p:spTree>
      <p:nvGrpSpPr>
        <p:cNvPr id="1" name="Shape 241"/>
        <p:cNvGrpSpPr/>
        <p:nvPr/>
      </p:nvGrpSpPr>
      <p:grpSpPr>
        <a:xfrm>
          <a:off x="0" y="0"/>
          <a:ext cx="0" cy="0"/>
          <a:chOff x="0" y="0"/>
          <a:chExt cx="0" cy="0"/>
        </a:xfrm>
      </p:grpSpPr>
      <p:sp>
        <p:nvSpPr>
          <p:cNvPr id="242" name="Google Shape;242;p41"/>
          <p:cNvSpPr txBox="1"/>
          <p:nvPr/>
        </p:nvSpPr>
        <p:spPr>
          <a:xfrm>
            <a:off x="574200" y="1796025"/>
            <a:ext cx="7995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100"/>
              <a:buFont typeface="Arial"/>
              <a:buNone/>
            </a:pPr>
            <a:endParaRPr sz="5100" b="0" i="0" u="none" strike="noStrike" cap="none">
              <a:solidFill>
                <a:srgbClr val="112C45"/>
              </a:solidFill>
              <a:latin typeface="Arial"/>
              <a:ea typeface="Arial"/>
              <a:cs typeface="Arial"/>
              <a:sym typeface="Arial"/>
            </a:endParaRPr>
          </a:p>
        </p:txBody>
      </p:sp>
      <p:grpSp>
        <p:nvGrpSpPr>
          <p:cNvPr id="243" name="Google Shape;243;p41"/>
          <p:cNvGrpSpPr/>
          <p:nvPr/>
        </p:nvGrpSpPr>
        <p:grpSpPr>
          <a:xfrm>
            <a:off x="228600" y="430380"/>
            <a:ext cx="8687039" cy="237431"/>
            <a:chOff x="18025" y="276802"/>
            <a:chExt cx="9126000" cy="356128"/>
          </a:xfrm>
        </p:grpSpPr>
        <p:sp>
          <p:nvSpPr>
            <p:cNvPr id="244" name="Google Shape;244;p41"/>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1"/>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1"/>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 name="Google Shape;247;p41"/>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248" name="Google Shape;248;p41"/>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pic>
        <p:nvPicPr>
          <p:cNvPr id="249" name="Google Shape;249;p41"/>
          <p:cNvPicPr preferRelativeResize="0"/>
          <p:nvPr/>
        </p:nvPicPr>
        <p:blipFill rotWithShape="1">
          <a:blip r:embed="rId2">
            <a:alphaModFix/>
          </a:blip>
          <a:srcRect/>
          <a:stretch/>
        </p:blipFill>
        <p:spPr>
          <a:xfrm>
            <a:off x="4326127" y="352300"/>
            <a:ext cx="491974" cy="393574"/>
          </a:xfrm>
          <a:prstGeom prst="rect">
            <a:avLst/>
          </a:prstGeom>
          <a:noFill/>
          <a:ln>
            <a:noFill/>
          </a:ln>
        </p:spPr>
      </p:pic>
      <p:sp>
        <p:nvSpPr>
          <p:cNvPr id="250" name="Google Shape;250;p41"/>
          <p:cNvSpPr txBox="1">
            <a:spLocks noGrp="1"/>
          </p:cNvSpPr>
          <p:nvPr>
            <p:ph type="title"/>
          </p:nvPr>
        </p:nvSpPr>
        <p:spPr>
          <a:xfrm>
            <a:off x="228600" y="1295400"/>
            <a:ext cx="8686800" cy="2286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6000"/>
              <a:buFont typeface="Arial"/>
              <a:buNone/>
              <a:defRPr sz="6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1" name="Google Shape;251;p41"/>
          <p:cNvSpPr txBox="1">
            <a:spLocks noGrp="1"/>
          </p:cNvSpPr>
          <p:nvPr>
            <p:ph type="subTitle" idx="1"/>
          </p:nvPr>
        </p:nvSpPr>
        <p:spPr>
          <a:xfrm>
            <a:off x="228600" y="3733800"/>
            <a:ext cx="8686800" cy="6858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sing Slide">
  <p:cSld name="CUSTOM_4">
    <p:spTree>
      <p:nvGrpSpPr>
        <p:cNvPr id="1" name="Shape 252"/>
        <p:cNvGrpSpPr/>
        <p:nvPr/>
      </p:nvGrpSpPr>
      <p:grpSpPr>
        <a:xfrm>
          <a:off x="0" y="0"/>
          <a:ext cx="0" cy="0"/>
          <a:chOff x="0" y="0"/>
          <a:chExt cx="0" cy="0"/>
        </a:xfrm>
      </p:grpSpPr>
      <p:grpSp>
        <p:nvGrpSpPr>
          <p:cNvPr id="253" name="Google Shape;253;p42"/>
          <p:cNvGrpSpPr/>
          <p:nvPr/>
        </p:nvGrpSpPr>
        <p:grpSpPr>
          <a:xfrm>
            <a:off x="228600" y="430380"/>
            <a:ext cx="8687039" cy="237431"/>
            <a:chOff x="18025" y="276802"/>
            <a:chExt cx="9126000" cy="356128"/>
          </a:xfrm>
        </p:grpSpPr>
        <p:sp>
          <p:nvSpPr>
            <p:cNvPr id="254" name="Google Shape;254;p42"/>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2"/>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2"/>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57" name="Google Shape;257;p42"/>
          <p:cNvPicPr preferRelativeResize="0"/>
          <p:nvPr/>
        </p:nvPicPr>
        <p:blipFill rotWithShape="1">
          <a:blip r:embed="rId2">
            <a:alphaModFix/>
          </a:blip>
          <a:srcRect/>
          <a:stretch/>
        </p:blipFill>
        <p:spPr>
          <a:xfrm>
            <a:off x="3941375" y="3836582"/>
            <a:ext cx="2402424" cy="432425"/>
          </a:xfrm>
          <a:prstGeom prst="rect">
            <a:avLst/>
          </a:prstGeom>
          <a:noFill/>
          <a:ln>
            <a:noFill/>
          </a:ln>
        </p:spPr>
      </p:pic>
      <p:sp>
        <p:nvSpPr>
          <p:cNvPr id="258" name="Google Shape;258;p42"/>
          <p:cNvSpPr txBox="1">
            <a:spLocks noGrp="1"/>
          </p:cNvSpPr>
          <p:nvPr>
            <p:ph type="body" idx="1"/>
          </p:nvPr>
        </p:nvSpPr>
        <p:spPr>
          <a:xfrm>
            <a:off x="3941375" y="2905125"/>
            <a:ext cx="4945800" cy="7851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259" name="Google Shape;259;p42"/>
          <p:cNvSpPr>
            <a:spLocks noGrp="1"/>
          </p:cNvSpPr>
          <p:nvPr>
            <p:ph type="pic" idx="2"/>
          </p:nvPr>
        </p:nvSpPr>
        <p:spPr>
          <a:xfrm>
            <a:off x="228600" y="1104900"/>
            <a:ext cx="3372000" cy="3392700"/>
          </a:xfrm>
          <a:prstGeom prst="rect">
            <a:avLst/>
          </a:prstGeom>
          <a:noFill/>
          <a:ln>
            <a:noFill/>
          </a:ln>
        </p:spPr>
        <p:txBody>
          <a:bodyPr/>
          <a:lstStyle/>
          <a:p>
            <a:endParaRPr lang="en-US"/>
          </a:p>
        </p:txBody>
      </p:sp>
      <p:sp>
        <p:nvSpPr>
          <p:cNvPr id="260" name="Google Shape;260;p42"/>
          <p:cNvSpPr txBox="1">
            <a:spLocks noGrp="1"/>
          </p:cNvSpPr>
          <p:nvPr>
            <p:ph type="title"/>
          </p:nvPr>
        </p:nvSpPr>
        <p:spPr>
          <a:xfrm>
            <a:off x="3952475" y="2065825"/>
            <a:ext cx="4945800" cy="785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redits Slide">
  <p:cSld name="CUSTOM_5">
    <p:spTree>
      <p:nvGrpSpPr>
        <p:cNvPr id="1" name="Shape 261"/>
        <p:cNvGrpSpPr/>
        <p:nvPr/>
      </p:nvGrpSpPr>
      <p:grpSpPr>
        <a:xfrm>
          <a:off x="0" y="0"/>
          <a:ext cx="0" cy="0"/>
          <a:chOff x="0" y="0"/>
          <a:chExt cx="0" cy="0"/>
        </a:xfrm>
      </p:grpSpPr>
      <p:grpSp>
        <p:nvGrpSpPr>
          <p:cNvPr id="262" name="Google Shape;262;p43"/>
          <p:cNvGrpSpPr/>
          <p:nvPr/>
        </p:nvGrpSpPr>
        <p:grpSpPr>
          <a:xfrm>
            <a:off x="1834025" y="368634"/>
            <a:ext cx="7081776" cy="237431"/>
            <a:chOff x="18025" y="276802"/>
            <a:chExt cx="9126000" cy="356128"/>
          </a:xfrm>
        </p:grpSpPr>
        <p:sp>
          <p:nvSpPr>
            <p:cNvPr id="263" name="Google Shape;263;p43"/>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3"/>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3"/>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43"/>
          <p:cNvSpPr txBox="1"/>
          <p:nvPr/>
        </p:nvSpPr>
        <p:spPr>
          <a:xfrm>
            <a:off x="242900" y="867725"/>
            <a:ext cx="86727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A special thanks to:</a:t>
            </a:r>
            <a:endParaRPr sz="2000" b="0" i="0" u="none" strike="noStrike" cap="none">
              <a:solidFill>
                <a:srgbClr val="000000"/>
              </a:solidFill>
              <a:latin typeface="Arial"/>
              <a:ea typeface="Arial"/>
              <a:cs typeface="Arial"/>
              <a:sym typeface="Arial"/>
            </a:endParaRPr>
          </a:p>
        </p:txBody>
      </p:sp>
      <p:pic>
        <p:nvPicPr>
          <p:cNvPr id="267" name="Google Shape;267;p43"/>
          <p:cNvPicPr preferRelativeResize="0"/>
          <p:nvPr/>
        </p:nvPicPr>
        <p:blipFill rotWithShape="1">
          <a:blip r:embed="rId2">
            <a:alphaModFix/>
          </a:blip>
          <a:srcRect/>
          <a:stretch/>
        </p:blipFill>
        <p:spPr>
          <a:xfrm>
            <a:off x="242900" y="4197400"/>
            <a:ext cx="1828800" cy="331076"/>
          </a:xfrm>
          <a:prstGeom prst="rect">
            <a:avLst/>
          </a:prstGeom>
          <a:noFill/>
          <a:ln>
            <a:noFill/>
          </a:ln>
        </p:spPr>
      </p:pic>
      <p:pic>
        <p:nvPicPr>
          <p:cNvPr id="268" name="Google Shape;268;p43"/>
          <p:cNvPicPr preferRelativeResize="0"/>
          <p:nvPr/>
        </p:nvPicPr>
        <p:blipFill rotWithShape="1">
          <a:blip r:embed="rId3">
            <a:alphaModFix/>
          </a:blip>
          <a:srcRect/>
          <a:stretch/>
        </p:blipFill>
        <p:spPr>
          <a:xfrm>
            <a:off x="2388258" y="4058688"/>
            <a:ext cx="614635" cy="608499"/>
          </a:xfrm>
          <a:prstGeom prst="rect">
            <a:avLst/>
          </a:prstGeom>
          <a:noFill/>
          <a:ln>
            <a:noFill/>
          </a:ln>
        </p:spPr>
      </p:pic>
      <p:sp>
        <p:nvSpPr>
          <p:cNvPr id="269" name="Google Shape;269;p43"/>
          <p:cNvSpPr txBox="1">
            <a:spLocks noGrp="1"/>
          </p:cNvSpPr>
          <p:nvPr>
            <p:ph type="body" idx="1"/>
          </p:nvPr>
        </p:nvSpPr>
        <p:spPr>
          <a:xfrm>
            <a:off x="4810700" y="1266825"/>
            <a:ext cx="4104900" cy="26214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270" name="Google Shape;270;p43"/>
          <p:cNvSpPr txBox="1">
            <a:spLocks noGrp="1"/>
          </p:cNvSpPr>
          <p:nvPr>
            <p:ph type="body" idx="2"/>
          </p:nvPr>
        </p:nvSpPr>
        <p:spPr>
          <a:xfrm>
            <a:off x="242900" y="1266825"/>
            <a:ext cx="4104900" cy="26214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271" name="Google Shape;271;p43"/>
          <p:cNvSpPr txBox="1">
            <a:spLocks noGrp="1"/>
          </p:cNvSpPr>
          <p:nvPr>
            <p:ph type="title"/>
          </p:nvPr>
        </p:nvSpPr>
        <p:spPr>
          <a:xfrm>
            <a:off x="179175" y="211750"/>
            <a:ext cx="1654800" cy="674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ith Icon Slide">
  <p:cSld name="CUSTOM_6">
    <p:spTree>
      <p:nvGrpSpPr>
        <p:cNvPr id="1" name="Shape 272"/>
        <p:cNvGrpSpPr/>
        <p:nvPr/>
      </p:nvGrpSpPr>
      <p:grpSpPr>
        <a:xfrm>
          <a:off x="0" y="0"/>
          <a:ext cx="0" cy="0"/>
          <a:chOff x="0" y="0"/>
          <a:chExt cx="0" cy="0"/>
        </a:xfrm>
      </p:grpSpPr>
      <p:grpSp>
        <p:nvGrpSpPr>
          <p:cNvPr id="273" name="Google Shape;273;p44"/>
          <p:cNvGrpSpPr/>
          <p:nvPr/>
        </p:nvGrpSpPr>
        <p:grpSpPr>
          <a:xfrm>
            <a:off x="228600" y="430380"/>
            <a:ext cx="8687039" cy="237431"/>
            <a:chOff x="18025" y="276802"/>
            <a:chExt cx="9126000" cy="356128"/>
          </a:xfrm>
        </p:grpSpPr>
        <p:sp>
          <p:nvSpPr>
            <p:cNvPr id="274" name="Google Shape;274;p44"/>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4"/>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4"/>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7" name="Google Shape;277;p44"/>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91425"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 name="Google Shape;278;p44"/>
          <p:cNvSpPr>
            <a:spLocks noGrp="1"/>
          </p:cNvSpPr>
          <p:nvPr>
            <p:ph type="pic" idx="2"/>
          </p:nvPr>
        </p:nvSpPr>
        <p:spPr>
          <a:xfrm>
            <a:off x="4332875" y="308025"/>
            <a:ext cx="475200" cy="482100"/>
          </a:xfrm>
          <a:prstGeom prst="rect">
            <a:avLst/>
          </a:prstGeom>
          <a:noFill/>
          <a:ln w="9525" cap="flat" cmpd="sng">
            <a:solidFill>
              <a:srgbClr val="000000"/>
            </a:solidFill>
            <a:prstDash val="solid"/>
            <a:round/>
            <a:headEnd type="none" w="sm" len="sm"/>
            <a:tailEnd type="none" w="sm" len="sm"/>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p:cSld name="CUSTOM_7">
    <p:spTree>
      <p:nvGrpSpPr>
        <p:cNvPr id="1" name="Shape 279"/>
        <p:cNvGrpSpPr/>
        <p:nvPr/>
      </p:nvGrpSpPr>
      <p:grpSpPr>
        <a:xfrm>
          <a:off x="0" y="0"/>
          <a:ext cx="0" cy="0"/>
          <a:chOff x="0" y="0"/>
          <a:chExt cx="0" cy="0"/>
        </a:xfrm>
      </p:grpSpPr>
      <p:grpSp>
        <p:nvGrpSpPr>
          <p:cNvPr id="280" name="Google Shape;280;p45"/>
          <p:cNvGrpSpPr/>
          <p:nvPr/>
        </p:nvGrpSpPr>
        <p:grpSpPr>
          <a:xfrm>
            <a:off x="228600" y="228605"/>
            <a:ext cx="8687039" cy="237431"/>
            <a:chOff x="18025" y="276802"/>
            <a:chExt cx="9126000" cy="356128"/>
          </a:xfrm>
        </p:grpSpPr>
        <p:sp>
          <p:nvSpPr>
            <p:cNvPr id="281" name="Google Shape;281;p45"/>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5"/>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5"/>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5"/>
        <p:cNvGrpSpPr/>
        <p:nvPr/>
      </p:nvGrpSpPr>
      <p:grpSpPr>
        <a:xfrm>
          <a:off x="0" y="0"/>
          <a:ext cx="0" cy="0"/>
          <a:chOff x="0" y="0"/>
          <a:chExt cx="0" cy="0"/>
        </a:xfrm>
      </p:grpSpPr>
      <p:grpSp>
        <p:nvGrpSpPr>
          <p:cNvPr id="16" name="Google Shape;16;p27"/>
          <p:cNvGrpSpPr/>
          <p:nvPr/>
        </p:nvGrpSpPr>
        <p:grpSpPr>
          <a:xfrm>
            <a:off x="0" y="-238975"/>
            <a:ext cx="9167400" cy="1620900"/>
            <a:chOff x="0" y="-238975"/>
            <a:chExt cx="9167400" cy="1620900"/>
          </a:xfrm>
        </p:grpSpPr>
        <p:sp>
          <p:nvSpPr>
            <p:cNvPr id="17" name="Google Shape;17;p27"/>
            <p:cNvSpPr/>
            <p:nvPr/>
          </p:nvSpPr>
          <p:spPr>
            <a:xfrm>
              <a:off x="0" y="237325"/>
              <a:ext cx="9167400" cy="609600"/>
            </a:xfrm>
            <a:prstGeom prst="rect">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18;p27"/>
            <p:cNvGrpSpPr/>
            <p:nvPr/>
          </p:nvGrpSpPr>
          <p:grpSpPr>
            <a:xfrm>
              <a:off x="304" y="430367"/>
              <a:ext cx="9144252" cy="237431"/>
              <a:chOff x="18025" y="276802"/>
              <a:chExt cx="9126000" cy="356128"/>
            </a:xfrm>
          </p:grpSpPr>
          <p:sp>
            <p:nvSpPr>
              <p:cNvPr id="19" name="Google Shape;19;p2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7"/>
            <p:cNvGrpSpPr/>
            <p:nvPr/>
          </p:nvGrpSpPr>
          <p:grpSpPr>
            <a:xfrm>
              <a:off x="3761525" y="-238975"/>
              <a:ext cx="1620900" cy="1620900"/>
              <a:chOff x="3761525" y="-238975"/>
              <a:chExt cx="1620900" cy="1620900"/>
            </a:xfrm>
          </p:grpSpPr>
          <p:sp>
            <p:nvSpPr>
              <p:cNvPr id="23" name="Google Shape;23;p27"/>
              <p:cNvSpPr/>
              <p:nvPr/>
            </p:nvSpPr>
            <p:spPr>
              <a:xfrm>
                <a:off x="3761525" y="-238975"/>
                <a:ext cx="1620900" cy="16209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27"/>
              <p:cNvPicPr preferRelativeResize="0"/>
              <p:nvPr/>
            </p:nvPicPr>
            <p:blipFill rotWithShape="1">
              <a:blip r:embed="rId2">
                <a:alphaModFix/>
              </a:blip>
              <a:srcRect t="797" b="787"/>
              <a:stretch/>
            </p:blipFill>
            <p:spPr>
              <a:xfrm>
                <a:off x="3943425" y="170263"/>
                <a:ext cx="1238100" cy="1023499"/>
              </a:xfrm>
              <a:prstGeom prst="rect">
                <a:avLst/>
              </a:prstGeom>
              <a:noFill/>
              <a:ln>
                <a:noFill/>
              </a:ln>
            </p:spPr>
          </p:pic>
        </p:grpSp>
      </p:grpSp>
      <p:sp>
        <p:nvSpPr>
          <p:cNvPr id="25" name="Google Shape;25;p27"/>
          <p:cNvSpPr txBox="1">
            <a:spLocks noGrp="1"/>
          </p:cNvSpPr>
          <p:nvPr>
            <p:ph type="body" idx="1"/>
          </p:nvPr>
        </p:nvSpPr>
        <p:spPr>
          <a:xfrm>
            <a:off x="3577200" y="1828100"/>
            <a:ext cx="1989600" cy="268200"/>
          </a:xfrm>
          <a:prstGeom prst="rect">
            <a:avLst/>
          </a:prstGeom>
          <a:noFill/>
          <a:ln>
            <a:noFill/>
          </a:ln>
        </p:spPr>
        <p:txBody>
          <a:bodyPr spcFirstLastPara="1" wrap="square" lIns="0" tIns="0" rIns="0" bIns="0" anchor="t" anchorCtr="0">
            <a:noAutofit/>
          </a:bodyPr>
          <a:lstStyle>
            <a:lvl1pPr marL="457200" marR="0" lvl="0" indent="-330200" algn="ctr"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26" name="Google Shape;26;p27"/>
          <p:cNvSpPr txBox="1">
            <a:spLocks noGrp="1"/>
          </p:cNvSpPr>
          <p:nvPr>
            <p:ph type="title"/>
          </p:nvPr>
        </p:nvSpPr>
        <p:spPr>
          <a:xfrm>
            <a:off x="592675" y="2229550"/>
            <a:ext cx="7995600" cy="9696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27"/>
          <p:cNvSpPr txBox="1">
            <a:spLocks noGrp="1"/>
          </p:cNvSpPr>
          <p:nvPr>
            <p:ph type="subTitle" idx="2"/>
          </p:nvPr>
        </p:nvSpPr>
        <p:spPr>
          <a:xfrm>
            <a:off x="592675" y="3214500"/>
            <a:ext cx="7995600" cy="8607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eaker Slide" type="secHead">
  <p:cSld name="SECTION_HEADER">
    <p:bg>
      <p:bgPr>
        <a:solidFill>
          <a:schemeClr val="lt1"/>
        </a:solidFill>
        <a:effectLst/>
      </p:bgPr>
    </p:bg>
    <p:spTree>
      <p:nvGrpSpPr>
        <p:cNvPr id="1" name="Shape 28"/>
        <p:cNvGrpSpPr/>
        <p:nvPr/>
      </p:nvGrpSpPr>
      <p:grpSpPr>
        <a:xfrm>
          <a:off x="0" y="0"/>
          <a:ext cx="0" cy="0"/>
          <a:chOff x="0" y="0"/>
          <a:chExt cx="0" cy="0"/>
        </a:xfrm>
      </p:grpSpPr>
      <p:grpSp>
        <p:nvGrpSpPr>
          <p:cNvPr id="29" name="Google Shape;29;p28"/>
          <p:cNvGrpSpPr/>
          <p:nvPr/>
        </p:nvGrpSpPr>
        <p:grpSpPr>
          <a:xfrm>
            <a:off x="0" y="4955700"/>
            <a:ext cx="9144150" cy="187798"/>
            <a:chOff x="0" y="4955675"/>
            <a:chExt cx="9144150" cy="187798"/>
          </a:xfrm>
        </p:grpSpPr>
        <p:sp>
          <p:nvSpPr>
            <p:cNvPr id="30" name="Google Shape;30;p28"/>
            <p:cNvSpPr/>
            <p:nvPr/>
          </p:nvSpPr>
          <p:spPr>
            <a:xfrm>
              <a:off x="0" y="4995273"/>
              <a:ext cx="9144000" cy="148200"/>
            </a:xfrm>
            <a:prstGeom prst="rect">
              <a:avLst/>
            </a:prstGeom>
            <a:solidFill>
              <a:srgbClr val="3741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8"/>
            <p:cNvSpPr/>
            <p:nvPr/>
          </p:nvSpPr>
          <p:spPr>
            <a:xfrm>
              <a:off x="150" y="4955675"/>
              <a:ext cx="9144000" cy="396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 name="Google Shape;32;p28"/>
          <p:cNvGrpSpPr/>
          <p:nvPr/>
        </p:nvGrpSpPr>
        <p:grpSpPr>
          <a:xfrm>
            <a:off x="228600" y="430405"/>
            <a:ext cx="8687039" cy="237431"/>
            <a:chOff x="18025" y="276802"/>
            <a:chExt cx="9126000" cy="356128"/>
          </a:xfrm>
        </p:grpSpPr>
        <p:sp>
          <p:nvSpPr>
            <p:cNvPr id="33" name="Google Shape;33;p28"/>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8"/>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8"/>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28"/>
          <p:cNvSpPr txBox="1">
            <a:spLocks noGrp="1"/>
          </p:cNvSpPr>
          <p:nvPr>
            <p:ph type="title"/>
          </p:nvPr>
        </p:nvSpPr>
        <p:spPr>
          <a:xfrm>
            <a:off x="3852325" y="1704475"/>
            <a:ext cx="5063400" cy="959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28"/>
          <p:cNvSpPr txBox="1">
            <a:spLocks noGrp="1"/>
          </p:cNvSpPr>
          <p:nvPr>
            <p:ph type="body" idx="1"/>
          </p:nvPr>
        </p:nvSpPr>
        <p:spPr>
          <a:xfrm>
            <a:off x="3917250" y="2808100"/>
            <a:ext cx="4922100" cy="790200"/>
          </a:xfrm>
          <a:prstGeom prst="rect">
            <a:avLst/>
          </a:prstGeom>
          <a:noFill/>
          <a:ln>
            <a:noFill/>
          </a:ln>
        </p:spPr>
        <p:txBody>
          <a:bodyPr spcFirstLastPara="1" wrap="square" lIns="0" tIns="0" rIns="0" bIns="0" anchor="t" anchorCtr="0">
            <a:sp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38" name="Google Shape;38;p28"/>
          <p:cNvSpPr>
            <a:spLocks noGrp="1"/>
          </p:cNvSpPr>
          <p:nvPr>
            <p:ph type="pic" idx="2"/>
          </p:nvPr>
        </p:nvSpPr>
        <p:spPr>
          <a:xfrm>
            <a:off x="239900" y="1114775"/>
            <a:ext cx="3358500" cy="33834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ultiple Speakers Slide" type="tx">
  <p:cSld name="TITLE_AND_BODY">
    <p:spTree>
      <p:nvGrpSpPr>
        <p:cNvPr id="1" name="Shape 39"/>
        <p:cNvGrpSpPr/>
        <p:nvPr/>
      </p:nvGrpSpPr>
      <p:grpSpPr>
        <a:xfrm>
          <a:off x="0" y="0"/>
          <a:ext cx="0" cy="0"/>
          <a:chOff x="0" y="0"/>
          <a:chExt cx="0" cy="0"/>
        </a:xfrm>
      </p:grpSpPr>
      <p:grpSp>
        <p:nvGrpSpPr>
          <p:cNvPr id="40" name="Google Shape;40;p29"/>
          <p:cNvGrpSpPr/>
          <p:nvPr/>
        </p:nvGrpSpPr>
        <p:grpSpPr>
          <a:xfrm>
            <a:off x="0" y="4955675"/>
            <a:ext cx="9144150" cy="187798"/>
            <a:chOff x="0" y="4955675"/>
            <a:chExt cx="9144150" cy="187798"/>
          </a:xfrm>
        </p:grpSpPr>
        <p:sp>
          <p:nvSpPr>
            <p:cNvPr id="41" name="Google Shape;41;p29"/>
            <p:cNvSpPr/>
            <p:nvPr/>
          </p:nvSpPr>
          <p:spPr>
            <a:xfrm>
              <a:off x="0" y="4995273"/>
              <a:ext cx="9144000" cy="148200"/>
            </a:xfrm>
            <a:prstGeom prst="rect">
              <a:avLst/>
            </a:prstGeom>
            <a:solidFill>
              <a:srgbClr val="3741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9"/>
            <p:cNvSpPr/>
            <p:nvPr/>
          </p:nvSpPr>
          <p:spPr>
            <a:xfrm>
              <a:off x="150" y="4955675"/>
              <a:ext cx="9144000" cy="396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 name="Google Shape;43;p29"/>
          <p:cNvGrpSpPr/>
          <p:nvPr/>
        </p:nvGrpSpPr>
        <p:grpSpPr>
          <a:xfrm>
            <a:off x="2285500" y="362066"/>
            <a:ext cx="6630039" cy="237431"/>
            <a:chOff x="18025" y="276802"/>
            <a:chExt cx="9126000" cy="356128"/>
          </a:xfrm>
        </p:grpSpPr>
        <p:sp>
          <p:nvSpPr>
            <p:cNvPr id="44" name="Google Shape;44;p29"/>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9"/>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9"/>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29"/>
          <p:cNvSpPr txBox="1">
            <a:spLocks noGrp="1"/>
          </p:cNvSpPr>
          <p:nvPr>
            <p:ph type="body" idx="1"/>
          </p:nvPr>
        </p:nvSpPr>
        <p:spPr>
          <a:xfrm>
            <a:off x="1242863" y="3107875"/>
            <a:ext cx="1333800" cy="349500"/>
          </a:xfrm>
          <a:prstGeom prst="rect">
            <a:avLst/>
          </a:prstGeom>
          <a:noFill/>
          <a:ln>
            <a:noFill/>
          </a:ln>
        </p:spPr>
        <p:txBody>
          <a:bodyPr spcFirstLastPara="1" wrap="square" lIns="91425" tIns="91425" rIns="91425" bIns="91425" anchor="t" anchorCtr="0">
            <a:sp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48" name="Google Shape;48;p29"/>
          <p:cNvSpPr>
            <a:spLocks noGrp="1"/>
          </p:cNvSpPr>
          <p:nvPr>
            <p:ph type="pic" idx="2"/>
          </p:nvPr>
        </p:nvSpPr>
        <p:spPr>
          <a:xfrm>
            <a:off x="1319063" y="1686100"/>
            <a:ext cx="1333800" cy="1333800"/>
          </a:xfrm>
          <a:prstGeom prst="rect">
            <a:avLst/>
          </a:prstGeom>
          <a:noFill/>
          <a:ln>
            <a:noFill/>
          </a:ln>
        </p:spPr>
      </p:sp>
      <p:sp>
        <p:nvSpPr>
          <p:cNvPr id="49" name="Google Shape;49;p29"/>
          <p:cNvSpPr txBox="1">
            <a:spLocks noGrp="1"/>
          </p:cNvSpPr>
          <p:nvPr>
            <p:ph type="body" idx="3"/>
          </p:nvPr>
        </p:nvSpPr>
        <p:spPr>
          <a:xfrm>
            <a:off x="3017688" y="3107875"/>
            <a:ext cx="1333800" cy="349500"/>
          </a:xfrm>
          <a:prstGeom prst="rect">
            <a:avLst/>
          </a:prstGeom>
          <a:noFill/>
          <a:ln>
            <a:noFill/>
          </a:ln>
        </p:spPr>
        <p:txBody>
          <a:bodyPr spcFirstLastPara="1" wrap="square" lIns="91425" tIns="91425" rIns="91425" bIns="91425" anchor="t" anchorCtr="0">
            <a:sp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50" name="Google Shape;50;p29"/>
          <p:cNvSpPr>
            <a:spLocks noGrp="1"/>
          </p:cNvSpPr>
          <p:nvPr>
            <p:ph type="pic" idx="4"/>
          </p:nvPr>
        </p:nvSpPr>
        <p:spPr>
          <a:xfrm>
            <a:off x="3043088" y="1686100"/>
            <a:ext cx="1333800" cy="1333800"/>
          </a:xfrm>
          <a:prstGeom prst="rect">
            <a:avLst/>
          </a:prstGeom>
          <a:noFill/>
          <a:ln>
            <a:noFill/>
          </a:ln>
        </p:spPr>
      </p:sp>
      <p:sp>
        <p:nvSpPr>
          <p:cNvPr id="51" name="Google Shape;51;p29"/>
          <p:cNvSpPr txBox="1">
            <a:spLocks noGrp="1"/>
          </p:cNvSpPr>
          <p:nvPr>
            <p:ph type="body" idx="5"/>
          </p:nvPr>
        </p:nvSpPr>
        <p:spPr>
          <a:xfrm>
            <a:off x="4779813" y="3107875"/>
            <a:ext cx="1333800" cy="349500"/>
          </a:xfrm>
          <a:prstGeom prst="rect">
            <a:avLst/>
          </a:prstGeom>
          <a:noFill/>
          <a:ln>
            <a:noFill/>
          </a:ln>
        </p:spPr>
        <p:txBody>
          <a:bodyPr spcFirstLastPara="1" wrap="square" lIns="91425" tIns="91425" rIns="91425" bIns="91425" anchor="t" anchorCtr="0">
            <a:sp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52" name="Google Shape;52;p29"/>
          <p:cNvSpPr>
            <a:spLocks noGrp="1"/>
          </p:cNvSpPr>
          <p:nvPr>
            <p:ph type="pic" idx="6"/>
          </p:nvPr>
        </p:nvSpPr>
        <p:spPr>
          <a:xfrm>
            <a:off x="4779813" y="1686100"/>
            <a:ext cx="1333800" cy="1333800"/>
          </a:xfrm>
          <a:prstGeom prst="rect">
            <a:avLst/>
          </a:prstGeom>
          <a:noFill/>
          <a:ln>
            <a:noFill/>
          </a:ln>
        </p:spPr>
      </p:sp>
      <p:sp>
        <p:nvSpPr>
          <p:cNvPr id="53" name="Google Shape;53;p29"/>
          <p:cNvSpPr txBox="1">
            <a:spLocks noGrp="1"/>
          </p:cNvSpPr>
          <p:nvPr>
            <p:ph type="body" idx="7"/>
          </p:nvPr>
        </p:nvSpPr>
        <p:spPr>
          <a:xfrm>
            <a:off x="6567338" y="3107875"/>
            <a:ext cx="1333800" cy="349500"/>
          </a:xfrm>
          <a:prstGeom prst="rect">
            <a:avLst/>
          </a:prstGeom>
          <a:noFill/>
          <a:ln>
            <a:noFill/>
          </a:ln>
        </p:spPr>
        <p:txBody>
          <a:bodyPr spcFirstLastPara="1" wrap="square" lIns="91425" tIns="91425" rIns="91425" bIns="91425" anchor="t" anchorCtr="0">
            <a:sp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 name="Google Shape;54;p29"/>
          <p:cNvSpPr>
            <a:spLocks noGrp="1"/>
          </p:cNvSpPr>
          <p:nvPr>
            <p:ph type="pic" idx="8"/>
          </p:nvPr>
        </p:nvSpPr>
        <p:spPr>
          <a:xfrm>
            <a:off x="6567338" y="1686100"/>
            <a:ext cx="1333800" cy="1333800"/>
          </a:xfrm>
          <a:prstGeom prst="rect">
            <a:avLst/>
          </a:prstGeom>
          <a:noFill/>
          <a:ln>
            <a:noFill/>
          </a:ln>
        </p:spPr>
      </p:sp>
      <p:sp>
        <p:nvSpPr>
          <p:cNvPr id="55" name="Google Shape;55;p29"/>
          <p:cNvSpPr txBox="1">
            <a:spLocks noGrp="1"/>
          </p:cNvSpPr>
          <p:nvPr>
            <p:ph type="title"/>
          </p:nvPr>
        </p:nvSpPr>
        <p:spPr>
          <a:xfrm>
            <a:off x="179175" y="211738"/>
            <a:ext cx="2106300" cy="674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Slide" type="twoColTx">
  <p:cSld name="TITLE_AND_TWO_COLUMNS">
    <p:spTree>
      <p:nvGrpSpPr>
        <p:cNvPr id="1" name="Shape 56"/>
        <p:cNvGrpSpPr/>
        <p:nvPr/>
      </p:nvGrpSpPr>
      <p:grpSpPr>
        <a:xfrm>
          <a:off x="0" y="0"/>
          <a:ext cx="0" cy="0"/>
          <a:chOff x="0" y="0"/>
          <a:chExt cx="0" cy="0"/>
        </a:xfrm>
      </p:grpSpPr>
      <p:sp>
        <p:nvSpPr>
          <p:cNvPr id="57" name="Google Shape;5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8" name="Google Shape;58;p30"/>
          <p:cNvSpPr txBox="1"/>
          <p:nvPr/>
        </p:nvSpPr>
        <p:spPr>
          <a:xfrm>
            <a:off x="142925" y="110583"/>
            <a:ext cx="2323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12C45"/>
                </a:solidFill>
                <a:latin typeface="Arial"/>
                <a:ea typeface="Arial"/>
                <a:cs typeface="Arial"/>
                <a:sym typeface="Arial"/>
              </a:rPr>
              <a:t>Agenda</a:t>
            </a:r>
            <a:endParaRPr sz="3600" b="1" i="0" u="none" strike="noStrike" cap="none">
              <a:solidFill>
                <a:srgbClr val="112C45"/>
              </a:solidFill>
              <a:latin typeface="Arial"/>
              <a:ea typeface="Arial"/>
              <a:cs typeface="Arial"/>
              <a:sym typeface="Arial"/>
            </a:endParaRPr>
          </a:p>
        </p:txBody>
      </p:sp>
      <p:grpSp>
        <p:nvGrpSpPr>
          <p:cNvPr id="59" name="Google Shape;59;p30"/>
          <p:cNvGrpSpPr/>
          <p:nvPr/>
        </p:nvGrpSpPr>
        <p:grpSpPr>
          <a:xfrm>
            <a:off x="1941874" y="361318"/>
            <a:ext cx="6973177" cy="237431"/>
            <a:chOff x="18025" y="276802"/>
            <a:chExt cx="9126000" cy="356128"/>
          </a:xfrm>
        </p:grpSpPr>
        <p:sp>
          <p:nvSpPr>
            <p:cNvPr id="60" name="Google Shape;60;p30"/>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0"/>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Google Shape;63;p30"/>
          <p:cNvSpPr/>
          <p:nvPr/>
        </p:nvSpPr>
        <p:spPr>
          <a:xfrm>
            <a:off x="4682456" y="963300"/>
            <a:ext cx="5575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1" i="0" u="none" strike="noStrike" cap="none">
                <a:solidFill>
                  <a:schemeClr val="lt1"/>
                </a:solidFill>
                <a:latin typeface="Arial"/>
                <a:ea typeface="Arial"/>
                <a:cs typeface="Arial"/>
                <a:sym typeface="Arial"/>
              </a:rPr>
              <a:t>4</a:t>
            </a:r>
            <a:endParaRPr sz="3000" b="1" i="0" u="none" strike="noStrike" cap="none">
              <a:solidFill>
                <a:schemeClr val="lt1"/>
              </a:solidFill>
              <a:latin typeface="Arial"/>
              <a:ea typeface="Arial"/>
              <a:cs typeface="Arial"/>
              <a:sym typeface="Arial"/>
            </a:endParaRPr>
          </a:p>
        </p:txBody>
      </p:sp>
      <p:sp>
        <p:nvSpPr>
          <p:cNvPr id="64" name="Google Shape;64;p30"/>
          <p:cNvSpPr/>
          <p:nvPr/>
        </p:nvSpPr>
        <p:spPr>
          <a:xfrm>
            <a:off x="4682456" y="2272350"/>
            <a:ext cx="5575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1" i="0" u="none" strike="noStrike" cap="none">
                <a:solidFill>
                  <a:schemeClr val="lt1"/>
                </a:solidFill>
                <a:latin typeface="Arial"/>
                <a:ea typeface="Arial"/>
                <a:cs typeface="Arial"/>
                <a:sym typeface="Arial"/>
              </a:rPr>
              <a:t>5</a:t>
            </a:r>
            <a:endParaRPr sz="3000" b="1" i="0" u="none" strike="noStrike" cap="none">
              <a:solidFill>
                <a:schemeClr val="lt1"/>
              </a:solidFill>
              <a:latin typeface="Arial"/>
              <a:ea typeface="Arial"/>
              <a:cs typeface="Arial"/>
              <a:sym typeface="Arial"/>
            </a:endParaRPr>
          </a:p>
        </p:txBody>
      </p:sp>
      <p:sp>
        <p:nvSpPr>
          <p:cNvPr id="65" name="Google Shape;65;p30"/>
          <p:cNvSpPr/>
          <p:nvPr/>
        </p:nvSpPr>
        <p:spPr>
          <a:xfrm>
            <a:off x="228606" y="963300"/>
            <a:ext cx="5575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1" i="0" u="none" strike="noStrike" cap="none">
                <a:solidFill>
                  <a:schemeClr val="lt1"/>
                </a:solidFill>
                <a:latin typeface="Arial"/>
                <a:ea typeface="Arial"/>
                <a:cs typeface="Arial"/>
                <a:sym typeface="Arial"/>
              </a:rPr>
              <a:t>1</a:t>
            </a:r>
            <a:endParaRPr sz="3000" b="1" i="0" u="none" strike="noStrike" cap="none">
              <a:solidFill>
                <a:schemeClr val="lt1"/>
              </a:solidFill>
              <a:latin typeface="Arial"/>
              <a:ea typeface="Arial"/>
              <a:cs typeface="Arial"/>
              <a:sym typeface="Arial"/>
            </a:endParaRPr>
          </a:p>
        </p:txBody>
      </p:sp>
      <p:sp>
        <p:nvSpPr>
          <p:cNvPr id="66" name="Google Shape;66;p30"/>
          <p:cNvSpPr/>
          <p:nvPr/>
        </p:nvSpPr>
        <p:spPr>
          <a:xfrm>
            <a:off x="228606" y="3581400"/>
            <a:ext cx="5575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1" i="0" u="none" strike="noStrike" cap="none">
                <a:solidFill>
                  <a:schemeClr val="lt1"/>
                </a:solidFill>
                <a:latin typeface="Arial"/>
                <a:ea typeface="Arial"/>
                <a:cs typeface="Arial"/>
                <a:sym typeface="Arial"/>
              </a:rPr>
              <a:t>3</a:t>
            </a:r>
            <a:endParaRPr sz="3000" b="1" i="0" u="none" strike="noStrike" cap="none">
              <a:solidFill>
                <a:schemeClr val="lt1"/>
              </a:solidFill>
              <a:latin typeface="Arial"/>
              <a:ea typeface="Arial"/>
              <a:cs typeface="Arial"/>
              <a:sym typeface="Arial"/>
            </a:endParaRPr>
          </a:p>
        </p:txBody>
      </p:sp>
      <p:sp>
        <p:nvSpPr>
          <p:cNvPr id="67" name="Google Shape;67;p30"/>
          <p:cNvSpPr/>
          <p:nvPr/>
        </p:nvSpPr>
        <p:spPr>
          <a:xfrm>
            <a:off x="4682456" y="3581400"/>
            <a:ext cx="5575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1" i="0" u="none" strike="noStrike" cap="none">
                <a:solidFill>
                  <a:schemeClr val="lt1"/>
                </a:solidFill>
                <a:latin typeface="Arial"/>
                <a:ea typeface="Arial"/>
                <a:cs typeface="Arial"/>
                <a:sym typeface="Arial"/>
              </a:rPr>
              <a:t>6</a:t>
            </a:r>
            <a:endParaRPr sz="3000" b="1" i="0" u="none" strike="noStrike" cap="none">
              <a:solidFill>
                <a:schemeClr val="lt1"/>
              </a:solidFill>
              <a:latin typeface="Arial"/>
              <a:ea typeface="Arial"/>
              <a:cs typeface="Arial"/>
              <a:sym typeface="Arial"/>
            </a:endParaRPr>
          </a:p>
        </p:txBody>
      </p:sp>
      <p:sp>
        <p:nvSpPr>
          <p:cNvPr id="68" name="Google Shape;68;p30"/>
          <p:cNvSpPr txBox="1">
            <a:spLocks noGrp="1"/>
          </p:cNvSpPr>
          <p:nvPr>
            <p:ph type="title"/>
          </p:nvPr>
        </p:nvSpPr>
        <p:spPr>
          <a:xfrm>
            <a:off x="914400" y="819150"/>
            <a:ext cx="3547500" cy="393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9" name="Google Shape;69;p30"/>
          <p:cNvSpPr txBox="1">
            <a:spLocks noGrp="1"/>
          </p:cNvSpPr>
          <p:nvPr>
            <p:ph type="subTitle" idx="1"/>
          </p:nvPr>
        </p:nvSpPr>
        <p:spPr>
          <a:xfrm>
            <a:off x="914400" y="1247775"/>
            <a:ext cx="3561900" cy="60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70" name="Google Shape;70;p30"/>
          <p:cNvSpPr/>
          <p:nvPr/>
        </p:nvSpPr>
        <p:spPr>
          <a:xfrm>
            <a:off x="228606" y="2272350"/>
            <a:ext cx="5575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1" i="0" u="none" strike="noStrike" cap="none">
                <a:solidFill>
                  <a:schemeClr val="lt1"/>
                </a:solidFill>
                <a:latin typeface="Arial"/>
                <a:ea typeface="Arial"/>
                <a:cs typeface="Arial"/>
                <a:sym typeface="Arial"/>
              </a:rPr>
              <a:t>2</a:t>
            </a:r>
            <a:endParaRPr sz="3000" b="1" i="0" u="none" strike="noStrike" cap="none">
              <a:solidFill>
                <a:schemeClr val="lt1"/>
              </a:solidFill>
              <a:latin typeface="Arial"/>
              <a:ea typeface="Arial"/>
              <a:cs typeface="Arial"/>
              <a:sym typeface="Arial"/>
            </a:endParaRPr>
          </a:p>
        </p:txBody>
      </p:sp>
      <p:sp>
        <p:nvSpPr>
          <p:cNvPr id="71" name="Google Shape;71;p30"/>
          <p:cNvSpPr txBox="1">
            <a:spLocks noGrp="1"/>
          </p:cNvSpPr>
          <p:nvPr>
            <p:ph type="title" idx="2"/>
          </p:nvPr>
        </p:nvSpPr>
        <p:spPr>
          <a:xfrm>
            <a:off x="914400" y="2136863"/>
            <a:ext cx="3547500" cy="393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72" name="Google Shape;72;p30"/>
          <p:cNvSpPr txBox="1">
            <a:spLocks noGrp="1"/>
          </p:cNvSpPr>
          <p:nvPr>
            <p:ph type="subTitle" idx="3"/>
          </p:nvPr>
        </p:nvSpPr>
        <p:spPr>
          <a:xfrm>
            <a:off x="914400" y="2565488"/>
            <a:ext cx="3561900" cy="60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73" name="Google Shape;73;p30"/>
          <p:cNvSpPr txBox="1">
            <a:spLocks noGrp="1"/>
          </p:cNvSpPr>
          <p:nvPr>
            <p:ph type="title" idx="4"/>
          </p:nvPr>
        </p:nvSpPr>
        <p:spPr>
          <a:xfrm>
            <a:off x="914400" y="3454588"/>
            <a:ext cx="3547500" cy="393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74" name="Google Shape;74;p30"/>
          <p:cNvSpPr txBox="1">
            <a:spLocks noGrp="1"/>
          </p:cNvSpPr>
          <p:nvPr>
            <p:ph type="subTitle" idx="5"/>
          </p:nvPr>
        </p:nvSpPr>
        <p:spPr>
          <a:xfrm>
            <a:off x="914400" y="3883213"/>
            <a:ext cx="3561900" cy="60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75" name="Google Shape;75;p30"/>
          <p:cNvSpPr txBox="1">
            <a:spLocks noGrp="1"/>
          </p:cNvSpPr>
          <p:nvPr>
            <p:ph type="title" idx="6"/>
          </p:nvPr>
        </p:nvSpPr>
        <p:spPr>
          <a:xfrm>
            <a:off x="5446100" y="819150"/>
            <a:ext cx="3547500" cy="393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76" name="Google Shape;76;p30"/>
          <p:cNvSpPr txBox="1">
            <a:spLocks noGrp="1"/>
          </p:cNvSpPr>
          <p:nvPr>
            <p:ph type="subTitle" idx="7"/>
          </p:nvPr>
        </p:nvSpPr>
        <p:spPr>
          <a:xfrm>
            <a:off x="5446100" y="1247775"/>
            <a:ext cx="3561900" cy="60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77" name="Google Shape;77;p30"/>
          <p:cNvSpPr txBox="1">
            <a:spLocks noGrp="1"/>
          </p:cNvSpPr>
          <p:nvPr>
            <p:ph type="title" idx="8"/>
          </p:nvPr>
        </p:nvSpPr>
        <p:spPr>
          <a:xfrm>
            <a:off x="5446100" y="2136863"/>
            <a:ext cx="3547500" cy="393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78" name="Google Shape;78;p30"/>
          <p:cNvSpPr txBox="1">
            <a:spLocks noGrp="1"/>
          </p:cNvSpPr>
          <p:nvPr>
            <p:ph type="subTitle" idx="9"/>
          </p:nvPr>
        </p:nvSpPr>
        <p:spPr>
          <a:xfrm>
            <a:off x="5446100" y="2565488"/>
            <a:ext cx="3561900" cy="60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79" name="Google Shape;79;p30"/>
          <p:cNvSpPr txBox="1">
            <a:spLocks noGrp="1"/>
          </p:cNvSpPr>
          <p:nvPr>
            <p:ph type="title" idx="13"/>
          </p:nvPr>
        </p:nvSpPr>
        <p:spPr>
          <a:xfrm>
            <a:off x="5446100" y="3454588"/>
            <a:ext cx="3547500" cy="393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80" name="Google Shape;80;p30"/>
          <p:cNvSpPr txBox="1">
            <a:spLocks noGrp="1"/>
          </p:cNvSpPr>
          <p:nvPr>
            <p:ph type="subTitle" idx="14"/>
          </p:nvPr>
        </p:nvSpPr>
        <p:spPr>
          <a:xfrm>
            <a:off x="5446100" y="3883213"/>
            <a:ext cx="3561900" cy="60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Slide" type="titleOnly">
  <p:cSld name="TITLE_ONLY">
    <p:spTree>
      <p:nvGrpSpPr>
        <p:cNvPr id="1" name="Shape 81"/>
        <p:cNvGrpSpPr/>
        <p:nvPr/>
      </p:nvGrpSpPr>
      <p:grpSpPr>
        <a:xfrm>
          <a:off x="0" y="0"/>
          <a:ext cx="0" cy="0"/>
          <a:chOff x="0" y="0"/>
          <a:chExt cx="0" cy="0"/>
        </a:xfrm>
      </p:grpSpPr>
      <p:sp>
        <p:nvSpPr>
          <p:cNvPr id="82" name="Google Shape;82;p31"/>
          <p:cNvSpPr txBox="1"/>
          <p:nvPr/>
        </p:nvSpPr>
        <p:spPr>
          <a:xfrm>
            <a:off x="574200" y="1796025"/>
            <a:ext cx="7995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100"/>
              <a:buFont typeface="Arial"/>
              <a:buNone/>
            </a:pPr>
            <a:r>
              <a:rPr lang="en" sz="5100" b="0" i="0" u="none" strike="noStrike" cap="none">
                <a:solidFill>
                  <a:srgbClr val="112C45"/>
                </a:solidFill>
                <a:latin typeface="Arial"/>
                <a:ea typeface="Arial"/>
                <a:cs typeface="Arial"/>
                <a:sym typeface="Arial"/>
              </a:rPr>
              <a:t>   </a:t>
            </a:r>
            <a:endParaRPr sz="5100" b="0" i="0" u="none" strike="noStrike" cap="none">
              <a:solidFill>
                <a:srgbClr val="112C45"/>
              </a:solidFill>
              <a:latin typeface="Arial"/>
              <a:ea typeface="Arial"/>
              <a:cs typeface="Arial"/>
              <a:sym typeface="Arial"/>
            </a:endParaRPr>
          </a:p>
        </p:txBody>
      </p:sp>
      <p:grpSp>
        <p:nvGrpSpPr>
          <p:cNvPr id="83" name="Google Shape;83;p31"/>
          <p:cNvGrpSpPr/>
          <p:nvPr/>
        </p:nvGrpSpPr>
        <p:grpSpPr>
          <a:xfrm>
            <a:off x="228600" y="430380"/>
            <a:ext cx="8687039" cy="237431"/>
            <a:chOff x="18025" y="276802"/>
            <a:chExt cx="9126000" cy="356128"/>
          </a:xfrm>
        </p:grpSpPr>
        <p:sp>
          <p:nvSpPr>
            <p:cNvPr id="84" name="Google Shape;84;p31"/>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1"/>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1"/>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31"/>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88" name="Google Shape;88;p31"/>
          <p:cNvSpPr/>
          <p:nvPr/>
        </p:nvSpPr>
        <p:spPr>
          <a:xfrm>
            <a:off x="4181775" y="158786"/>
            <a:ext cx="7806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89" name="Google Shape;89;p31"/>
          <p:cNvSpPr txBox="1">
            <a:spLocks noGrp="1"/>
          </p:cNvSpPr>
          <p:nvPr>
            <p:ph type="body" idx="1"/>
          </p:nvPr>
        </p:nvSpPr>
        <p:spPr>
          <a:xfrm>
            <a:off x="4181775" y="204471"/>
            <a:ext cx="780600" cy="705000"/>
          </a:xfrm>
          <a:prstGeom prst="rect">
            <a:avLst/>
          </a:prstGeom>
          <a:noFill/>
          <a:ln>
            <a:noFill/>
          </a:ln>
        </p:spPr>
        <p:txBody>
          <a:bodyPr spcFirstLastPara="1" wrap="square" lIns="0" tIns="0" rIns="0" bIns="0" anchor="ctr" anchorCtr="0">
            <a:noAutofit/>
          </a:bodyPr>
          <a:lstStyle>
            <a:lvl1pPr marL="457200" marR="0" lvl="0" indent="-546100" algn="ctr" rtl="0">
              <a:lnSpc>
                <a:spcPct val="100000"/>
              </a:lnSpc>
              <a:spcBef>
                <a:spcPts val="0"/>
              </a:spcBef>
              <a:spcAft>
                <a:spcPts val="0"/>
              </a:spcAft>
              <a:buClr>
                <a:schemeClr val="lt1"/>
              </a:buClr>
              <a:buSzPts val="5000"/>
              <a:buFont typeface="Arial"/>
              <a:buChar char="●"/>
              <a:defRPr sz="5000" b="1" i="0" u="none" strike="noStrike" cap="none">
                <a:solidFill>
                  <a:schemeClr val="lt1"/>
                </a:solidFill>
                <a:latin typeface="Arial"/>
                <a:ea typeface="Arial"/>
                <a:cs typeface="Arial"/>
                <a:sym typeface="Arial"/>
              </a:defRPr>
            </a:lvl1pPr>
            <a:lvl2pPr marL="914400" marR="0" lvl="1"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2pPr>
            <a:lvl3pPr marL="1371600" marR="0" lvl="2"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3pPr>
            <a:lvl4pPr marL="1828800" marR="0" lvl="3"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4pPr>
            <a:lvl5pPr marL="2286000" marR="0" lvl="4" indent="-546100" algn="ctr" rtl="0">
              <a:lnSpc>
                <a:spcPct val="15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5pPr>
            <a:lvl6pPr marL="2743200" marR="0" lvl="5"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6pPr>
            <a:lvl7pPr marL="3200400" marR="0" lvl="6"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7pPr>
            <a:lvl8pPr marL="3657600" marR="0" lvl="7"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8pPr>
            <a:lvl9pPr marL="4114800" marR="0" lvl="8" indent="-546100" algn="ctr" rtl="0">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9pPr>
          </a:lstStyle>
          <a:p>
            <a:endParaRPr/>
          </a:p>
        </p:txBody>
      </p:sp>
      <p:sp>
        <p:nvSpPr>
          <p:cNvPr id="90" name="Google Shape;90;p31"/>
          <p:cNvSpPr txBox="1">
            <a:spLocks noGrp="1"/>
          </p:cNvSpPr>
          <p:nvPr>
            <p:ph type="title"/>
          </p:nvPr>
        </p:nvSpPr>
        <p:spPr>
          <a:xfrm>
            <a:off x="228600" y="1733550"/>
            <a:ext cx="8687100" cy="78483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5100"/>
              <a:buFont typeface="Arial"/>
              <a:buNone/>
              <a:defRPr sz="5100" b="1"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9pPr>
          </a:lstStyle>
          <a:p>
            <a:endParaRPr/>
          </a:p>
        </p:txBody>
      </p:sp>
      <p:sp>
        <p:nvSpPr>
          <p:cNvPr id="91" name="Google Shape;91;p31"/>
          <p:cNvSpPr txBox="1">
            <a:spLocks noGrp="1"/>
          </p:cNvSpPr>
          <p:nvPr>
            <p:ph type="subTitle" idx="2"/>
          </p:nvPr>
        </p:nvSpPr>
        <p:spPr>
          <a:xfrm>
            <a:off x="228600" y="2705100"/>
            <a:ext cx="8687100" cy="7050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Slide">
  <p:cSld name="ONE_COLUMN_TEXT">
    <p:spTree>
      <p:nvGrpSpPr>
        <p:cNvPr id="1" name="Shape 92"/>
        <p:cNvGrpSpPr/>
        <p:nvPr/>
      </p:nvGrpSpPr>
      <p:grpSpPr>
        <a:xfrm>
          <a:off x="0" y="0"/>
          <a:ext cx="0" cy="0"/>
          <a:chOff x="0" y="0"/>
          <a:chExt cx="0" cy="0"/>
        </a:xfrm>
      </p:grpSpPr>
      <p:grpSp>
        <p:nvGrpSpPr>
          <p:cNvPr id="93" name="Google Shape;93;p32"/>
          <p:cNvGrpSpPr/>
          <p:nvPr/>
        </p:nvGrpSpPr>
        <p:grpSpPr>
          <a:xfrm>
            <a:off x="228600" y="228605"/>
            <a:ext cx="8687039" cy="237431"/>
            <a:chOff x="18025" y="276802"/>
            <a:chExt cx="9126000" cy="356128"/>
          </a:xfrm>
        </p:grpSpPr>
        <p:sp>
          <p:nvSpPr>
            <p:cNvPr id="94" name="Google Shape;94;p32"/>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2"/>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2"/>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32"/>
          <p:cNvSpPr txBox="1">
            <a:spLocks noGrp="1"/>
          </p:cNvSpPr>
          <p:nvPr>
            <p:ph type="title"/>
          </p:nvPr>
        </p:nvSpPr>
        <p:spPr>
          <a:xfrm>
            <a:off x="228600" y="682950"/>
            <a:ext cx="8687100"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32"/>
          <p:cNvSpPr txBox="1">
            <a:spLocks noGrp="1"/>
          </p:cNvSpPr>
          <p:nvPr>
            <p:ph type="body" idx="1"/>
          </p:nvPr>
        </p:nvSpPr>
        <p:spPr>
          <a:xfrm>
            <a:off x="228750" y="1309000"/>
            <a:ext cx="8687100" cy="3339300"/>
          </a:xfrm>
          <a:prstGeom prst="rect">
            <a:avLst/>
          </a:prstGeom>
          <a:noFill/>
          <a:ln>
            <a:noFill/>
          </a:ln>
        </p:spPr>
        <p:txBody>
          <a:bodyPr spcFirstLastPara="1" wrap="square" lIns="0" tIns="0" rIns="0" bIns="0" anchor="t" anchorCtr="0">
            <a:noAutofit/>
          </a:bodyPr>
          <a:lstStyle>
            <a:lvl1pPr marL="457200" marR="0" lvl="0"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L="1371600" marR="0" lvl="2"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L="1828800" marR="0" lvl="3"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L="2286000" marR="0" lvl="4"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L="2743200" marR="0" lvl="5"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L="3200400" marR="0" lvl="6"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L="3657600" marR="0" lvl="7"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L="4114800" marR="0" lvl="8" indent="-41910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3-6 Columns Slide">
  <p:cSld name="CAPTION_ONLY">
    <p:spTree>
      <p:nvGrpSpPr>
        <p:cNvPr id="1" name="Shape 107"/>
        <p:cNvGrpSpPr/>
        <p:nvPr/>
      </p:nvGrpSpPr>
      <p:grpSpPr>
        <a:xfrm>
          <a:off x="0" y="0"/>
          <a:ext cx="0" cy="0"/>
          <a:chOff x="0" y="0"/>
          <a:chExt cx="0" cy="0"/>
        </a:xfrm>
      </p:grpSpPr>
      <p:grpSp>
        <p:nvGrpSpPr>
          <p:cNvPr id="108" name="Google Shape;108;p34"/>
          <p:cNvGrpSpPr/>
          <p:nvPr/>
        </p:nvGrpSpPr>
        <p:grpSpPr>
          <a:xfrm>
            <a:off x="228600" y="228605"/>
            <a:ext cx="8687039" cy="237431"/>
            <a:chOff x="18025" y="276802"/>
            <a:chExt cx="9126000" cy="356128"/>
          </a:xfrm>
        </p:grpSpPr>
        <p:sp>
          <p:nvSpPr>
            <p:cNvPr id="109" name="Google Shape;109;p34"/>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4"/>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4"/>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 name="Google Shape;112;p34"/>
          <p:cNvSpPr txBox="1">
            <a:spLocks noGrp="1"/>
          </p:cNvSpPr>
          <p:nvPr>
            <p:ph type="body" idx="1"/>
          </p:nvPr>
        </p:nvSpPr>
        <p:spPr>
          <a:xfrm>
            <a:off x="228600" y="1447800"/>
            <a:ext cx="2514600" cy="1524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113" name="Google Shape;113;p34"/>
          <p:cNvSpPr txBox="1">
            <a:spLocks noGrp="1"/>
          </p:cNvSpPr>
          <p:nvPr>
            <p:ph type="body" idx="2"/>
          </p:nvPr>
        </p:nvSpPr>
        <p:spPr>
          <a:xfrm>
            <a:off x="3314700" y="1447800"/>
            <a:ext cx="2514600" cy="1524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114" name="Google Shape;114;p34"/>
          <p:cNvSpPr txBox="1">
            <a:spLocks noGrp="1"/>
          </p:cNvSpPr>
          <p:nvPr>
            <p:ph type="body" idx="3"/>
          </p:nvPr>
        </p:nvSpPr>
        <p:spPr>
          <a:xfrm>
            <a:off x="6400800" y="1447800"/>
            <a:ext cx="2514600" cy="1524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115" name="Google Shape;115;p34"/>
          <p:cNvSpPr txBox="1">
            <a:spLocks noGrp="1"/>
          </p:cNvSpPr>
          <p:nvPr>
            <p:ph type="body" idx="4"/>
          </p:nvPr>
        </p:nvSpPr>
        <p:spPr>
          <a:xfrm>
            <a:off x="228600" y="3200400"/>
            <a:ext cx="2514600" cy="1524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116" name="Google Shape;116;p34"/>
          <p:cNvSpPr txBox="1">
            <a:spLocks noGrp="1"/>
          </p:cNvSpPr>
          <p:nvPr>
            <p:ph type="body" idx="5"/>
          </p:nvPr>
        </p:nvSpPr>
        <p:spPr>
          <a:xfrm>
            <a:off x="3314700" y="3200400"/>
            <a:ext cx="2514600" cy="1524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117" name="Google Shape;117;p34"/>
          <p:cNvSpPr txBox="1">
            <a:spLocks noGrp="1"/>
          </p:cNvSpPr>
          <p:nvPr>
            <p:ph type="body" idx="6"/>
          </p:nvPr>
        </p:nvSpPr>
        <p:spPr>
          <a:xfrm>
            <a:off x="6400800" y="3200400"/>
            <a:ext cx="2514600" cy="1524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118" name="Google Shape;118;p34"/>
          <p:cNvSpPr txBox="1">
            <a:spLocks noGrp="1"/>
          </p:cNvSpPr>
          <p:nvPr>
            <p:ph type="title"/>
          </p:nvPr>
        </p:nvSpPr>
        <p:spPr>
          <a:xfrm>
            <a:off x="228600" y="685800"/>
            <a:ext cx="8686800"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Image and Text Slide">
  <p:cSld name="BIG_NUMBER">
    <p:spTree>
      <p:nvGrpSpPr>
        <p:cNvPr id="1" name="Shape 119"/>
        <p:cNvGrpSpPr/>
        <p:nvPr/>
      </p:nvGrpSpPr>
      <p:grpSpPr>
        <a:xfrm>
          <a:off x="0" y="0"/>
          <a:ext cx="0" cy="0"/>
          <a:chOff x="0" y="0"/>
          <a:chExt cx="0" cy="0"/>
        </a:xfrm>
      </p:grpSpPr>
      <p:grpSp>
        <p:nvGrpSpPr>
          <p:cNvPr id="120" name="Google Shape;120;p35"/>
          <p:cNvGrpSpPr/>
          <p:nvPr/>
        </p:nvGrpSpPr>
        <p:grpSpPr>
          <a:xfrm>
            <a:off x="228600" y="228605"/>
            <a:ext cx="8687039" cy="237431"/>
            <a:chOff x="18025" y="276802"/>
            <a:chExt cx="9126000" cy="356128"/>
          </a:xfrm>
        </p:grpSpPr>
        <p:sp>
          <p:nvSpPr>
            <p:cNvPr id="121" name="Google Shape;121;p35"/>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5"/>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5"/>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p35"/>
          <p:cNvSpPr txBox="1">
            <a:spLocks noGrp="1"/>
          </p:cNvSpPr>
          <p:nvPr>
            <p:ph type="title"/>
          </p:nvPr>
        </p:nvSpPr>
        <p:spPr>
          <a:xfrm>
            <a:off x="228600" y="685800"/>
            <a:ext cx="8686800"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p35"/>
          <p:cNvSpPr txBox="1">
            <a:spLocks noGrp="1"/>
          </p:cNvSpPr>
          <p:nvPr>
            <p:ph type="body" idx="1"/>
          </p:nvPr>
        </p:nvSpPr>
        <p:spPr>
          <a:xfrm>
            <a:off x="4800600" y="1447800"/>
            <a:ext cx="4114800" cy="2895600"/>
          </a:xfrm>
          <a:prstGeom prst="rect">
            <a:avLst/>
          </a:prstGeom>
          <a:noFill/>
          <a:ln>
            <a:noFill/>
          </a:ln>
        </p:spPr>
        <p:txBody>
          <a:bodyPr spcFirstLastPara="1" wrap="square" lIns="0" tIns="0" rIns="0" bIns="0" anchor="ctr" anchorCtr="0">
            <a:noAutofit/>
          </a:bodyPr>
          <a:lstStyle>
            <a:lvl1pPr marL="457200" marR="0" lvl="0"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126" name="Google Shape;126;p35"/>
          <p:cNvSpPr>
            <a:spLocks noGrp="1"/>
          </p:cNvSpPr>
          <p:nvPr>
            <p:ph type="pic" idx="2"/>
          </p:nvPr>
        </p:nvSpPr>
        <p:spPr>
          <a:xfrm>
            <a:off x="228600" y="1447800"/>
            <a:ext cx="4343400" cy="2895600"/>
          </a:xfrm>
          <a:prstGeom prst="rect">
            <a:avLst/>
          </a:prstGeom>
          <a:noFill/>
          <a:ln>
            <a:no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25"/>
          <p:cNvGrpSpPr/>
          <p:nvPr/>
        </p:nvGrpSpPr>
        <p:grpSpPr>
          <a:xfrm>
            <a:off x="0" y="4955675"/>
            <a:ext cx="9144150" cy="187798"/>
            <a:chOff x="0" y="4955675"/>
            <a:chExt cx="9144150" cy="187798"/>
          </a:xfrm>
        </p:grpSpPr>
        <p:sp>
          <p:nvSpPr>
            <p:cNvPr id="7" name="Google Shape;7;p25"/>
            <p:cNvSpPr/>
            <p:nvPr/>
          </p:nvSpPr>
          <p:spPr>
            <a:xfrm>
              <a:off x="0" y="4995273"/>
              <a:ext cx="9144000" cy="148200"/>
            </a:xfrm>
            <a:prstGeom prst="rect">
              <a:avLst/>
            </a:prstGeom>
            <a:solidFill>
              <a:srgbClr val="3741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25"/>
            <p:cNvSpPr/>
            <p:nvPr/>
          </p:nvSpPr>
          <p:spPr>
            <a:xfrm>
              <a:off x="150" y="4955675"/>
              <a:ext cx="9144000" cy="396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ash.harvard.edu/entities/publication/73120378-aa69-6bd4-e053-0100007fdf3b"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sciencedirect.com/science/article/pii/S0169204609001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
          <p:cNvSpPr txBox="1">
            <a:spLocks noGrp="1"/>
          </p:cNvSpPr>
          <p:nvPr>
            <p:ph type="title"/>
          </p:nvPr>
        </p:nvSpPr>
        <p:spPr>
          <a:xfrm>
            <a:off x="574200" y="2209650"/>
            <a:ext cx="7995600" cy="7851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5100"/>
              <a:buNone/>
            </a:pPr>
            <a:r>
              <a:rPr lang="en" b="1" dirty="0">
                <a:solidFill>
                  <a:schemeClr val="dk1"/>
                </a:solidFill>
              </a:rPr>
              <a:t>Stewardship Workgroup</a:t>
            </a:r>
            <a:endParaRPr b="1" dirty="0">
              <a:latin typeface="Arial"/>
              <a:ea typeface="Arial"/>
              <a:cs typeface="Arial"/>
              <a:sym typeface="Arial"/>
            </a:endParaRPr>
          </a:p>
        </p:txBody>
      </p:sp>
      <p:sp>
        <p:nvSpPr>
          <p:cNvPr id="289" name="Google Shape;289;p5"/>
          <p:cNvSpPr txBox="1">
            <a:spLocks noGrp="1"/>
          </p:cNvSpPr>
          <p:nvPr>
            <p:ph type="body" idx="1"/>
          </p:nvPr>
        </p:nvSpPr>
        <p:spPr>
          <a:xfrm>
            <a:off x="3417900" y="3037339"/>
            <a:ext cx="2308200" cy="2682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sz="2000" dirty="0"/>
              <a:t>March 31, 2026</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0A9A92D9-C354-60C4-6D8D-E692BDAC8869}"/>
            </a:ext>
          </a:extLst>
        </p:cNvPr>
        <p:cNvGrpSpPr/>
        <p:nvPr/>
      </p:nvGrpSpPr>
      <p:grpSpPr>
        <a:xfrm>
          <a:off x="0" y="0"/>
          <a:ext cx="0" cy="0"/>
          <a:chOff x="0" y="0"/>
          <a:chExt cx="0" cy="0"/>
        </a:xfrm>
      </p:grpSpPr>
      <p:sp>
        <p:nvSpPr>
          <p:cNvPr id="322" name="Google Shape;322;p10">
            <a:extLst>
              <a:ext uri="{FF2B5EF4-FFF2-40B4-BE49-F238E27FC236}">
                <a16:creationId xmlns:a16="http://schemas.microsoft.com/office/drawing/2014/main" id="{E2A21A3B-2717-A247-688E-8274A6889910}"/>
              </a:ext>
            </a:extLst>
          </p:cNvPr>
          <p:cNvSpPr txBox="1">
            <a:spLocks noGrp="1"/>
          </p:cNvSpPr>
          <p:nvPr>
            <p:ph type="title"/>
          </p:nvPr>
        </p:nvSpPr>
        <p:spPr>
          <a:xfrm>
            <a:off x="228600" y="682950"/>
            <a:ext cx="8687100" cy="43088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sz="2800" dirty="0">
                <a:solidFill>
                  <a:schemeClr val="dk1"/>
                </a:solidFill>
              </a:rPr>
              <a:t>Action Teams – Chesapeake Steward Map</a:t>
            </a:r>
            <a:endParaRPr sz="2800" dirty="0"/>
          </a:p>
        </p:txBody>
      </p:sp>
      <p:sp>
        <p:nvSpPr>
          <p:cNvPr id="2" name="TextBox 1">
            <a:extLst>
              <a:ext uri="{FF2B5EF4-FFF2-40B4-BE49-F238E27FC236}">
                <a16:creationId xmlns:a16="http://schemas.microsoft.com/office/drawing/2014/main" id="{452BA789-6C79-34C3-C299-FFD2B914DD6A}"/>
              </a:ext>
            </a:extLst>
          </p:cNvPr>
          <p:cNvSpPr txBox="1"/>
          <p:nvPr/>
        </p:nvSpPr>
        <p:spPr>
          <a:xfrm>
            <a:off x="3755254" y="1260629"/>
            <a:ext cx="5024762" cy="4401205"/>
          </a:xfrm>
          <a:prstGeom prst="rect">
            <a:avLst/>
          </a:prstGeom>
          <a:noFill/>
        </p:spPr>
        <p:txBody>
          <a:bodyPr wrap="square" rtlCol="0">
            <a:spAutoFit/>
          </a:bodyPr>
          <a:lstStyle/>
          <a:p>
            <a:r>
              <a:rPr lang="en-US" b="1" dirty="0"/>
              <a:t>Updates/ Ongoing Work:</a:t>
            </a:r>
          </a:p>
          <a:p>
            <a:pPr marL="285750" indent="-285750">
              <a:buFont typeface="Arial" panose="020B0604020202020204" pitchFamily="34" charset="0"/>
              <a:buChar char="•"/>
            </a:pPr>
            <a:r>
              <a:rPr lang="en-US" dirty="0"/>
              <a:t>Survey updated</a:t>
            </a:r>
          </a:p>
          <a:p>
            <a:pPr marL="285750" indent="-285750">
              <a:buFont typeface="Arial" panose="020B0604020202020204" pitchFamily="34" charset="0"/>
              <a:buChar char="•"/>
            </a:pPr>
            <a:r>
              <a:rPr lang="en-US" dirty="0"/>
              <a:t>Network cultivation, outreach, and training</a:t>
            </a:r>
          </a:p>
          <a:p>
            <a:endParaRPr lang="en-US" b="1" dirty="0"/>
          </a:p>
          <a:p>
            <a:r>
              <a:rPr lang="en-US" b="1" dirty="0"/>
              <a:t>Outreach &amp; Learning Opportunities:</a:t>
            </a:r>
          </a:p>
          <a:p>
            <a:endParaRPr lang="en-US" dirty="0"/>
          </a:p>
          <a:p>
            <a:pPr lvl="2"/>
            <a:r>
              <a:rPr lang="en-US" dirty="0"/>
              <a:t>June 1-2, postering at CCRS</a:t>
            </a:r>
          </a:p>
          <a:p>
            <a:pPr lvl="2"/>
            <a:endParaRPr lang="en-US" dirty="0"/>
          </a:p>
          <a:p>
            <a:pPr lvl="2"/>
            <a:r>
              <a:rPr lang="en-US" dirty="0"/>
              <a:t>Chesapeake Steward Map 101 Info Hours, open to anyone:</a:t>
            </a:r>
          </a:p>
          <a:p>
            <a:pPr marL="285750" lvl="2" indent="-285750">
              <a:buFont typeface="Arial" panose="020B0604020202020204" pitchFamily="34" charset="0"/>
              <a:buChar char="•"/>
            </a:pPr>
            <a:r>
              <a:rPr lang="en-US" dirty="0"/>
              <a:t>Monday, April 11: 12:00-1:00pm</a:t>
            </a:r>
          </a:p>
          <a:p>
            <a:pPr marL="285750" lvl="3" indent="-285750">
              <a:buFont typeface="Arial" panose="020B0604020202020204" pitchFamily="34" charset="0"/>
              <a:buChar char="•"/>
            </a:pPr>
            <a:r>
              <a:rPr lang="en-US" dirty="0"/>
              <a:t>Monday, May 11: 12:00-1:00pm</a:t>
            </a:r>
          </a:p>
          <a:p>
            <a:pPr marL="285750" lvl="3" indent="-285750">
              <a:buFont typeface="Arial" panose="020B0604020202020204" pitchFamily="34" charset="0"/>
              <a:buChar char="•"/>
            </a:pPr>
            <a:r>
              <a:rPr lang="en-US" dirty="0"/>
              <a:t>Monday, June 8: 12:00-1:00pm</a:t>
            </a:r>
          </a:p>
          <a:p>
            <a:pPr marL="285750" lvl="0" indent="-285750">
              <a:buFont typeface="Arial" panose="020B0604020202020204" pitchFamily="34" charset="0"/>
              <a:buChar char="•"/>
            </a:pPr>
            <a:endParaRPr lang="en-US" dirty="0"/>
          </a:p>
          <a:p>
            <a:pPr lvl="0"/>
            <a:r>
              <a:rPr lang="en-US" dirty="0"/>
              <a:t>Do you have an upcoming meeting or event where I could talk about the Chesapeake Steward Map?</a:t>
            </a:r>
          </a:p>
          <a:p>
            <a:pPr lvl="0"/>
            <a:endParaRPr lang="en-US" dirty="0"/>
          </a:p>
          <a:p>
            <a:pPr lvl="0"/>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7988EBB6-E856-7120-3D8A-9EEFCA3C6A84}"/>
              </a:ext>
            </a:extLst>
          </p:cNvPr>
          <p:cNvPicPr>
            <a:picLocks noChangeAspect="1"/>
          </p:cNvPicPr>
          <p:nvPr/>
        </p:nvPicPr>
        <p:blipFill>
          <a:blip r:embed="rId3"/>
          <a:stretch>
            <a:fillRect/>
          </a:stretch>
        </p:blipFill>
        <p:spPr>
          <a:xfrm>
            <a:off x="363984" y="1283174"/>
            <a:ext cx="3192453" cy="2178057"/>
          </a:xfrm>
          <a:prstGeom prst="rect">
            <a:avLst/>
          </a:prstGeom>
        </p:spPr>
      </p:pic>
      <p:pic>
        <p:nvPicPr>
          <p:cNvPr id="6" name="Picture 5">
            <a:extLst>
              <a:ext uri="{FF2B5EF4-FFF2-40B4-BE49-F238E27FC236}">
                <a16:creationId xmlns:a16="http://schemas.microsoft.com/office/drawing/2014/main" id="{3ECEBAF1-A4F5-39DB-D2AE-8DF98A5208CF}"/>
              </a:ext>
            </a:extLst>
          </p:cNvPr>
          <p:cNvPicPr>
            <a:picLocks noChangeAspect="1"/>
          </p:cNvPicPr>
          <p:nvPr/>
        </p:nvPicPr>
        <p:blipFill>
          <a:blip r:embed="rId4"/>
          <a:srcRect t="4934" b="5532"/>
          <a:stretch>
            <a:fillRect/>
          </a:stretch>
        </p:blipFill>
        <p:spPr>
          <a:xfrm>
            <a:off x="363984" y="3480044"/>
            <a:ext cx="3192453" cy="1526959"/>
          </a:xfrm>
          <a:prstGeom prst="rect">
            <a:avLst/>
          </a:prstGeom>
        </p:spPr>
      </p:pic>
    </p:spTree>
    <p:extLst>
      <p:ext uri="{BB962C8B-B14F-4D97-AF65-F5344CB8AC3E}">
        <p14:creationId xmlns:p14="http://schemas.microsoft.com/office/powerpoint/2010/main" val="302472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a:extLst>
            <a:ext uri="{FF2B5EF4-FFF2-40B4-BE49-F238E27FC236}">
              <a16:creationId xmlns:a16="http://schemas.microsoft.com/office/drawing/2014/main" id="{2636EA8B-4B21-722A-EFFE-F2D4226ACB3B}"/>
            </a:ext>
          </a:extLst>
        </p:cNvPr>
        <p:cNvGrpSpPr/>
        <p:nvPr/>
      </p:nvGrpSpPr>
      <p:grpSpPr>
        <a:xfrm>
          <a:off x="0" y="0"/>
          <a:ext cx="0" cy="0"/>
          <a:chOff x="0" y="0"/>
          <a:chExt cx="0" cy="0"/>
        </a:xfrm>
      </p:grpSpPr>
      <p:sp>
        <p:nvSpPr>
          <p:cNvPr id="340" name="Google Shape;340;g3c91c9e2114_0_10">
            <a:extLst>
              <a:ext uri="{FF2B5EF4-FFF2-40B4-BE49-F238E27FC236}">
                <a16:creationId xmlns:a16="http://schemas.microsoft.com/office/drawing/2014/main" id="{1D928637-388A-6096-ACD0-78DBF00A207A}"/>
              </a:ext>
            </a:extLst>
          </p:cNvPr>
          <p:cNvSpPr txBox="1">
            <a:spLocks noGrp="1"/>
          </p:cNvSpPr>
          <p:nvPr>
            <p:ph type="title"/>
          </p:nvPr>
        </p:nvSpPr>
        <p:spPr>
          <a:xfrm>
            <a:off x="228600" y="68580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a:extLst>
              <a:ext uri="{FF2B5EF4-FFF2-40B4-BE49-F238E27FC236}">
                <a16:creationId xmlns:a16="http://schemas.microsoft.com/office/drawing/2014/main" id="{F306ABA2-8176-5566-A313-59D3F87598E9}"/>
              </a:ext>
            </a:extLst>
          </p:cNvPr>
          <p:cNvSpPr txBox="1">
            <a:spLocks noGrp="1"/>
          </p:cNvSpPr>
          <p:nvPr>
            <p:ph type="body" idx="1"/>
          </p:nvPr>
        </p:nvSpPr>
        <p:spPr>
          <a:xfrm>
            <a:off x="3659000" y="1460855"/>
            <a:ext cx="5256300" cy="2463075"/>
          </a:xfrm>
          <a:prstGeom prst="rect">
            <a:avLst/>
          </a:prstGeom>
          <a:noFill/>
          <a:ln>
            <a:noFill/>
          </a:ln>
        </p:spPr>
        <p:txBody>
          <a:bodyPr spcFirstLastPara="1" wrap="square" lIns="0" tIns="0" rIns="0" bIns="0" anchor="t" anchorCtr="0">
            <a:noAutofit/>
          </a:bodyPr>
          <a:lstStyle/>
          <a:p>
            <a:pPr marL="0" lvl="0" indent="0">
              <a:buNone/>
            </a:pPr>
            <a:r>
              <a:rPr lang="en-US" sz="1900" dirty="0"/>
              <a:t>Four Sessions:</a:t>
            </a:r>
          </a:p>
          <a:p>
            <a:pPr lvl="0" indent="-457200">
              <a:buFont typeface="+mj-lt"/>
              <a:buAutoNum type="arabicPeriod"/>
            </a:pPr>
            <a:r>
              <a:rPr lang="en-US" sz="1900" dirty="0"/>
              <a:t>Intro to Networks</a:t>
            </a:r>
          </a:p>
          <a:p>
            <a:pPr lvl="0" indent="-457200">
              <a:buFont typeface="+mj-lt"/>
              <a:buAutoNum type="arabicPeriod"/>
            </a:pPr>
            <a:r>
              <a:rPr lang="en-US" sz="1900" dirty="0"/>
              <a:t>Weave the Network: Increase Network Engagement</a:t>
            </a:r>
          </a:p>
          <a:p>
            <a:pPr lvl="0" indent="-457200">
              <a:buFont typeface="+mj-lt"/>
              <a:buAutoNum type="arabicPeriod"/>
            </a:pPr>
            <a:r>
              <a:rPr lang="en-US" sz="1900" dirty="0"/>
              <a:t>Weave the Network: Cultivate Trust</a:t>
            </a:r>
          </a:p>
          <a:p>
            <a:pPr lvl="0" indent="-457200">
              <a:buFont typeface="+mj-lt"/>
              <a:buAutoNum type="arabicPeriod"/>
            </a:pPr>
            <a:r>
              <a:rPr lang="en-US" sz="1900" dirty="0">
                <a:highlight>
                  <a:srgbClr val="FFFF00"/>
                </a:highlight>
              </a:rPr>
              <a:t>Activate Your Network Leadership</a:t>
            </a:r>
            <a:endParaRPr sz="1900" dirty="0">
              <a:highlight>
                <a:srgbClr val="FFFF00"/>
              </a:highlight>
            </a:endParaRPr>
          </a:p>
        </p:txBody>
      </p:sp>
      <p:pic>
        <p:nvPicPr>
          <p:cNvPr id="342" name="Google Shape;342;g3c91c9e2114_0_10" title="Photo-CBP2.jpg">
            <a:extLst>
              <a:ext uri="{FF2B5EF4-FFF2-40B4-BE49-F238E27FC236}">
                <a16:creationId xmlns:a16="http://schemas.microsoft.com/office/drawing/2014/main" id="{26F64904-6359-D75C-DE8A-A7A671E8FB34}"/>
              </a:ext>
            </a:extLst>
          </p:cNvPr>
          <p:cNvPicPr preferRelativeResize="0">
            <a:picLocks noGrp="1"/>
          </p:cNvPicPr>
          <p:nvPr>
            <p:ph type="pic" idx="2"/>
          </p:nvPr>
        </p:nvPicPr>
        <p:blipFill rotWithShape="1">
          <a:blip r:embed="rId3">
            <a:alphaModFix/>
          </a:blip>
          <a:srcRect l="18306" r="8379"/>
          <a:stretch/>
        </p:blipFill>
        <p:spPr>
          <a:xfrm>
            <a:off x="228600" y="1447800"/>
            <a:ext cx="3182349" cy="2895600"/>
          </a:xfrm>
          <a:prstGeom prst="rect">
            <a:avLst/>
          </a:prstGeom>
          <a:noFill/>
          <a:ln>
            <a:noFill/>
          </a:ln>
        </p:spPr>
      </p:pic>
      <p:sp>
        <p:nvSpPr>
          <p:cNvPr id="343" name="Google Shape;343;g3c91c9e2114_0_10">
            <a:extLst>
              <a:ext uri="{FF2B5EF4-FFF2-40B4-BE49-F238E27FC236}">
                <a16:creationId xmlns:a16="http://schemas.microsoft.com/office/drawing/2014/main" id="{935A3A11-A1A2-9121-DB5F-E271199C351F}"/>
              </a:ext>
            </a:extLst>
          </p:cNvPr>
          <p:cNvSpPr txBox="1"/>
          <p:nvPr/>
        </p:nvSpPr>
        <p:spPr>
          <a:xfrm>
            <a:off x="134263" y="4302348"/>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spTree>
    <p:extLst>
      <p:ext uri="{BB962C8B-B14F-4D97-AF65-F5344CB8AC3E}">
        <p14:creationId xmlns:p14="http://schemas.microsoft.com/office/powerpoint/2010/main" val="42266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3c91c9e2114_0_10"/>
          <p:cNvSpPr txBox="1">
            <a:spLocks noGrp="1"/>
          </p:cNvSpPr>
          <p:nvPr>
            <p:ph type="title"/>
          </p:nvPr>
        </p:nvSpPr>
        <p:spPr>
          <a:xfrm>
            <a:off x="228600" y="68580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p:cNvSpPr txBox="1">
            <a:spLocks noGrp="1"/>
          </p:cNvSpPr>
          <p:nvPr>
            <p:ph type="body" idx="1"/>
          </p:nvPr>
        </p:nvSpPr>
        <p:spPr>
          <a:xfrm>
            <a:off x="3587979" y="2037903"/>
            <a:ext cx="5256300" cy="1442143"/>
          </a:xfrm>
          <a:prstGeom prst="rect">
            <a:avLst/>
          </a:prstGeom>
          <a:noFill/>
          <a:ln>
            <a:noFill/>
          </a:ln>
        </p:spPr>
        <p:txBody>
          <a:bodyPr spcFirstLastPara="1" wrap="square" lIns="0" tIns="0" rIns="0" bIns="0" anchor="t" anchorCtr="0">
            <a:noAutofit/>
          </a:bodyPr>
          <a:lstStyle/>
          <a:p>
            <a:pPr marL="0" lvl="0" indent="0" algn="ctr">
              <a:buNone/>
            </a:pPr>
            <a:r>
              <a:rPr lang="en-US" dirty="0"/>
              <a:t>“</a:t>
            </a:r>
            <a:r>
              <a:rPr lang="en-US" i="1" dirty="0"/>
              <a:t>Networks succeed when we invest in relationships and trust—because those are the structures that allow collaboration and innovation to happen</a:t>
            </a:r>
            <a:r>
              <a:rPr lang="en-US" dirty="0"/>
              <a:t>.” </a:t>
            </a:r>
          </a:p>
          <a:p>
            <a:pPr marL="0" lvl="0" indent="0" algn="ctr">
              <a:buNone/>
            </a:pPr>
            <a:r>
              <a:rPr lang="en-US" dirty="0"/>
              <a:t>-- Kacey Wetzel, CBT</a:t>
            </a:r>
            <a:endParaRPr sz="1900" dirty="0"/>
          </a:p>
        </p:txBody>
      </p:sp>
      <p:pic>
        <p:nvPicPr>
          <p:cNvPr id="342" name="Google Shape;342;g3c91c9e2114_0_10" title="Photo-CBP2.jpg"/>
          <p:cNvPicPr preferRelativeResize="0">
            <a:picLocks noGrp="1"/>
          </p:cNvPicPr>
          <p:nvPr>
            <p:ph type="pic" idx="2"/>
          </p:nvPr>
        </p:nvPicPr>
        <p:blipFill rotWithShape="1">
          <a:blip r:embed="rId3">
            <a:alphaModFix/>
          </a:blip>
          <a:srcRect l="18306" r="8379"/>
          <a:stretch/>
        </p:blipFill>
        <p:spPr>
          <a:xfrm>
            <a:off x="228600" y="1447800"/>
            <a:ext cx="3182349" cy="2895600"/>
          </a:xfrm>
          <a:prstGeom prst="rect">
            <a:avLst/>
          </a:prstGeom>
          <a:noFill/>
          <a:ln>
            <a:noFill/>
          </a:ln>
        </p:spPr>
      </p:pic>
      <p:sp>
        <p:nvSpPr>
          <p:cNvPr id="343" name="Google Shape;343;g3c91c9e2114_0_10"/>
          <p:cNvSpPr txBox="1"/>
          <p:nvPr/>
        </p:nvSpPr>
        <p:spPr>
          <a:xfrm>
            <a:off x="134263" y="4302348"/>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a:extLst>
            <a:ext uri="{FF2B5EF4-FFF2-40B4-BE49-F238E27FC236}">
              <a16:creationId xmlns:a16="http://schemas.microsoft.com/office/drawing/2014/main" id="{B0F273ED-920A-07E0-AF77-80C3A68B135A}"/>
            </a:ext>
          </a:extLst>
        </p:cNvPr>
        <p:cNvGrpSpPr/>
        <p:nvPr/>
      </p:nvGrpSpPr>
      <p:grpSpPr>
        <a:xfrm>
          <a:off x="0" y="0"/>
          <a:ext cx="0" cy="0"/>
          <a:chOff x="0" y="0"/>
          <a:chExt cx="0" cy="0"/>
        </a:xfrm>
      </p:grpSpPr>
      <p:sp>
        <p:nvSpPr>
          <p:cNvPr id="340" name="Google Shape;340;g3c91c9e2114_0_10">
            <a:extLst>
              <a:ext uri="{FF2B5EF4-FFF2-40B4-BE49-F238E27FC236}">
                <a16:creationId xmlns:a16="http://schemas.microsoft.com/office/drawing/2014/main" id="{30B3CE41-3FDA-D802-98B3-51B96A55F5E2}"/>
              </a:ext>
            </a:extLst>
          </p:cNvPr>
          <p:cNvSpPr txBox="1">
            <a:spLocks noGrp="1"/>
          </p:cNvSpPr>
          <p:nvPr>
            <p:ph type="title"/>
          </p:nvPr>
        </p:nvSpPr>
        <p:spPr>
          <a:xfrm>
            <a:off x="228600" y="68580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a:extLst>
              <a:ext uri="{FF2B5EF4-FFF2-40B4-BE49-F238E27FC236}">
                <a16:creationId xmlns:a16="http://schemas.microsoft.com/office/drawing/2014/main" id="{C30040C4-EEFC-5A88-337F-82A1E4031BD7}"/>
              </a:ext>
            </a:extLst>
          </p:cNvPr>
          <p:cNvSpPr txBox="1">
            <a:spLocks noGrp="1"/>
          </p:cNvSpPr>
          <p:nvPr>
            <p:ph type="body" idx="1"/>
          </p:nvPr>
        </p:nvSpPr>
        <p:spPr>
          <a:xfrm>
            <a:off x="3505286" y="1453457"/>
            <a:ext cx="5256300" cy="3004243"/>
          </a:xfrm>
          <a:prstGeom prst="rect">
            <a:avLst/>
          </a:prstGeom>
          <a:noFill/>
          <a:ln>
            <a:noFill/>
          </a:ln>
        </p:spPr>
        <p:txBody>
          <a:bodyPr spcFirstLastPara="1" wrap="square" lIns="0" tIns="0" rIns="0" bIns="0" anchor="t" anchorCtr="0">
            <a:noAutofit/>
          </a:bodyPr>
          <a:lstStyle/>
          <a:p>
            <a:pPr marL="0" lvl="0" indent="0" algn="ctr">
              <a:buNone/>
            </a:pPr>
            <a:r>
              <a:rPr lang="en-US" sz="1900" b="1" dirty="0"/>
              <a:t>Activating Network Leadership</a:t>
            </a:r>
          </a:p>
          <a:p>
            <a:pPr marL="101600" indent="0">
              <a:spcAft>
                <a:spcPts val="600"/>
              </a:spcAft>
              <a:buNone/>
            </a:pPr>
            <a:endParaRPr lang="en-US" sz="1600" dirty="0"/>
          </a:p>
          <a:p>
            <a:pPr marL="101600" indent="0">
              <a:spcAft>
                <a:spcPts val="600"/>
              </a:spcAft>
              <a:buNone/>
            </a:pPr>
            <a:r>
              <a:rPr lang="en-US" sz="1600" dirty="0"/>
              <a:t>Effective networks thrive when leaders:</a:t>
            </a:r>
          </a:p>
          <a:p>
            <a:pPr fontAlgn="base">
              <a:spcAft>
                <a:spcPts val="600"/>
              </a:spcAft>
            </a:pPr>
            <a:r>
              <a:rPr lang="en-US" sz="1600" dirty="0"/>
              <a:t>Prioritize </a:t>
            </a:r>
            <a:r>
              <a:rPr lang="en-US" sz="1600" b="1" dirty="0"/>
              <a:t>trust and relationships</a:t>
            </a:r>
            <a:endParaRPr lang="en-US" sz="1600" dirty="0"/>
          </a:p>
          <a:p>
            <a:pPr fontAlgn="base">
              <a:spcAft>
                <a:spcPts val="600"/>
              </a:spcAft>
            </a:pPr>
            <a:r>
              <a:rPr lang="en-US" sz="1600" dirty="0"/>
              <a:t>Share </a:t>
            </a:r>
            <a:r>
              <a:rPr lang="en-US" sz="1600" b="1" dirty="0"/>
              <a:t>leadership and decision-making</a:t>
            </a:r>
            <a:endParaRPr lang="en-US" sz="1600" dirty="0"/>
          </a:p>
          <a:p>
            <a:pPr fontAlgn="base">
              <a:spcAft>
                <a:spcPts val="600"/>
              </a:spcAft>
            </a:pPr>
            <a:r>
              <a:rPr lang="en-US" sz="1600" dirty="0"/>
              <a:t>Encourage </a:t>
            </a:r>
            <a:r>
              <a:rPr lang="en-US" sz="1600" b="1" dirty="0"/>
              <a:t>experimentation and learning</a:t>
            </a:r>
            <a:endParaRPr lang="en-US" sz="1600" dirty="0"/>
          </a:p>
          <a:p>
            <a:pPr fontAlgn="base">
              <a:spcAft>
                <a:spcPts val="600"/>
              </a:spcAft>
            </a:pPr>
            <a:r>
              <a:rPr lang="en-US" sz="1600" dirty="0"/>
              <a:t>Intentionally </a:t>
            </a:r>
            <a:r>
              <a:rPr lang="en-US" sz="1600" b="1" dirty="0"/>
              <a:t>connect people across the system</a:t>
            </a:r>
            <a:endParaRPr lang="en-US" sz="1600" dirty="0"/>
          </a:p>
          <a:p>
            <a:pPr>
              <a:spcAft>
                <a:spcPts val="600"/>
              </a:spcAft>
            </a:pPr>
            <a:r>
              <a:rPr lang="en-US" sz="1600" dirty="0"/>
              <a:t>Frame collaboration as </a:t>
            </a:r>
            <a:r>
              <a:rPr lang="en-US" sz="1600" b="1" dirty="0"/>
              <a:t>essential to resilience and impact</a:t>
            </a:r>
            <a:endParaRPr lang="en-US" sz="1600" dirty="0"/>
          </a:p>
          <a:p>
            <a:pPr marL="0" lvl="0" indent="0">
              <a:buNone/>
            </a:pPr>
            <a:endParaRPr sz="1900" dirty="0"/>
          </a:p>
        </p:txBody>
      </p:sp>
      <p:pic>
        <p:nvPicPr>
          <p:cNvPr id="342" name="Google Shape;342;g3c91c9e2114_0_10" title="Photo-CBP2.jpg">
            <a:extLst>
              <a:ext uri="{FF2B5EF4-FFF2-40B4-BE49-F238E27FC236}">
                <a16:creationId xmlns:a16="http://schemas.microsoft.com/office/drawing/2014/main" id="{D521371D-3F4F-1E78-EFE3-12F4624BEA44}"/>
              </a:ext>
            </a:extLst>
          </p:cNvPr>
          <p:cNvPicPr preferRelativeResize="0">
            <a:picLocks noGrp="1"/>
          </p:cNvPicPr>
          <p:nvPr>
            <p:ph type="pic" idx="2"/>
          </p:nvPr>
        </p:nvPicPr>
        <p:blipFill rotWithShape="1">
          <a:blip r:embed="rId3">
            <a:alphaModFix/>
          </a:blip>
          <a:srcRect l="18306" r="8379"/>
          <a:stretch/>
        </p:blipFill>
        <p:spPr>
          <a:xfrm>
            <a:off x="228600" y="1447800"/>
            <a:ext cx="3182349" cy="2895600"/>
          </a:xfrm>
          <a:prstGeom prst="rect">
            <a:avLst/>
          </a:prstGeom>
          <a:noFill/>
          <a:ln>
            <a:noFill/>
          </a:ln>
        </p:spPr>
      </p:pic>
      <p:sp>
        <p:nvSpPr>
          <p:cNvPr id="343" name="Google Shape;343;g3c91c9e2114_0_10">
            <a:extLst>
              <a:ext uri="{FF2B5EF4-FFF2-40B4-BE49-F238E27FC236}">
                <a16:creationId xmlns:a16="http://schemas.microsoft.com/office/drawing/2014/main" id="{061AD3D8-F78E-E69F-CA35-645B190FB096}"/>
              </a:ext>
            </a:extLst>
          </p:cNvPr>
          <p:cNvSpPr txBox="1"/>
          <p:nvPr/>
        </p:nvSpPr>
        <p:spPr>
          <a:xfrm>
            <a:off x="134263" y="4302348"/>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spTree>
    <p:extLst>
      <p:ext uri="{BB962C8B-B14F-4D97-AF65-F5344CB8AC3E}">
        <p14:creationId xmlns:p14="http://schemas.microsoft.com/office/powerpoint/2010/main" val="238607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a:extLst>
            <a:ext uri="{FF2B5EF4-FFF2-40B4-BE49-F238E27FC236}">
              <a16:creationId xmlns:a16="http://schemas.microsoft.com/office/drawing/2014/main" id="{00139EF9-B525-A356-495E-03661A3F4132}"/>
            </a:ext>
          </a:extLst>
        </p:cNvPr>
        <p:cNvGrpSpPr/>
        <p:nvPr/>
      </p:nvGrpSpPr>
      <p:grpSpPr>
        <a:xfrm>
          <a:off x="0" y="0"/>
          <a:ext cx="0" cy="0"/>
          <a:chOff x="0" y="0"/>
          <a:chExt cx="0" cy="0"/>
        </a:xfrm>
      </p:grpSpPr>
      <p:sp>
        <p:nvSpPr>
          <p:cNvPr id="340" name="Google Shape;340;g3c91c9e2114_0_10">
            <a:extLst>
              <a:ext uri="{FF2B5EF4-FFF2-40B4-BE49-F238E27FC236}">
                <a16:creationId xmlns:a16="http://schemas.microsoft.com/office/drawing/2014/main" id="{33E4D4FB-94F0-E01B-FE70-329FC3F5D8DC}"/>
              </a:ext>
            </a:extLst>
          </p:cNvPr>
          <p:cNvSpPr txBox="1">
            <a:spLocks noGrp="1"/>
          </p:cNvSpPr>
          <p:nvPr>
            <p:ph type="title"/>
          </p:nvPr>
        </p:nvSpPr>
        <p:spPr>
          <a:xfrm>
            <a:off x="228600" y="68580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a:extLst>
              <a:ext uri="{FF2B5EF4-FFF2-40B4-BE49-F238E27FC236}">
                <a16:creationId xmlns:a16="http://schemas.microsoft.com/office/drawing/2014/main" id="{F52A91D6-C7FD-7C95-C544-A5204B43EEBE}"/>
              </a:ext>
            </a:extLst>
          </p:cNvPr>
          <p:cNvSpPr txBox="1">
            <a:spLocks noGrp="1"/>
          </p:cNvSpPr>
          <p:nvPr>
            <p:ph type="body" idx="1"/>
          </p:nvPr>
        </p:nvSpPr>
        <p:spPr>
          <a:xfrm>
            <a:off x="3505286" y="1382433"/>
            <a:ext cx="5256300" cy="2889943"/>
          </a:xfrm>
          <a:prstGeom prst="rect">
            <a:avLst/>
          </a:prstGeom>
          <a:noFill/>
          <a:ln>
            <a:noFill/>
          </a:ln>
        </p:spPr>
        <p:txBody>
          <a:bodyPr spcFirstLastPara="1" wrap="square" lIns="0" tIns="0" rIns="0" bIns="0" anchor="t" anchorCtr="0">
            <a:noAutofit/>
          </a:bodyPr>
          <a:lstStyle/>
          <a:p>
            <a:pPr marL="0" lvl="0" indent="0">
              <a:spcAft>
                <a:spcPts val="600"/>
              </a:spcAft>
              <a:buNone/>
            </a:pPr>
            <a:r>
              <a:rPr lang="en-US" sz="1800" dirty="0"/>
              <a:t>Key Insights from Kacey </a:t>
            </a:r>
            <a:r>
              <a:rPr lang="en-US" sz="1600" dirty="0"/>
              <a:t>(</a:t>
            </a:r>
            <a:r>
              <a:rPr lang="en-US" sz="1600" b="1" dirty="0"/>
              <a:t>Activating Leadership</a:t>
            </a:r>
            <a:r>
              <a:rPr lang="en-US" sz="1600" dirty="0"/>
              <a:t>):</a:t>
            </a:r>
          </a:p>
          <a:p>
            <a:pPr lvl="1" indent="-457200">
              <a:spcAft>
                <a:spcPts val="1200"/>
              </a:spcAft>
              <a:buFont typeface="+mj-lt"/>
              <a:buAutoNum type="arabicPeriod"/>
            </a:pPr>
            <a:r>
              <a:rPr lang="en-US" sz="1400" dirty="0"/>
              <a:t>Relationships = Currency of Networks</a:t>
            </a:r>
          </a:p>
          <a:p>
            <a:pPr lvl="1" indent="-457200">
              <a:spcAft>
                <a:spcPts val="1200"/>
              </a:spcAft>
              <a:buFont typeface="+mj-lt"/>
              <a:buAutoNum type="arabicPeriod"/>
            </a:pPr>
            <a:r>
              <a:rPr lang="en-US" sz="1400" dirty="0"/>
              <a:t>Distributed Leadership Makes Networks Stronger</a:t>
            </a:r>
          </a:p>
          <a:p>
            <a:pPr lvl="1" indent="-457200">
              <a:spcAft>
                <a:spcPts val="1200"/>
              </a:spcAft>
              <a:buFont typeface="+mj-lt"/>
              <a:buAutoNum type="arabicPeriod"/>
            </a:pPr>
            <a:r>
              <a:rPr lang="en-US" sz="1400" dirty="0"/>
              <a:t>Use Learning Loops and Small Experiments</a:t>
            </a:r>
          </a:p>
          <a:p>
            <a:pPr lvl="1" indent="-457200">
              <a:spcAft>
                <a:spcPts val="1200"/>
              </a:spcAft>
              <a:buFont typeface="+mj-lt"/>
              <a:buAutoNum type="arabicPeriod"/>
            </a:pPr>
            <a:r>
              <a:rPr lang="en-US" sz="1400" dirty="0"/>
              <a:t>Intentional Network Weaving is Critical</a:t>
            </a:r>
          </a:p>
          <a:p>
            <a:pPr lvl="1" indent="-457200">
              <a:spcAft>
                <a:spcPts val="1200"/>
              </a:spcAft>
              <a:buFont typeface="+mj-lt"/>
              <a:buAutoNum type="arabicPeriod"/>
            </a:pPr>
            <a:r>
              <a:rPr lang="en-US" sz="1400" dirty="0"/>
              <a:t>Relationships Sustain Networks Beyond Funding</a:t>
            </a:r>
          </a:p>
          <a:p>
            <a:pPr lvl="1" indent="-457200">
              <a:spcAft>
                <a:spcPts val="1200"/>
              </a:spcAft>
              <a:buFont typeface="+mj-lt"/>
              <a:buAutoNum type="arabicPeriod"/>
            </a:pPr>
            <a:r>
              <a:rPr lang="en-US" sz="1400" dirty="0"/>
              <a:t>Working Within Bureaucracies (it’s possible)</a:t>
            </a:r>
          </a:p>
          <a:p>
            <a:pPr lvl="1" indent="-457200">
              <a:spcAft>
                <a:spcPts val="1200"/>
              </a:spcAft>
              <a:buFont typeface="+mj-lt"/>
              <a:buAutoNum type="arabicPeriod"/>
            </a:pPr>
            <a:r>
              <a:rPr lang="en-US" sz="1400" dirty="0"/>
              <a:t>Frame Network Work Strategically</a:t>
            </a:r>
          </a:p>
          <a:p>
            <a:pPr lvl="1" indent="-457200">
              <a:spcAft>
                <a:spcPts val="1200"/>
              </a:spcAft>
              <a:buFont typeface="+mj-lt"/>
              <a:buAutoNum type="arabicPeriod"/>
            </a:pPr>
            <a:endParaRPr sz="1400" dirty="0"/>
          </a:p>
        </p:txBody>
      </p:sp>
      <p:pic>
        <p:nvPicPr>
          <p:cNvPr id="342" name="Google Shape;342;g3c91c9e2114_0_10" title="Photo-CBP2.jpg">
            <a:extLst>
              <a:ext uri="{FF2B5EF4-FFF2-40B4-BE49-F238E27FC236}">
                <a16:creationId xmlns:a16="http://schemas.microsoft.com/office/drawing/2014/main" id="{A7DCB8C8-6E3C-FA96-22C3-A31D2FBCDF96}"/>
              </a:ext>
            </a:extLst>
          </p:cNvPr>
          <p:cNvPicPr preferRelativeResize="0">
            <a:picLocks noGrp="1"/>
          </p:cNvPicPr>
          <p:nvPr>
            <p:ph type="pic" idx="2"/>
          </p:nvPr>
        </p:nvPicPr>
        <p:blipFill rotWithShape="1">
          <a:blip r:embed="rId3">
            <a:alphaModFix/>
          </a:blip>
          <a:srcRect l="18306" r="8379"/>
          <a:stretch/>
        </p:blipFill>
        <p:spPr>
          <a:xfrm>
            <a:off x="228600" y="1447800"/>
            <a:ext cx="3182349" cy="2895600"/>
          </a:xfrm>
          <a:prstGeom prst="rect">
            <a:avLst/>
          </a:prstGeom>
          <a:noFill/>
          <a:ln>
            <a:noFill/>
          </a:ln>
        </p:spPr>
      </p:pic>
      <p:sp>
        <p:nvSpPr>
          <p:cNvPr id="343" name="Google Shape;343;g3c91c9e2114_0_10">
            <a:extLst>
              <a:ext uri="{FF2B5EF4-FFF2-40B4-BE49-F238E27FC236}">
                <a16:creationId xmlns:a16="http://schemas.microsoft.com/office/drawing/2014/main" id="{8EC2E6CD-F904-7AF9-4BD7-870EE21DBF2F}"/>
              </a:ext>
            </a:extLst>
          </p:cNvPr>
          <p:cNvSpPr txBox="1"/>
          <p:nvPr/>
        </p:nvSpPr>
        <p:spPr>
          <a:xfrm>
            <a:off x="134263" y="4302348"/>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spTree>
    <p:extLst>
      <p:ext uri="{BB962C8B-B14F-4D97-AF65-F5344CB8AC3E}">
        <p14:creationId xmlns:p14="http://schemas.microsoft.com/office/powerpoint/2010/main" val="400750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a:extLst>
            <a:ext uri="{FF2B5EF4-FFF2-40B4-BE49-F238E27FC236}">
              <a16:creationId xmlns:a16="http://schemas.microsoft.com/office/drawing/2014/main" id="{9BD53C8D-BB3E-E5C0-3E63-E755D8EF5A87}"/>
            </a:ext>
          </a:extLst>
        </p:cNvPr>
        <p:cNvGrpSpPr/>
        <p:nvPr/>
      </p:nvGrpSpPr>
      <p:grpSpPr>
        <a:xfrm>
          <a:off x="0" y="0"/>
          <a:ext cx="0" cy="0"/>
          <a:chOff x="0" y="0"/>
          <a:chExt cx="0" cy="0"/>
        </a:xfrm>
      </p:grpSpPr>
      <p:sp>
        <p:nvSpPr>
          <p:cNvPr id="340" name="Google Shape;340;g3c91c9e2114_0_10">
            <a:extLst>
              <a:ext uri="{FF2B5EF4-FFF2-40B4-BE49-F238E27FC236}">
                <a16:creationId xmlns:a16="http://schemas.microsoft.com/office/drawing/2014/main" id="{FBF9C6BA-549D-A4D8-168F-7A2C54302596}"/>
              </a:ext>
            </a:extLst>
          </p:cNvPr>
          <p:cNvSpPr txBox="1">
            <a:spLocks noGrp="1"/>
          </p:cNvSpPr>
          <p:nvPr>
            <p:ph type="title"/>
          </p:nvPr>
        </p:nvSpPr>
        <p:spPr>
          <a:xfrm>
            <a:off x="228600" y="52305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a:extLst>
              <a:ext uri="{FF2B5EF4-FFF2-40B4-BE49-F238E27FC236}">
                <a16:creationId xmlns:a16="http://schemas.microsoft.com/office/drawing/2014/main" id="{18FAE1A4-1115-FFAF-3769-8D510E4C0663}"/>
              </a:ext>
            </a:extLst>
          </p:cNvPr>
          <p:cNvSpPr txBox="1">
            <a:spLocks noGrp="1"/>
          </p:cNvSpPr>
          <p:nvPr>
            <p:ph type="body" idx="1"/>
          </p:nvPr>
        </p:nvSpPr>
        <p:spPr>
          <a:xfrm>
            <a:off x="3505286" y="1239900"/>
            <a:ext cx="5256300" cy="2889943"/>
          </a:xfrm>
          <a:prstGeom prst="rect">
            <a:avLst/>
          </a:prstGeom>
          <a:noFill/>
          <a:ln>
            <a:noFill/>
          </a:ln>
        </p:spPr>
        <p:txBody>
          <a:bodyPr spcFirstLastPara="1" wrap="square" lIns="0" tIns="0" rIns="0" bIns="0" anchor="t" anchorCtr="0">
            <a:noAutofit/>
          </a:bodyPr>
          <a:lstStyle/>
          <a:p>
            <a:pPr marL="0" lvl="0" indent="0" algn="ctr">
              <a:spcAft>
                <a:spcPts val="600"/>
              </a:spcAft>
              <a:buNone/>
            </a:pPr>
            <a:r>
              <a:rPr lang="en-US" sz="1800" b="1" dirty="0"/>
              <a:t>Communicating the Value of Networks</a:t>
            </a:r>
          </a:p>
          <a:p>
            <a:pPr marL="101600" indent="0">
              <a:buNone/>
            </a:pPr>
            <a:endParaRPr lang="en-US" sz="1600" dirty="0"/>
          </a:p>
          <a:p>
            <a:pPr marL="101600" indent="0">
              <a:spcAft>
                <a:spcPts val="600"/>
              </a:spcAft>
              <a:buNone/>
            </a:pPr>
            <a:r>
              <a:rPr lang="en-US" sz="1600" dirty="0"/>
              <a:t>When communicating the value of networks, focus on:</a:t>
            </a:r>
          </a:p>
          <a:p>
            <a:pPr>
              <a:spcAft>
                <a:spcPts val="600"/>
              </a:spcAft>
            </a:pPr>
            <a:r>
              <a:rPr lang="en-US" sz="1600" b="1" dirty="0"/>
              <a:t>Resilience</a:t>
            </a:r>
            <a:r>
              <a:rPr lang="en-US" sz="1600" dirty="0"/>
              <a:t> - Networks help programs withstand change.</a:t>
            </a:r>
          </a:p>
          <a:p>
            <a:pPr>
              <a:spcAft>
                <a:spcPts val="600"/>
              </a:spcAft>
            </a:pPr>
            <a:r>
              <a:rPr lang="en-US" sz="1600" b="1" dirty="0"/>
              <a:t>Efficiency</a:t>
            </a:r>
            <a:r>
              <a:rPr lang="en-US" sz="1600" dirty="0"/>
              <a:t> - Collaboration and experimentation save time and resources.</a:t>
            </a:r>
          </a:p>
          <a:p>
            <a:pPr>
              <a:spcAft>
                <a:spcPts val="600"/>
              </a:spcAft>
            </a:pPr>
            <a:r>
              <a:rPr lang="en-US" sz="1600" b="1" dirty="0"/>
              <a:t>Results </a:t>
            </a:r>
            <a:r>
              <a:rPr lang="en-US" sz="1600" dirty="0"/>
              <a:t>- Strong relationships enable better outcomes.</a:t>
            </a:r>
          </a:p>
          <a:p>
            <a:pPr>
              <a:spcAft>
                <a:spcPts val="600"/>
              </a:spcAft>
            </a:pPr>
            <a:r>
              <a:rPr lang="en-US" sz="1600" b="1" dirty="0"/>
              <a:t>Infrastructure</a:t>
            </a:r>
            <a:r>
              <a:rPr lang="en-US" sz="1600" dirty="0"/>
              <a:t> - Trust and partnerships are essential systems that make the work possible. </a:t>
            </a:r>
          </a:p>
        </p:txBody>
      </p:sp>
      <p:pic>
        <p:nvPicPr>
          <p:cNvPr id="342" name="Google Shape;342;g3c91c9e2114_0_10" title="Photo-CBP2.jpg">
            <a:extLst>
              <a:ext uri="{FF2B5EF4-FFF2-40B4-BE49-F238E27FC236}">
                <a16:creationId xmlns:a16="http://schemas.microsoft.com/office/drawing/2014/main" id="{872D6DB2-6808-9A66-4EC8-8F02C4556589}"/>
              </a:ext>
            </a:extLst>
          </p:cNvPr>
          <p:cNvPicPr preferRelativeResize="0">
            <a:picLocks noGrp="1"/>
          </p:cNvPicPr>
          <p:nvPr>
            <p:ph type="pic" idx="2"/>
          </p:nvPr>
        </p:nvPicPr>
        <p:blipFill rotWithShape="1">
          <a:blip r:embed="rId3">
            <a:alphaModFix/>
          </a:blip>
          <a:srcRect l="18306" r="8379"/>
          <a:stretch/>
        </p:blipFill>
        <p:spPr>
          <a:xfrm>
            <a:off x="228600" y="1239900"/>
            <a:ext cx="3182349" cy="2895600"/>
          </a:xfrm>
          <a:prstGeom prst="rect">
            <a:avLst/>
          </a:prstGeom>
          <a:noFill/>
          <a:ln>
            <a:noFill/>
          </a:ln>
        </p:spPr>
      </p:pic>
      <p:sp>
        <p:nvSpPr>
          <p:cNvPr id="343" name="Google Shape;343;g3c91c9e2114_0_10">
            <a:extLst>
              <a:ext uri="{FF2B5EF4-FFF2-40B4-BE49-F238E27FC236}">
                <a16:creationId xmlns:a16="http://schemas.microsoft.com/office/drawing/2014/main" id="{FE3366F0-0844-DF74-C056-4A342847757E}"/>
              </a:ext>
            </a:extLst>
          </p:cNvPr>
          <p:cNvSpPr txBox="1"/>
          <p:nvPr/>
        </p:nvSpPr>
        <p:spPr>
          <a:xfrm>
            <a:off x="134263" y="4129843"/>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212124"/>
                </a:solidFill>
                <a:highlight>
                  <a:srgbClr val="FFFFFF"/>
                </a:highlight>
              </a:rPr>
              <a:t>Photo by Will Parson/Chesapeake Bay Program</a:t>
            </a:r>
            <a:endParaRPr sz="1000" dirty="0"/>
          </a:p>
        </p:txBody>
      </p:sp>
    </p:spTree>
    <p:extLst>
      <p:ext uri="{BB962C8B-B14F-4D97-AF65-F5344CB8AC3E}">
        <p14:creationId xmlns:p14="http://schemas.microsoft.com/office/powerpoint/2010/main" val="136276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a:extLst>
            <a:ext uri="{FF2B5EF4-FFF2-40B4-BE49-F238E27FC236}">
              <a16:creationId xmlns:a16="http://schemas.microsoft.com/office/drawing/2014/main" id="{7543BB9E-7120-AD3A-41CB-9A13E88DD08E}"/>
            </a:ext>
          </a:extLst>
        </p:cNvPr>
        <p:cNvGrpSpPr/>
        <p:nvPr/>
      </p:nvGrpSpPr>
      <p:grpSpPr>
        <a:xfrm>
          <a:off x="0" y="0"/>
          <a:ext cx="0" cy="0"/>
          <a:chOff x="0" y="0"/>
          <a:chExt cx="0" cy="0"/>
        </a:xfrm>
      </p:grpSpPr>
      <p:sp>
        <p:nvSpPr>
          <p:cNvPr id="340" name="Google Shape;340;g3c91c9e2114_0_10">
            <a:extLst>
              <a:ext uri="{FF2B5EF4-FFF2-40B4-BE49-F238E27FC236}">
                <a16:creationId xmlns:a16="http://schemas.microsoft.com/office/drawing/2014/main" id="{556EB27A-1E88-A3DD-EFCA-E1F2AE4D24CF}"/>
              </a:ext>
            </a:extLst>
          </p:cNvPr>
          <p:cNvSpPr txBox="1">
            <a:spLocks noGrp="1"/>
          </p:cNvSpPr>
          <p:nvPr>
            <p:ph type="title"/>
          </p:nvPr>
        </p:nvSpPr>
        <p:spPr>
          <a:xfrm>
            <a:off x="228600" y="52305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a:extLst>
              <a:ext uri="{FF2B5EF4-FFF2-40B4-BE49-F238E27FC236}">
                <a16:creationId xmlns:a16="http://schemas.microsoft.com/office/drawing/2014/main" id="{0CCD18AA-3FC1-5350-0F4F-5FF37198F503}"/>
              </a:ext>
            </a:extLst>
          </p:cNvPr>
          <p:cNvSpPr txBox="1">
            <a:spLocks noGrp="1"/>
          </p:cNvSpPr>
          <p:nvPr>
            <p:ph type="body" idx="1"/>
          </p:nvPr>
        </p:nvSpPr>
        <p:spPr>
          <a:xfrm>
            <a:off x="3505286" y="1239900"/>
            <a:ext cx="5256300" cy="2889943"/>
          </a:xfrm>
          <a:prstGeom prst="rect">
            <a:avLst/>
          </a:prstGeom>
          <a:noFill/>
          <a:ln>
            <a:noFill/>
          </a:ln>
        </p:spPr>
        <p:txBody>
          <a:bodyPr spcFirstLastPara="1" wrap="square" lIns="0" tIns="0" rIns="0" bIns="0" anchor="t" anchorCtr="0">
            <a:noAutofit/>
          </a:bodyPr>
          <a:lstStyle/>
          <a:p>
            <a:pPr marL="0" lvl="0" indent="0">
              <a:spcAft>
                <a:spcPts val="600"/>
              </a:spcAft>
              <a:buNone/>
            </a:pPr>
            <a:r>
              <a:rPr lang="en-US" sz="1800" dirty="0"/>
              <a:t>Key Insights from Kacey (</a:t>
            </a:r>
            <a:r>
              <a:rPr lang="en-US" sz="1800" b="1" dirty="0"/>
              <a:t>Messaging</a:t>
            </a:r>
            <a:r>
              <a:rPr lang="en-US" sz="1800" dirty="0"/>
              <a:t>):</a:t>
            </a:r>
          </a:p>
          <a:p>
            <a:pPr lvl="1" indent="-457200">
              <a:spcAft>
                <a:spcPts val="1200"/>
              </a:spcAft>
              <a:buFont typeface="+mj-lt"/>
              <a:buAutoNum type="arabicPeriod"/>
            </a:pPr>
            <a:r>
              <a:rPr lang="en-US" sz="1400" dirty="0"/>
              <a:t>Frame Networks as Risk Mitigation</a:t>
            </a:r>
          </a:p>
          <a:p>
            <a:pPr lvl="1" indent="-457200">
              <a:spcAft>
                <a:spcPts val="1200"/>
              </a:spcAft>
              <a:buFont typeface="+mj-lt"/>
              <a:buAutoNum type="arabicPeriod"/>
            </a:pPr>
            <a:r>
              <a:rPr lang="en-US" sz="1400" dirty="0"/>
              <a:t>Emphasize Efficiency and Cost Savings</a:t>
            </a:r>
          </a:p>
          <a:p>
            <a:pPr lvl="1" indent="-457200">
              <a:spcAft>
                <a:spcPts val="1200"/>
              </a:spcAft>
              <a:buFont typeface="+mj-lt"/>
              <a:buAutoNum type="arabicPeriod"/>
            </a:pPr>
            <a:r>
              <a:rPr lang="en-US" sz="1400" dirty="0"/>
              <a:t>Describe Relationships as “Social Infrastructure”</a:t>
            </a:r>
          </a:p>
          <a:p>
            <a:pPr lvl="1" indent="-457200">
              <a:spcAft>
                <a:spcPts val="1200"/>
              </a:spcAft>
              <a:buFont typeface="+mj-lt"/>
              <a:buAutoNum type="arabicPeriod"/>
            </a:pPr>
            <a:r>
              <a:rPr lang="en-US" sz="1400" dirty="0"/>
              <a:t>Translate Network Concepts into Institutional Language</a:t>
            </a:r>
          </a:p>
          <a:p>
            <a:pPr lvl="1" indent="-457200">
              <a:spcAft>
                <a:spcPts val="1200"/>
              </a:spcAft>
              <a:buFont typeface="+mj-lt"/>
              <a:buAutoNum type="arabicPeriod"/>
            </a:pPr>
            <a:r>
              <a:rPr lang="en-US" sz="1400" dirty="0"/>
              <a:t>Position Networks as a Strategy for Resilience</a:t>
            </a:r>
          </a:p>
          <a:p>
            <a:pPr lvl="1" indent="-457200">
              <a:spcAft>
                <a:spcPts val="1200"/>
              </a:spcAft>
              <a:buFont typeface="+mj-lt"/>
              <a:buAutoNum type="arabicPeriod"/>
            </a:pPr>
            <a:r>
              <a:rPr lang="en-US" sz="1400" dirty="0"/>
              <a:t>Align Messaging with Broad Public Priorities</a:t>
            </a:r>
          </a:p>
          <a:p>
            <a:pPr lvl="1" indent="-457200">
              <a:spcAft>
                <a:spcPts val="1200"/>
              </a:spcAft>
              <a:buFont typeface="+mj-lt"/>
              <a:buAutoNum type="arabicPeriod"/>
            </a:pPr>
            <a:r>
              <a:rPr lang="en-US" sz="1400" dirty="0"/>
              <a:t>Normalize Collaboration as Core Work</a:t>
            </a:r>
          </a:p>
          <a:p>
            <a:pPr lvl="1" indent="-457200">
              <a:spcAft>
                <a:spcPts val="1200"/>
              </a:spcAft>
              <a:buFont typeface="+mj-lt"/>
              <a:buAutoNum type="arabicPeriod"/>
            </a:pPr>
            <a:r>
              <a:rPr lang="en-US" sz="1400" dirty="0"/>
              <a:t>Use Plain Language</a:t>
            </a:r>
            <a:endParaRPr sz="1400" dirty="0"/>
          </a:p>
        </p:txBody>
      </p:sp>
      <p:pic>
        <p:nvPicPr>
          <p:cNvPr id="342" name="Google Shape;342;g3c91c9e2114_0_10" title="Photo-CBP2.jpg">
            <a:extLst>
              <a:ext uri="{FF2B5EF4-FFF2-40B4-BE49-F238E27FC236}">
                <a16:creationId xmlns:a16="http://schemas.microsoft.com/office/drawing/2014/main" id="{03FDDF37-B7D0-E8A0-3CEC-621178C6C325}"/>
              </a:ext>
            </a:extLst>
          </p:cNvPr>
          <p:cNvPicPr preferRelativeResize="0">
            <a:picLocks noGrp="1"/>
          </p:cNvPicPr>
          <p:nvPr>
            <p:ph type="pic" idx="2"/>
          </p:nvPr>
        </p:nvPicPr>
        <p:blipFill rotWithShape="1">
          <a:blip r:embed="rId3">
            <a:alphaModFix/>
          </a:blip>
          <a:srcRect l="18306" r="8379"/>
          <a:stretch/>
        </p:blipFill>
        <p:spPr>
          <a:xfrm>
            <a:off x="228600" y="1239900"/>
            <a:ext cx="3182349" cy="2895600"/>
          </a:xfrm>
          <a:prstGeom prst="rect">
            <a:avLst/>
          </a:prstGeom>
          <a:noFill/>
          <a:ln>
            <a:noFill/>
          </a:ln>
        </p:spPr>
      </p:pic>
      <p:sp>
        <p:nvSpPr>
          <p:cNvPr id="343" name="Google Shape;343;g3c91c9e2114_0_10">
            <a:extLst>
              <a:ext uri="{FF2B5EF4-FFF2-40B4-BE49-F238E27FC236}">
                <a16:creationId xmlns:a16="http://schemas.microsoft.com/office/drawing/2014/main" id="{2FA7DEA9-A35E-5B77-7828-407CAEB7E25B}"/>
              </a:ext>
            </a:extLst>
          </p:cNvPr>
          <p:cNvSpPr txBox="1"/>
          <p:nvPr/>
        </p:nvSpPr>
        <p:spPr>
          <a:xfrm>
            <a:off x="134263" y="4129843"/>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212124"/>
                </a:solidFill>
                <a:highlight>
                  <a:srgbClr val="FFFFFF"/>
                </a:highlight>
              </a:rPr>
              <a:t>Photo by Will Parson/Chesapeake Bay Program</a:t>
            </a:r>
            <a:endParaRPr sz="1000" dirty="0"/>
          </a:p>
        </p:txBody>
      </p:sp>
    </p:spTree>
    <p:extLst>
      <p:ext uri="{BB962C8B-B14F-4D97-AF65-F5344CB8AC3E}">
        <p14:creationId xmlns:p14="http://schemas.microsoft.com/office/powerpoint/2010/main" val="278864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a:extLst>
            <a:ext uri="{FF2B5EF4-FFF2-40B4-BE49-F238E27FC236}">
              <a16:creationId xmlns:a16="http://schemas.microsoft.com/office/drawing/2014/main" id="{286CEFAA-A935-5CDC-E842-8EB435A24A10}"/>
            </a:ext>
          </a:extLst>
        </p:cNvPr>
        <p:cNvGrpSpPr/>
        <p:nvPr/>
      </p:nvGrpSpPr>
      <p:grpSpPr>
        <a:xfrm>
          <a:off x="0" y="0"/>
          <a:ext cx="0" cy="0"/>
          <a:chOff x="0" y="0"/>
          <a:chExt cx="0" cy="0"/>
        </a:xfrm>
      </p:grpSpPr>
      <p:sp>
        <p:nvSpPr>
          <p:cNvPr id="340" name="Google Shape;340;g3c91c9e2114_0_10">
            <a:extLst>
              <a:ext uri="{FF2B5EF4-FFF2-40B4-BE49-F238E27FC236}">
                <a16:creationId xmlns:a16="http://schemas.microsoft.com/office/drawing/2014/main" id="{7DB1240F-DF2B-250A-CD50-1D20EA868D82}"/>
              </a:ext>
            </a:extLst>
          </p:cNvPr>
          <p:cNvSpPr txBox="1">
            <a:spLocks noGrp="1"/>
          </p:cNvSpPr>
          <p:nvPr>
            <p:ph type="title"/>
          </p:nvPr>
        </p:nvSpPr>
        <p:spPr>
          <a:xfrm>
            <a:off x="228600" y="523050"/>
            <a:ext cx="86868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Network Science Training</a:t>
            </a:r>
            <a:endParaRPr sz="3600" dirty="0">
              <a:solidFill>
                <a:schemeClr val="dk1"/>
              </a:solidFill>
              <a:latin typeface="Arial"/>
              <a:ea typeface="Arial"/>
              <a:cs typeface="Arial"/>
              <a:sym typeface="Arial"/>
            </a:endParaRPr>
          </a:p>
        </p:txBody>
      </p:sp>
      <p:sp>
        <p:nvSpPr>
          <p:cNvPr id="341" name="Google Shape;341;g3c91c9e2114_0_10">
            <a:extLst>
              <a:ext uri="{FF2B5EF4-FFF2-40B4-BE49-F238E27FC236}">
                <a16:creationId xmlns:a16="http://schemas.microsoft.com/office/drawing/2014/main" id="{EE1FC811-9465-A347-8CB0-8B8F8144DD20}"/>
              </a:ext>
            </a:extLst>
          </p:cNvPr>
          <p:cNvSpPr txBox="1">
            <a:spLocks noGrp="1"/>
          </p:cNvSpPr>
          <p:nvPr>
            <p:ph type="body" idx="1"/>
          </p:nvPr>
        </p:nvSpPr>
        <p:spPr>
          <a:xfrm>
            <a:off x="3505286" y="1239900"/>
            <a:ext cx="5256300" cy="2889943"/>
          </a:xfrm>
          <a:prstGeom prst="rect">
            <a:avLst/>
          </a:prstGeom>
          <a:noFill/>
          <a:ln>
            <a:noFill/>
          </a:ln>
        </p:spPr>
        <p:txBody>
          <a:bodyPr spcFirstLastPara="1" wrap="square" lIns="0" tIns="0" rIns="0" bIns="0" anchor="t" anchorCtr="0">
            <a:noAutofit/>
          </a:bodyPr>
          <a:lstStyle/>
          <a:p>
            <a:pPr marL="0" lvl="0" indent="0" algn="ctr">
              <a:spcAft>
                <a:spcPts val="600"/>
              </a:spcAft>
              <a:buNone/>
            </a:pPr>
            <a:r>
              <a:rPr lang="en-US" sz="2400" dirty="0"/>
              <a:t>Discussion</a:t>
            </a:r>
          </a:p>
          <a:p>
            <a:pPr marL="342900" lvl="0" indent="-342900">
              <a:spcAft>
                <a:spcPts val="1200"/>
              </a:spcAft>
              <a:buFont typeface="+mj-lt"/>
              <a:buAutoNum type="arabicPeriod"/>
            </a:pPr>
            <a:r>
              <a:rPr lang="en-US" sz="1800" dirty="0"/>
              <a:t>How can the SWG help communicate the value of networks throughout the CBP or externally to partners?</a:t>
            </a:r>
          </a:p>
          <a:p>
            <a:pPr marL="342900" lvl="0" indent="-342900">
              <a:spcAft>
                <a:spcPts val="600"/>
              </a:spcAft>
              <a:buFont typeface="+mj-lt"/>
              <a:buAutoNum type="arabicPeriod"/>
            </a:pPr>
            <a:r>
              <a:rPr lang="en-US" sz="1800" dirty="0"/>
              <a:t>How can the SWG better function as a network?</a:t>
            </a:r>
          </a:p>
          <a:p>
            <a:pPr marL="342900" lvl="0" indent="-342900">
              <a:spcAft>
                <a:spcPts val="600"/>
              </a:spcAft>
              <a:buFont typeface="+mj-lt"/>
              <a:buAutoNum type="arabicPeriod"/>
            </a:pPr>
            <a:endParaRPr sz="1400" dirty="0"/>
          </a:p>
        </p:txBody>
      </p:sp>
      <p:pic>
        <p:nvPicPr>
          <p:cNvPr id="342" name="Google Shape;342;g3c91c9e2114_0_10" title="Photo-CBP2.jpg">
            <a:extLst>
              <a:ext uri="{FF2B5EF4-FFF2-40B4-BE49-F238E27FC236}">
                <a16:creationId xmlns:a16="http://schemas.microsoft.com/office/drawing/2014/main" id="{F0D7AE70-DDD1-121C-08C6-4D838175EBA1}"/>
              </a:ext>
            </a:extLst>
          </p:cNvPr>
          <p:cNvPicPr preferRelativeResize="0">
            <a:picLocks noGrp="1"/>
          </p:cNvPicPr>
          <p:nvPr>
            <p:ph type="pic" idx="2"/>
          </p:nvPr>
        </p:nvPicPr>
        <p:blipFill rotWithShape="1">
          <a:blip r:embed="rId3">
            <a:alphaModFix/>
          </a:blip>
          <a:srcRect l="18306" r="8379"/>
          <a:stretch/>
        </p:blipFill>
        <p:spPr>
          <a:xfrm>
            <a:off x="228600" y="1239900"/>
            <a:ext cx="3182349" cy="2895600"/>
          </a:xfrm>
          <a:prstGeom prst="rect">
            <a:avLst/>
          </a:prstGeom>
          <a:noFill/>
          <a:ln>
            <a:noFill/>
          </a:ln>
        </p:spPr>
      </p:pic>
      <p:sp>
        <p:nvSpPr>
          <p:cNvPr id="343" name="Google Shape;343;g3c91c9e2114_0_10">
            <a:extLst>
              <a:ext uri="{FF2B5EF4-FFF2-40B4-BE49-F238E27FC236}">
                <a16:creationId xmlns:a16="http://schemas.microsoft.com/office/drawing/2014/main" id="{79976316-1227-51D5-13A6-DFEFD47AFC72}"/>
              </a:ext>
            </a:extLst>
          </p:cNvPr>
          <p:cNvSpPr txBox="1"/>
          <p:nvPr/>
        </p:nvSpPr>
        <p:spPr>
          <a:xfrm>
            <a:off x="134263" y="4129843"/>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212124"/>
                </a:solidFill>
                <a:highlight>
                  <a:srgbClr val="FFFFFF"/>
                </a:highlight>
              </a:rPr>
              <a:t>Photo by Will Parson/Chesapeake Bay Program</a:t>
            </a:r>
            <a:endParaRPr sz="1000" dirty="0"/>
          </a:p>
        </p:txBody>
      </p:sp>
    </p:spTree>
    <p:extLst>
      <p:ext uri="{BB962C8B-B14F-4D97-AF65-F5344CB8AC3E}">
        <p14:creationId xmlns:p14="http://schemas.microsoft.com/office/powerpoint/2010/main" val="396533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3c91c9e2114_0_24"/>
          <p:cNvSpPr txBox="1">
            <a:spLocks noGrp="1"/>
          </p:cNvSpPr>
          <p:nvPr>
            <p:ph type="title"/>
          </p:nvPr>
        </p:nvSpPr>
        <p:spPr>
          <a:xfrm>
            <a:off x="228600" y="685800"/>
            <a:ext cx="8686800" cy="43088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sz="2800" dirty="0">
                <a:solidFill>
                  <a:schemeClr val="dk1"/>
                </a:solidFill>
              </a:rPr>
              <a:t>How can the SWG better function as a network?</a:t>
            </a:r>
            <a:endParaRPr sz="2800" dirty="0">
              <a:solidFill>
                <a:schemeClr val="dk1"/>
              </a:solidFill>
              <a:latin typeface="Arial"/>
              <a:ea typeface="Arial"/>
              <a:cs typeface="Arial"/>
              <a:sym typeface="Arial"/>
            </a:endParaRPr>
          </a:p>
        </p:txBody>
      </p:sp>
      <p:sp>
        <p:nvSpPr>
          <p:cNvPr id="369" name="Google Shape;369;g3c91c9e2114_0_24"/>
          <p:cNvSpPr txBox="1">
            <a:spLocks noGrp="1"/>
          </p:cNvSpPr>
          <p:nvPr>
            <p:ph type="body" idx="1"/>
          </p:nvPr>
        </p:nvSpPr>
        <p:spPr>
          <a:xfrm>
            <a:off x="4794750" y="1406750"/>
            <a:ext cx="4203600" cy="2936700"/>
          </a:xfrm>
          <a:prstGeom prst="rect">
            <a:avLst/>
          </a:prstGeom>
          <a:noFill/>
          <a:ln>
            <a:noFill/>
          </a:ln>
        </p:spPr>
        <p:txBody>
          <a:bodyPr spcFirstLastPara="1" wrap="square" lIns="0" tIns="0" rIns="0" bIns="0" anchor="t" anchorCtr="0">
            <a:noAutofit/>
          </a:bodyPr>
          <a:lstStyle/>
          <a:p>
            <a:pPr marL="342900" indent="-342900">
              <a:spcAft>
                <a:spcPts val="600"/>
              </a:spcAft>
            </a:pPr>
            <a:r>
              <a:rPr lang="en-US" dirty="0"/>
              <a:t>Weaving the work of the 3 action teams (e.g., collecting and sharing success stories)</a:t>
            </a:r>
          </a:p>
          <a:p>
            <a:pPr marL="342900" indent="-342900">
              <a:spcAft>
                <a:spcPts val="600"/>
              </a:spcAft>
            </a:pPr>
            <a:r>
              <a:rPr lang="en-US" dirty="0"/>
              <a:t>Engage stew. practitioners (mutual support and value)</a:t>
            </a:r>
          </a:p>
          <a:p>
            <a:pPr marL="342900" indent="-342900">
              <a:spcAft>
                <a:spcPts val="600"/>
              </a:spcAft>
            </a:pPr>
            <a:r>
              <a:rPr lang="en-US" dirty="0"/>
              <a:t>Building trust</a:t>
            </a:r>
          </a:p>
          <a:p>
            <a:pPr marL="342900" indent="-342900">
              <a:spcAft>
                <a:spcPts val="600"/>
              </a:spcAft>
            </a:pPr>
            <a:r>
              <a:rPr lang="en-US" dirty="0"/>
              <a:t>Network of networks</a:t>
            </a:r>
          </a:p>
          <a:p>
            <a:pPr marL="342900" indent="-342900">
              <a:spcAft>
                <a:spcPts val="600"/>
              </a:spcAft>
            </a:pPr>
            <a:r>
              <a:rPr lang="en-US" dirty="0"/>
              <a:t>Integration of stewardship focus across CBP groups</a:t>
            </a:r>
          </a:p>
        </p:txBody>
      </p:sp>
      <p:pic>
        <p:nvPicPr>
          <p:cNvPr id="370" name="Google Shape;370;g3c91c9e2114_0_24" title="Photo-CBP4.jpg"/>
          <p:cNvPicPr preferRelativeResize="0">
            <a:picLocks noGrp="1"/>
          </p:cNvPicPr>
          <p:nvPr>
            <p:ph type="pic" idx="2"/>
          </p:nvPr>
        </p:nvPicPr>
        <p:blipFill rotWithShape="1">
          <a:blip r:embed="rId3">
            <a:alphaModFix/>
          </a:blip>
          <a:srcRect l="-300" r="300"/>
          <a:stretch/>
        </p:blipFill>
        <p:spPr>
          <a:xfrm>
            <a:off x="228600" y="1406750"/>
            <a:ext cx="4340625" cy="2895600"/>
          </a:xfrm>
          <a:prstGeom prst="rect">
            <a:avLst/>
          </a:prstGeom>
          <a:noFill/>
          <a:ln>
            <a:noFill/>
          </a:ln>
        </p:spPr>
      </p:pic>
      <p:sp>
        <p:nvSpPr>
          <p:cNvPr id="371" name="Google Shape;371;g3c91c9e2114_0_24"/>
          <p:cNvSpPr txBox="1"/>
          <p:nvPr/>
        </p:nvSpPr>
        <p:spPr>
          <a:xfrm>
            <a:off x="160373" y="4237075"/>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3c91c9e2114_0_17"/>
          <p:cNvSpPr txBox="1">
            <a:spLocks noGrp="1"/>
          </p:cNvSpPr>
          <p:nvPr>
            <p:ph type="title"/>
          </p:nvPr>
        </p:nvSpPr>
        <p:spPr>
          <a:xfrm>
            <a:off x="228600" y="685800"/>
            <a:ext cx="8686800" cy="553998"/>
          </a:xfrm>
          <a:prstGeom prst="rect">
            <a:avLst/>
          </a:prstGeom>
          <a:noFill/>
          <a:ln>
            <a:noFill/>
          </a:ln>
        </p:spPr>
        <p:txBody>
          <a:bodyPr spcFirstLastPara="1" wrap="square" lIns="0" tIns="0" rIns="0" bIns="0" anchor="t" anchorCtr="0">
            <a:spAutoFit/>
          </a:bodyPr>
          <a:lstStyle/>
          <a:p>
            <a:r>
              <a:rPr lang="en">
                <a:solidFill>
                  <a:schemeClr val="dk1"/>
                </a:solidFill>
              </a:rPr>
              <a:t>Collaboration Discussion</a:t>
            </a:r>
            <a:endParaRPr lang="en-US" sz="3600">
              <a:solidFill>
                <a:schemeClr val="dk1"/>
              </a:solidFill>
              <a:latin typeface="Arial"/>
              <a:ea typeface="Arial"/>
              <a:cs typeface="Arial"/>
            </a:endParaRPr>
          </a:p>
        </p:txBody>
      </p:sp>
      <p:sp>
        <p:nvSpPr>
          <p:cNvPr id="361" name="Google Shape;361;g3c91c9e2114_0_17"/>
          <p:cNvSpPr txBox="1">
            <a:spLocks noGrp="1"/>
          </p:cNvSpPr>
          <p:nvPr>
            <p:ph type="body" idx="1"/>
          </p:nvPr>
        </p:nvSpPr>
        <p:spPr>
          <a:xfrm>
            <a:off x="3933150" y="1447800"/>
            <a:ext cx="4982100" cy="2895600"/>
          </a:xfrm>
          <a:prstGeom prst="rect">
            <a:avLst/>
          </a:prstGeom>
          <a:noFill/>
          <a:ln>
            <a:noFill/>
          </a:ln>
        </p:spPr>
        <p:txBody>
          <a:bodyPr spcFirstLastPara="1" wrap="square" lIns="0" tIns="0" rIns="0" bIns="0" anchor="t" anchorCtr="0">
            <a:noAutofit/>
          </a:bodyPr>
          <a:lstStyle/>
          <a:p>
            <a:pPr marL="800100" indent="-342900">
              <a:spcAft>
                <a:spcPts val="600"/>
              </a:spcAft>
            </a:pPr>
            <a:r>
              <a:rPr lang="en-US" sz="1800" dirty="0"/>
              <a:t>Do you have any upcoming opportunities that you'd like to collaborate with SWG colleagues on?</a:t>
            </a:r>
          </a:p>
          <a:p>
            <a:pPr marL="800100" indent="-342900">
              <a:spcAft>
                <a:spcPts val="600"/>
              </a:spcAft>
            </a:pPr>
            <a:r>
              <a:rPr lang="en-US" sz="1800" dirty="0"/>
              <a:t>Do you have any challenges with a specific stewardship program you'd like to work through with SWG colleagues?</a:t>
            </a:r>
          </a:p>
          <a:p>
            <a:pPr marL="800100" indent="-342900">
              <a:spcAft>
                <a:spcPts val="600"/>
              </a:spcAft>
            </a:pPr>
            <a:r>
              <a:rPr lang="en-US" sz="1800" b="1" dirty="0"/>
              <a:t>Lightning Talks: </a:t>
            </a:r>
            <a:r>
              <a:rPr lang="en-US" sz="1800" dirty="0"/>
              <a:t>What topics or speakers would you like to recommend?</a:t>
            </a:r>
            <a:r>
              <a:rPr lang="en-US" dirty="0"/>
              <a:t> </a:t>
            </a:r>
          </a:p>
        </p:txBody>
      </p:sp>
      <p:sp>
        <p:nvSpPr>
          <p:cNvPr id="363" name="Google Shape;363;g3c91c9e2114_0_17"/>
          <p:cNvSpPr txBox="1"/>
          <p:nvPr/>
        </p:nvSpPr>
        <p:spPr>
          <a:xfrm>
            <a:off x="225703" y="3967068"/>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pic>
        <p:nvPicPr>
          <p:cNvPr id="5" name="Picture Placeholder 4" descr="A person holding a plant&#10;&#10;AI-generated content may be incorrect.">
            <a:extLst>
              <a:ext uri="{FF2B5EF4-FFF2-40B4-BE49-F238E27FC236}">
                <a16:creationId xmlns:a16="http://schemas.microsoft.com/office/drawing/2014/main" id="{67866BF4-2372-4D04-C2E9-CDB4A37A9AF2}"/>
              </a:ext>
            </a:extLst>
          </p:cNvPr>
          <p:cNvPicPr>
            <a:picLocks noGrp="1" noChangeAspect="1"/>
          </p:cNvPicPr>
          <p:nvPr>
            <p:ph type="pic" idx="2"/>
          </p:nvPr>
        </p:nvPicPr>
        <p:blipFill>
          <a:blip r:embed="rId3"/>
          <a:srcRect t="20" b="20"/>
          <a:stretch/>
        </p:blipFill>
        <p:spPr>
          <a:xfrm>
            <a:off x="228600" y="1447800"/>
            <a:ext cx="3787140" cy="25222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057B95BF-3C6E-D56B-4FCA-5DD743BF6EEF}"/>
            </a:ext>
          </a:extLst>
        </p:cNvPr>
        <p:cNvGrpSpPr/>
        <p:nvPr/>
      </p:nvGrpSpPr>
      <p:grpSpPr>
        <a:xfrm>
          <a:off x="0" y="0"/>
          <a:ext cx="0" cy="0"/>
          <a:chOff x="0" y="0"/>
          <a:chExt cx="0" cy="0"/>
        </a:xfrm>
      </p:grpSpPr>
      <p:sp>
        <p:nvSpPr>
          <p:cNvPr id="314" name="Google Shape;314;g3c91c9e2114_3_1">
            <a:extLst>
              <a:ext uri="{FF2B5EF4-FFF2-40B4-BE49-F238E27FC236}">
                <a16:creationId xmlns:a16="http://schemas.microsoft.com/office/drawing/2014/main" id="{9264165F-1B7A-C673-405E-FB29097503D0}"/>
              </a:ext>
            </a:extLst>
          </p:cNvPr>
          <p:cNvSpPr txBox="1">
            <a:spLocks noGrp="1"/>
          </p:cNvSpPr>
          <p:nvPr>
            <p:ph type="title"/>
          </p:nvPr>
        </p:nvSpPr>
        <p:spPr>
          <a:xfrm>
            <a:off x="228600" y="685800"/>
            <a:ext cx="86868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dirty="0"/>
              <a:t>Icebreaker </a:t>
            </a:r>
            <a:endParaRPr dirty="0"/>
          </a:p>
        </p:txBody>
      </p:sp>
      <p:sp>
        <p:nvSpPr>
          <p:cNvPr id="315" name="Google Shape;315;g3c91c9e2114_3_1">
            <a:extLst>
              <a:ext uri="{FF2B5EF4-FFF2-40B4-BE49-F238E27FC236}">
                <a16:creationId xmlns:a16="http://schemas.microsoft.com/office/drawing/2014/main" id="{D970B17D-6231-D4AB-2B67-83F55E23D3F6}"/>
              </a:ext>
            </a:extLst>
          </p:cNvPr>
          <p:cNvSpPr txBox="1">
            <a:spLocks noGrp="1"/>
          </p:cNvSpPr>
          <p:nvPr>
            <p:ph type="body" idx="1"/>
          </p:nvPr>
        </p:nvSpPr>
        <p:spPr>
          <a:xfrm>
            <a:off x="4264268" y="1291183"/>
            <a:ext cx="4651081" cy="3257851"/>
          </a:xfrm>
          <a:prstGeom prst="rect">
            <a:avLst/>
          </a:prstGeom>
        </p:spPr>
        <p:txBody>
          <a:bodyPr spcFirstLastPara="1" wrap="square" lIns="0" tIns="0" rIns="0" bIns="0" anchor="t" anchorCtr="0">
            <a:noAutofit/>
          </a:bodyPr>
          <a:lstStyle/>
          <a:p>
            <a:pPr marL="69850" indent="0">
              <a:buSzPts val="2500"/>
              <a:buNone/>
            </a:pPr>
            <a:r>
              <a:rPr lang="en-US" sz="2500" dirty="0"/>
              <a:t>Are you organizing or attending a spring stewardship event? </a:t>
            </a:r>
          </a:p>
          <a:p>
            <a:pPr marL="69850" indent="0">
              <a:buSzPts val="2500"/>
              <a:buNone/>
            </a:pPr>
            <a:endParaRPr lang="en-US" sz="2500" dirty="0"/>
          </a:p>
          <a:p>
            <a:pPr marL="69850" indent="0">
              <a:buSzPts val="2500"/>
              <a:buNone/>
            </a:pPr>
            <a:r>
              <a:rPr lang="en-US" sz="2500" dirty="0"/>
              <a:t>Please share! </a:t>
            </a:r>
          </a:p>
        </p:txBody>
      </p:sp>
      <p:pic>
        <p:nvPicPr>
          <p:cNvPr id="316" name="Google Shape;316;g3c91c9e2114_3_1" title="Photo-CBP1.jpg"/>
          <p:cNvPicPr preferRelativeResize="0">
            <a:picLocks noGrp="1"/>
          </p:cNvPicPr>
          <p:nvPr>
            <p:ph type="pic" idx="2"/>
          </p:nvPr>
        </p:nvPicPr>
        <p:blipFill rotWithShape="1">
          <a:blip r:embed="rId3">
            <a:alphaModFix/>
          </a:blip>
          <a:srcRect l="8841" r="12595"/>
          <a:stretch>
            <a:fillRect/>
          </a:stretch>
        </p:blipFill>
        <p:spPr>
          <a:xfrm>
            <a:off x="228600" y="1291183"/>
            <a:ext cx="3780692" cy="3212309"/>
          </a:xfrm>
          <a:prstGeom prst="rect">
            <a:avLst/>
          </a:prstGeom>
          <a:noFill/>
          <a:ln>
            <a:noFill/>
          </a:ln>
        </p:spPr>
      </p:pic>
      <p:sp>
        <p:nvSpPr>
          <p:cNvPr id="317" name="Google Shape;317;g3c91c9e2114_3_1"/>
          <p:cNvSpPr txBox="1"/>
          <p:nvPr/>
        </p:nvSpPr>
        <p:spPr>
          <a:xfrm>
            <a:off x="228600" y="4457700"/>
            <a:ext cx="3214800" cy="333300"/>
          </a:xfrm>
          <a:prstGeom prst="rect">
            <a:avLst/>
          </a:prstGeom>
          <a:noFill/>
          <a:ln>
            <a:noFill/>
          </a:ln>
        </p:spPr>
        <p:txBody>
          <a:bodyPr spcFirstLastPara="1" wrap="square" lIns="101425" tIns="101425" rIns="101425" bIns="101425" anchor="t" anchorCtr="0">
            <a:noAutofit/>
          </a:bodyPr>
          <a:lstStyle/>
          <a:p>
            <a:pPr marL="0" lvl="0" indent="0" algn="l" rtl="0">
              <a:spcBef>
                <a:spcPts val="0"/>
              </a:spcBef>
              <a:spcAft>
                <a:spcPts val="0"/>
              </a:spcAft>
              <a:buNone/>
            </a:pPr>
            <a:r>
              <a:rPr lang="en" sz="1109" dirty="0">
                <a:solidFill>
                  <a:srgbClr val="212124"/>
                </a:solidFill>
                <a:highlight>
                  <a:srgbClr val="FFFFFF"/>
                </a:highlight>
              </a:rPr>
              <a:t>Photo by Will Parson/Chesapeake Bay Program</a:t>
            </a:r>
            <a:endParaRPr sz="1109" dirty="0"/>
          </a:p>
        </p:txBody>
      </p:sp>
    </p:spTree>
    <p:extLst>
      <p:ext uri="{BB962C8B-B14F-4D97-AF65-F5344CB8AC3E}">
        <p14:creationId xmlns:p14="http://schemas.microsoft.com/office/powerpoint/2010/main" val="6595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1"/>
          <p:cNvSpPr txBox="1">
            <a:spLocks noGrp="1"/>
          </p:cNvSpPr>
          <p:nvPr>
            <p:ph type="body" idx="1"/>
          </p:nvPr>
        </p:nvSpPr>
        <p:spPr>
          <a:xfrm>
            <a:off x="4139657" y="2082485"/>
            <a:ext cx="4004140" cy="1403099"/>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600"/>
              </a:spcAft>
              <a:buSzPts val="1800"/>
              <a:buNone/>
            </a:pPr>
            <a:r>
              <a:rPr lang="en" i="1" dirty="0">
                <a:solidFill>
                  <a:schemeClr val="dk1"/>
                </a:solidFill>
              </a:rPr>
              <a:t>Comments, questions, ideas?</a:t>
            </a:r>
            <a:r>
              <a:rPr lang="en" dirty="0">
                <a:solidFill>
                  <a:schemeClr val="dk1"/>
                </a:solidFill>
              </a:rPr>
              <a:t> </a:t>
            </a:r>
          </a:p>
          <a:p>
            <a:pPr marL="0" indent="0" algn="ctr">
              <a:spcAft>
                <a:spcPts val="600"/>
              </a:spcAft>
              <a:buNone/>
            </a:pPr>
            <a:r>
              <a:rPr lang="en" sz="1400" dirty="0">
                <a:solidFill>
                  <a:schemeClr val="dk1"/>
                </a:solidFill>
              </a:rPr>
              <a:t>Meredith Lemke (CRC), Staffer lemkem@chesapeake.org</a:t>
            </a:r>
          </a:p>
          <a:p>
            <a:pPr marL="0" indent="0" algn="ctr">
              <a:spcBef>
                <a:spcPts val="600"/>
              </a:spcBef>
              <a:spcAft>
                <a:spcPts val="600"/>
              </a:spcAft>
              <a:buNone/>
            </a:pPr>
            <a:r>
              <a:rPr lang="en" sz="1400" dirty="0">
                <a:solidFill>
                  <a:schemeClr val="dk1"/>
                </a:solidFill>
              </a:rPr>
              <a:t>Marissa O’Neill (DOEE), Chair marissa.oneill@dc.gov</a:t>
            </a:r>
            <a:endParaRPr sz="1400" dirty="0">
              <a:solidFill>
                <a:schemeClr val="dk1"/>
              </a:solidFill>
            </a:endParaRPr>
          </a:p>
        </p:txBody>
      </p:sp>
      <p:pic>
        <p:nvPicPr>
          <p:cNvPr id="377" name="Google Shape;377;p21" title="CBP-Photo-5.jpg"/>
          <p:cNvPicPr preferRelativeResize="0">
            <a:picLocks noGrp="1"/>
          </p:cNvPicPr>
          <p:nvPr>
            <p:ph type="pic" idx="2"/>
          </p:nvPr>
        </p:nvPicPr>
        <p:blipFill rotWithShape="1">
          <a:blip r:embed="rId3">
            <a:alphaModFix/>
          </a:blip>
          <a:srcRect l="16846" r="16853"/>
          <a:stretch/>
        </p:blipFill>
        <p:spPr>
          <a:xfrm>
            <a:off x="228600" y="1104900"/>
            <a:ext cx="3372000" cy="3392700"/>
          </a:xfrm>
          <a:prstGeom prst="rect">
            <a:avLst/>
          </a:prstGeom>
          <a:noFill/>
          <a:ln>
            <a:noFill/>
          </a:ln>
        </p:spPr>
      </p:pic>
      <p:sp>
        <p:nvSpPr>
          <p:cNvPr id="378" name="Google Shape;378;p21"/>
          <p:cNvSpPr txBox="1">
            <a:spLocks noGrp="1"/>
          </p:cNvSpPr>
          <p:nvPr>
            <p:ph type="title"/>
          </p:nvPr>
        </p:nvSpPr>
        <p:spPr>
          <a:xfrm>
            <a:off x="3668827" y="1104900"/>
            <a:ext cx="4945800" cy="785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600"/>
              <a:buNone/>
            </a:pPr>
            <a:r>
              <a:rPr lang="en" sz="5100" dirty="0">
                <a:solidFill>
                  <a:schemeClr val="dk1"/>
                </a:solidFill>
              </a:rPr>
              <a:t>Thank you!</a:t>
            </a:r>
            <a:endParaRPr dirty="0"/>
          </a:p>
        </p:txBody>
      </p:sp>
      <p:sp>
        <p:nvSpPr>
          <p:cNvPr id="379" name="Google Shape;379;p21"/>
          <p:cNvSpPr txBox="1"/>
          <p:nvPr/>
        </p:nvSpPr>
        <p:spPr>
          <a:xfrm>
            <a:off x="160373" y="4419839"/>
            <a:ext cx="28980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12124"/>
                </a:solidFill>
                <a:highlight>
                  <a:srgbClr val="FFFFFF"/>
                </a:highlight>
              </a:rPr>
              <a:t>Photo by Will Parson/Chesapeake Bay Program</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txBox="1">
            <a:spLocks noGrp="1"/>
          </p:cNvSpPr>
          <p:nvPr>
            <p:ph type="title" idx="2"/>
          </p:nvPr>
        </p:nvSpPr>
        <p:spPr>
          <a:xfrm>
            <a:off x="914400" y="2202418"/>
            <a:ext cx="3547500" cy="73866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500"/>
              <a:buNone/>
            </a:pPr>
            <a:r>
              <a:rPr lang="en" sz="2400" dirty="0"/>
              <a:t>Chesapeake Bay Program Updates</a:t>
            </a:r>
            <a:endParaRPr sz="2400" dirty="0"/>
          </a:p>
        </p:txBody>
      </p:sp>
      <p:sp>
        <p:nvSpPr>
          <p:cNvPr id="296" name="Google Shape;296;p8"/>
          <p:cNvSpPr txBox="1">
            <a:spLocks noGrp="1"/>
          </p:cNvSpPr>
          <p:nvPr>
            <p:ph type="title" idx="4"/>
          </p:nvPr>
        </p:nvSpPr>
        <p:spPr>
          <a:xfrm>
            <a:off x="914400" y="3493892"/>
            <a:ext cx="3158138" cy="73866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500"/>
              <a:buNone/>
            </a:pPr>
            <a:r>
              <a:rPr lang="en" sz="2400" dirty="0"/>
              <a:t>Action Team Updates &amp; Planning for 2026</a:t>
            </a:r>
            <a:endParaRPr sz="2400" dirty="0"/>
          </a:p>
        </p:txBody>
      </p:sp>
      <p:sp>
        <p:nvSpPr>
          <p:cNvPr id="297" name="Google Shape;297;p8"/>
          <p:cNvSpPr txBox="1">
            <a:spLocks noGrp="1"/>
          </p:cNvSpPr>
          <p:nvPr>
            <p:ph type="title" idx="6"/>
          </p:nvPr>
        </p:nvSpPr>
        <p:spPr>
          <a:xfrm>
            <a:off x="5376658" y="904032"/>
            <a:ext cx="3547500" cy="73866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500"/>
              <a:buNone/>
            </a:pPr>
            <a:r>
              <a:rPr lang="en" sz="2400" dirty="0"/>
              <a:t>Network Science Training #4 Takeaways</a:t>
            </a:r>
            <a:endParaRPr sz="2400" dirty="0"/>
          </a:p>
        </p:txBody>
      </p:sp>
      <p:sp>
        <p:nvSpPr>
          <p:cNvPr id="298" name="Google Shape;298;p8"/>
          <p:cNvSpPr txBox="1">
            <a:spLocks noGrp="1"/>
          </p:cNvSpPr>
          <p:nvPr>
            <p:ph type="title" idx="8"/>
          </p:nvPr>
        </p:nvSpPr>
        <p:spPr>
          <a:xfrm>
            <a:off x="5376658" y="2202418"/>
            <a:ext cx="3547500" cy="73866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500"/>
              <a:buNone/>
            </a:pPr>
            <a:r>
              <a:rPr lang="en" sz="2400" dirty="0"/>
              <a:t>Collaboration Discussion</a:t>
            </a:r>
            <a:endParaRPr sz="2400" dirty="0"/>
          </a:p>
        </p:txBody>
      </p:sp>
      <p:sp>
        <p:nvSpPr>
          <p:cNvPr id="299" name="Google Shape;299;p8"/>
          <p:cNvSpPr txBox="1">
            <a:spLocks noGrp="1"/>
          </p:cNvSpPr>
          <p:nvPr>
            <p:ph type="title" idx="13"/>
          </p:nvPr>
        </p:nvSpPr>
        <p:spPr>
          <a:xfrm>
            <a:off x="5376658" y="3670774"/>
            <a:ext cx="3547500" cy="38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500"/>
              <a:buNone/>
            </a:pPr>
            <a:r>
              <a:rPr lang="en" dirty="0"/>
              <a:t>Wrap-Up</a:t>
            </a:r>
            <a:endParaRPr dirty="0"/>
          </a:p>
        </p:txBody>
      </p:sp>
      <p:sp>
        <p:nvSpPr>
          <p:cNvPr id="300" name="Google Shape;300;p8"/>
          <p:cNvSpPr txBox="1">
            <a:spLocks noGrp="1"/>
          </p:cNvSpPr>
          <p:nvPr>
            <p:ph type="title" idx="2"/>
          </p:nvPr>
        </p:nvSpPr>
        <p:spPr>
          <a:xfrm>
            <a:off x="914400" y="904032"/>
            <a:ext cx="3434763" cy="73866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SzPts val="2500"/>
              <a:buNone/>
            </a:pPr>
            <a:r>
              <a:rPr lang="en" sz="2400" dirty="0"/>
              <a:t>Welcome &amp; Introductions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c91c9e2114_3_1"/>
          <p:cNvSpPr txBox="1">
            <a:spLocks noGrp="1"/>
          </p:cNvSpPr>
          <p:nvPr>
            <p:ph type="title"/>
          </p:nvPr>
        </p:nvSpPr>
        <p:spPr>
          <a:xfrm>
            <a:off x="228600" y="685800"/>
            <a:ext cx="86868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Chesapeake Bay Program Updates</a:t>
            </a:r>
            <a:endParaRPr/>
          </a:p>
        </p:txBody>
      </p:sp>
      <p:sp>
        <p:nvSpPr>
          <p:cNvPr id="315" name="Google Shape;315;g3c91c9e2114_3_1"/>
          <p:cNvSpPr txBox="1">
            <a:spLocks noGrp="1"/>
          </p:cNvSpPr>
          <p:nvPr>
            <p:ph type="body" idx="1"/>
          </p:nvPr>
        </p:nvSpPr>
        <p:spPr>
          <a:xfrm>
            <a:off x="228550" y="1336726"/>
            <a:ext cx="8686800" cy="3212308"/>
          </a:xfrm>
          <a:prstGeom prst="rect">
            <a:avLst/>
          </a:prstGeom>
        </p:spPr>
        <p:txBody>
          <a:bodyPr spcFirstLastPara="1" wrap="square" lIns="0" tIns="0" rIns="0" bIns="0" anchor="t" anchorCtr="0">
            <a:noAutofit/>
          </a:bodyPr>
          <a:lstStyle/>
          <a:p>
            <a:pPr marL="457200" lvl="0" indent="-387350" algn="l" rtl="0">
              <a:spcBef>
                <a:spcPts val="0"/>
              </a:spcBef>
              <a:spcAft>
                <a:spcPts val="600"/>
              </a:spcAft>
              <a:buSzPts val="2500"/>
              <a:buFont typeface="Arial" panose="020B0604020202020204" pitchFamily="34" charset="0"/>
              <a:buChar char="•"/>
            </a:pPr>
            <a:r>
              <a:rPr lang="en" sz="2500" dirty="0"/>
              <a:t>Revised Watershed Agreement</a:t>
            </a:r>
          </a:p>
          <a:p>
            <a:pPr lvl="1" indent="-387350">
              <a:spcAft>
                <a:spcPts val="600"/>
              </a:spcAft>
              <a:buSzPts val="2500"/>
              <a:buFont typeface="Arial" panose="020B0604020202020204" pitchFamily="34" charset="0"/>
              <a:buChar char="•"/>
            </a:pPr>
            <a:r>
              <a:rPr lang="en" dirty="0"/>
              <a:t>Engaged Communities Goal &amp; Stewardship Outcome and Target</a:t>
            </a:r>
          </a:p>
          <a:p>
            <a:pPr marL="457200" lvl="0" indent="-387350" algn="l" rtl="0">
              <a:spcBef>
                <a:spcPts val="0"/>
              </a:spcBef>
              <a:spcAft>
                <a:spcPts val="600"/>
              </a:spcAft>
              <a:buSzPts val="2500"/>
              <a:buFont typeface="Arial" panose="020B0604020202020204" pitchFamily="34" charset="0"/>
              <a:buChar char="•"/>
            </a:pPr>
            <a:r>
              <a:rPr lang="en" sz="2500" dirty="0"/>
              <a:t>Structure &amp; Governance</a:t>
            </a:r>
          </a:p>
          <a:p>
            <a:pPr lvl="1" indent="-387350">
              <a:spcAft>
                <a:spcPts val="600"/>
              </a:spcAft>
              <a:buSzPts val="2500"/>
              <a:buFont typeface="Arial" panose="020B0604020202020204" pitchFamily="34" charset="0"/>
              <a:buChar char="•"/>
            </a:pPr>
            <a:r>
              <a:rPr lang="en" dirty="0"/>
              <a:t>GMF outlining roles/ responsibilities of Goal Teams, Workgroups, Action Teams</a:t>
            </a:r>
          </a:p>
          <a:p>
            <a:pPr marL="457200" lvl="0" indent="-387350" algn="l" rtl="0">
              <a:spcBef>
                <a:spcPts val="0"/>
              </a:spcBef>
              <a:spcAft>
                <a:spcPts val="600"/>
              </a:spcAft>
              <a:buSzPts val="2500"/>
              <a:buFont typeface="Arial" panose="020B0604020202020204" pitchFamily="34" charset="0"/>
              <a:buChar char="•"/>
            </a:pPr>
            <a:r>
              <a:rPr lang="en-US" sz="2500" dirty="0"/>
              <a:t>Management Strategies &amp; Workplans </a:t>
            </a:r>
          </a:p>
          <a:p>
            <a:pPr indent="-387350">
              <a:buSzPts val="2500"/>
              <a:buFont typeface="Arial" panose="020B0604020202020204" pitchFamily="34" charset="0"/>
              <a:buChar char="•"/>
            </a:pP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9D27F5AF-F22E-C9AB-E509-B3B80A2A189F}"/>
            </a:ext>
          </a:extLst>
        </p:cNvPr>
        <p:cNvGrpSpPr/>
        <p:nvPr/>
      </p:nvGrpSpPr>
      <p:grpSpPr>
        <a:xfrm>
          <a:off x="0" y="0"/>
          <a:ext cx="0" cy="0"/>
          <a:chOff x="0" y="0"/>
          <a:chExt cx="0" cy="0"/>
        </a:xfrm>
      </p:grpSpPr>
      <p:sp>
        <p:nvSpPr>
          <p:cNvPr id="314" name="Google Shape;314;g3c91c9e2114_3_1">
            <a:extLst>
              <a:ext uri="{FF2B5EF4-FFF2-40B4-BE49-F238E27FC236}">
                <a16:creationId xmlns:a16="http://schemas.microsoft.com/office/drawing/2014/main" id="{07F4E6E7-19AE-FC21-8DB6-579384E890ED}"/>
              </a:ext>
            </a:extLst>
          </p:cNvPr>
          <p:cNvSpPr txBox="1">
            <a:spLocks noGrp="1"/>
          </p:cNvSpPr>
          <p:nvPr>
            <p:ph type="title"/>
          </p:nvPr>
        </p:nvSpPr>
        <p:spPr>
          <a:xfrm>
            <a:off x="228600" y="501166"/>
            <a:ext cx="8686800" cy="338554"/>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200" dirty="0"/>
              <a:t>Engaged Communities Goal</a:t>
            </a:r>
            <a:endParaRPr sz="2200" dirty="0"/>
          </a:p>
        </p:txBody>
      </p:sp>
      <p:sp>
        <p:nvSpPr>
          <p:cNvPr id="3" name="TextBox 2">
            <a:extLst>
              <a:ext uri="{FF2B5EF4-FFF2-40B4-BE49-F238E27FC236}">
                <a16:creationId xmlns:a16="http://schemas.microsoft.com/office/drawing/2014/main" id="{7B75A4A5-302C-7177-B9C2-979ACA4C69DF}"/>
              </a:ext>
            </a:extLst>
          </p:cNvPr>
          <p:cNvSpPr txBox="1"/>
          <p:nvPr/>
        </p:nvSpPr>
        <p:spPr>
          <a:xfrm>
            <a:off x="228599" y="2263973"/>
            <a:ext cx="8686799" cy="2554545"/>
          </a:xfrm>
          <a:prstGeom prst="rect">
            <a:avLst/>
          </a:prstGeom>
          <a:noFill/>
        </p:spPr>
        <p:txBody>
          <a:bodyPr wrap="square">
            <a:spAutoFit/>
          </a:bodyPr>
          <a:lstStyle/>
          <a:p>
            <a:r>
              <a:rPr lang="en" sz="1600" b="1" u="sng" dirty="0"/>
              <a:t>Outcome</a:t>
            </a:r>
            <a:r>
              <a:rPr lang="en" sz="1600" b="1" dirty="0"/>
              <a:t>: </a:t>
            </a:r>
            <a:r>
              <a:rPr lang="en-US" sz="1600" dirty="0"/>
              <a:t>Increase the public’s participation in stewardship actions that contribute positively to lands, waters, wildlife, fisheries and communities throughout the Chesapeake Bay watershed.</a:t>
            </a:r>
          </a:p>
          <a:p>
            <a:endParaRPr lang="en-US" sz="1600" dirty="0"/>
          </a:p>
          <a:p>
            <a:r>
              <a:rPr lang="en-US" sz="1600" b="1" u="sng" dirty="0"/>
              <a:t>Target</a:t>
            </a:r>
            <a:r>
              <a:rPr lang="en-US" sz="1600" b="1" dirty="0"/>
              <a:t>: </a:t>
            </a:r>
            <a:r>
              <a:rPr lang="en-US" sz="1600" dirty="0"/>
              <a:t>Through 2040, build the capacity of leaders in the community and environmental professionals with the social science data, technical assistance and support needed to develop, improve and carry out individual- and community-level stewardship programs, including those that will help advance </a:t>
            </a:r>
            <a:r>
              <a:rPr lang="en-US" sz="1600" i="1" dirty="0"/>
              <a:t>Chesapeake Bay Watershed Agreement</a:t>
            </a:r>
            <a:r>
              <a:rPr lang="en-US" sz="1600" dirty="0"/>
              <a:t> Goals and Outcomes.</a:t>
            </a:r>
          </a:p>
          <a:p>
            <a:endParaRPr lang="en-US" sz="1600" dirty="0"/>
          </a:p>
        </p:txBody>
      </p:sp>
      <p:sp>
        <p:nvSpPr>
          <p:cNvPr id="4" name="Google Shape;314;g3c91c9e2114_3_1">
            <a:extLst>
              <a:ext uri="{FF2B5EF4-FFF2-40B4-BE49-F238E27FC236}">
                <a16:creationId xmlns:a16="http://schemas.microsoft.com/office/drawing/2014/main" id="{A64A56B0-E9A8-C237-9C9B-FA57AA82FD28}"/>
              </a:ext>
            </a:extLst>
          </p:cNvPr>
          <p:cNvSpPr txBox="1">
            <a:spLocks/>
          </p:cNvSpPr>
          <p:nvPr/>
        </p:nvSpPr>
        <p:spPr>
          <a:xfrm>
            <a:off x="228600" y="1828738"/>
            <a:ext cx="8686800" cy="3385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sz="2200" dirty="0"/>
              <a:t>Stewardship Outcome &amp; Target</a:t>
            </a:r>
          </a:p>
        </p:txBody>
      </p:sp>
      <p:sp>
        <p:nvSpPr>
          <p:cNvPr id="5" name="TextBox 4">
            <a:extLst>
              <a:ext uri="{FF2B5EF4-FFF2-40B4-BE49-F238E27FC236}">
                <a16:creationId xmlns:a16="http://schemas.microsoft.com/office/drawing/2014/main" id="{8CCFE3C1-5632-406B-444F-2A18D4ED56A4}"/>
              </a:ext>
            </a:extLst>
          </p:cNvPr>
          <p:cNvSpPr txBox="1"/>
          <p:nvPr/>
        </p:nvSpPr>
        <p:spPr>
          <a:xfrm>
            <a:off x="228600" y="890124"/>
            <a:ext cx="8686800" cy="830997"/>
          </a:xfrm>
          <a:prstGeom prst="rect">
            <a:avLst/>
          </a:prstGeom>
          <a:noFill/>
        </p:spPr>
        <p:txBody>
          <a:bodyPr wrap="square">
            <a:spAutoFit/>
          </a:bodyPr>
          <a:lstStyle/>
          <a:p>
            <a:r>
              <a:rPr lang="en-US" sz="1600" dirty="0"/>
              <a:t>Engage and grow a community of local stewards and leaders through education, recreation and professional opportunities to ensure the long-term success of restoration and conservation efforts.</a:t>
            </a:r>
          </a:p>
        </p:txBody>
      </p:sp>
    </p:spTree>
    <p:extLst>
      <p:ext uri="{BB962C8B-B14F-4D97-AF65-F5344CB8AC3E}">
        <p14:creationId xmlns:p14="http://schemas.microsoft.com/office/powerpoint/2010/main" val="312672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3B77E77A-B263-D33A-EDA7-6B85F20F625B}"/>
            </a:ext>
          </a:extLst>
        </p:cNvPr>
        <p:cNvGrpSpPr/>
        <p:nvPr/>
      </p:nvGrpSpPr>
      <p:grpSpPr>
        <a:xfrm>
          <a:off x="0" y="0"/>
          <a:ext cx="0" cy="0"/>
          <a:chOff x="0" y="0"/>
          <a:chExt cx="0" cy="0"/>
        </a:xfrm>
      </p:grpSpPr>
      <p:sp>
        <p:nvSpPr>
          <p:cNvPr id="314" name="Google Shape;314;g3c91c9e2114_3_1">
            <a:extLst>
              <a:ext uri="{FF2B5EF4-FFF2-40B4-BE49-F238E27FC236}">
                <a16:creationId xmlns:a16="http://schemas.microsoft.com/office/drawing/2014/main" id="{4E838497-3A82-A9A0-1F51-E1E3E4E3272B}"/>
              </a:ext>
            </a:extLst>
          </p:cNvPr>
          <p:cNvSpPr txBox="1">
            <a:spLocks noGrp="1"/>
          </p:cNvSpPr>
          <p:nvPr>
            <p:ph type="title"/>
          </p:nvPr>
        </p:nvSpPr>
        <p:spPr>
          <a:xfrm>
            <a:off x="228600" y="501166"/>
            <a:ext cx="8686800" cy="430887"/>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800" dirty="0"/>
              <a:t>Structure &amp; Governance</a:t>
            </a:r>
            <a:endParaRPr sz="2800" dirty="0"/>
          </a:p>
        </p:txBody>
      </p:sp>
      <p:sp>
        <p:nvSpPr>
          <p:cNvPr id="6" name="TextBox 5">
            <a:extLst>
              <a:ext uri="{FF2B5EF4-FFF2-40B4-BE49-F238E27FC236}">
                <a16:creationId xmlns:a16="http://schemas.microsoft.com/office/drawing/2014/main" id="{3CE891BE-367B-2C0D-4FA9-A9C0F603749E}"/>
              </a:ext>
            </a:extLst>
          </p:cNvPr>
          <p:cNvSpPr txBox="1"/>
          <p:nvPr/>
        </p:nvSpPr>
        <p:spPr>
          <a:xfrm>
            <a:off x="228600" y="1074789"/>
            <a:ext cx="8686800" cy="3739485"/>
          </a:xfrm>
          <a:prstGeom prst="rect">
            <a:avLst/>
          </a:prstGeom>
          <a:noFill/>
        </p:spPr>
        <p:txBody>
          <a:bodyPr wrap="square">
            <a:spAutoFit/>
          </a:bodyPr>
          <a:lstStyle/>
          <a:p>
            <a:pPr>
              <a:spcAft>
                <a:spcPts val="600"/>
              </a:spcAft>
            </a:pPr>
            <a:r>
              <a:rPr lang="en-US" sz="1600" u="sng" dirty="0"/>
              <a:t>Governance &amp; Management Framework (GMF) </a:t>
            </a:r>
            <a:r>
              <a:rPr lang="en-US" sz="1600" dirty="0"/>
              <a:t>for the Chesapeake Bay Program is being worked on by the MB and PSC. </a:t>
            </a:r>
          </a:p>
          <a:p>
            <a:pPr>
              <a:spcAft>
                <a:spcPts val="600"/>
              </a:spcAft>
            </a:pPr>
            <a:endParaRPr lang="en-US" sz="1600" dirty="0"/>
          </a:p>
          <a:p>
            <a:pPr>
              <a:spcAft>
                <a:spcPts val="600"/>
              </a:spcAft>
            </a:pPr>
            <a:r>
              <a:rPr lang="en-US" sz="1600" dirty="0"/>
              <a:t>Aspects that may affect the Stewardship Workgroup are:</a:t>
            </a:r>
          </a:p>
          <a:p>
            <a:pPr marL="285750" indent="-285750">
              <a:spcAft>
                <a:spcPts val="600"/>
              </a:spcAft>
              <a:buFont typeface="Arial" panose="020B0604020202020204" pitchFamily="34" charset="0"/>
              <a:buChar char="•"/>
            </a:pPr>
            <a:r>
              <a:rPr lang="en-US" sz="1600" dirty="0"/>
              <a:t>Definition of roles and responsibilities, membership, leadership, and decision-making processes/authorities for the Goal Teams, Workgroups, and Action Teams</a:t>
            </a:r>
          </a:p>
          <a:p>
            <a:pPr marL="285750" indent="-285750">
              <a:spcAft>
                <a:spcPts val="600"/>
              </a:spcAft>
              <a:buFont typeface="Arial" panose="020B0604020202020204" pitchFamily="34" charset="0"/>
              <a:buChar char="•"/>
            </a:pPr>
            <a:r>
              <a:rPr lang="en-US" sz="1600" dirty="0"/>
              <a:t>Public meeting procedures</a:t>
            </a:r>
          </a:p>
          <a:p>
            <a:pPr marL="285750" indent="-285750">
              <a:spcAft>
                <a:spcPts val="600"/>
              </a:spcAft>
              <a:buFont typeface="Arial" panose="020B0604020202020204" pitchFamily="34" charset="0"/>
              <a:buChar char="•"/>
            </a:pPr>
            <a:r>
              <a:rPr lang="en-US" sz="1600" dirty="0"/>
              <a:t>Consent based decision-making process</a:t>
            </a:r>
          </a:p>
          <a:p>
            <a:pPr marL="285750" indent="-285750">
              <a:spcAft>
                <a:spcPts val="600"/>
              </a:spcAft>
              <a:buFont typeface="Arial" panose="020B0604020202020204" pitchFamily="34" charset="0"/>
              <a:buChar char="•"/>
            </a:pPr>
            <a:r>
              <a:rPr lang="en-US" sz="1600" dirty="0"/>
              <a:t>Accountability/ Adaptive Management</a:t>
            </a:r>
          </a:p>
          <a:p>
            <a:pPr marL="285750" indent="-285750">
              <a:spcAft>
                <a:spcPts val="600"/>
              </a:spcAft>
              <a:buFont typeface="Arial" panose="020B0604020202020204" pitchFamily="34" charset="0"/>
              <a:buChar char="•"/>
            </a:pPr>
            <a:r>
              <a:rPr lang="en-US" sz="1600" dirty="0"/>
              <a:t>Management Strategies &amp; Workplans details</a:t>
            </a:r>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77282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BE39AC36-9E52-88A3-38B1-B33E45E75036}"/>
            </a:ext>
          </a:extLst>
        </p:cNvPr>
        <p:cNvGrpSpPr/>
        <p:nvPr/>
      </p:nvGrpSpPr>
      <p:grpSpPr>
        <a:xfrm>
          <a:off x="0" y="0"/>
          <a:ext cx="0" cy="0"/>
          <a:chOff x="0" y="0"/>
          <a:chExt cx="0" cy="0"/>
        </a:xfrm>
      </p:grpSpPr>
      <p:sp>
        <p:nvSpPr>
          <p:cNvPr id="322" name="Google Shape;322;p10">
            <a:extLst>
              <a:ext uri="{FF2B5EF4-FFF2-40B4-BE49-F238E27FC236}">
                <a16:creationId xmlns:a16="http://schemas.microsoft.com/office/drawing/2014/main" id="{69F5711F-CD94-97E6-2088-CFE9214A72CA}"/>
              </a:ext>
            </a:extLst>
          </p:cNvPr>
          <p:cNvSpPr txBox="1">
            <a:spLocks noGrp="1"/>
          </p:cNvSpPr>
          <p:nvPr>
            <p:ph type="title"/>
          </p:nvPr>
        </p:nvSpPr>
        <p:spPr>
          <a:xfrm>
            <a:off x="228600" y="682950"/>
            <a:ext cx="86871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Action Teams – Background</a:t>
            </a:r>
            <a:endParaRPr dirty="0"/>
          </a:p>
        </p:txBody>
      </p:sp>
      <p:graphicFrame>
        <p:nvGraphicFramePr>
          <p:cNvPr id="323" name="Google Shape;323;p10">
            <a:extLst>
              <a:ext uri="{FF2B5EF4-FFF2-40B4-BE49-F238E27FC236}">
                <a16:creationId xmlns:a16="http://schemas.microsoft.com/office/drawing/2014/main" id="{D5D91C02-F52D-B6A8-6602-A5DB6101DB4F}"/>
              </a:ext>
            </a:extLst>
          </p:cNvPr>
          <p:cNvGraphicFramePr/>
          <p:nvPr>
            <p:extLst>
              <p:ext uri="{D42A27DB-BD31-4B8C-83A1-F6EECF244321}">
                <p14:modId xmlns:p14="http://schemas.microsoft.com/office/powerpoint/2010/main" val="979825126"/>
              </p:ext>
            </p:extLst>
          </p:nvPr>
        </p:nvGraphicFramePr>
        <p:xfrm>
          <a:off x="228599" y="1253650"/>
          <a:ext cx="8687099" cy="3555910"/>
        </p:xfrm>
        <a:graphic>
          <a:graphicData uri="http://schemas.openxmlformats.org/drawingml/2006/table">
            <a:tbl>
              <a:tblPr>
                <a:noFill/>
                <a:tableStyleId>{EB98D33F-0579-424D-BBDB-4F6F6E501E0D}</a:tableStyleId>
              </a:tblPr>
              <a:tblGrid>
                <a:gridCol w="2491911">
                  <a:extLst>
                    <a:ext uri="{9D8B030D-6E8A-4147-A177-3AD203B41FA5}">
                      <a16:colId xmlns:a16="http://schemas.microsoft.com/office/drawing/2014/main" val="20000"/>
                    </a:ext>
                  </a:extLst>
                </a:gridCol>
                <a:gridCol w="6195188">
                  <a:extLst>
                    <a:ext uri="{9D8B030D-6E8A-4147-A177-3AD203B41FA5}">
                      <a16:colId xmlns:a16="http://schemas.microsoft.com/office/drawing/2014/main" val="1446315111"/>
                    </a:ext>
                  </a:extLst>
                </a:gridCol>
              </a:tblGrid>
              <a:tr h="381000">
                <a:tc>
                  <a:txBody>
                    <a:bodyPr/>
                    <a:lstStyle/>
                    <a:p>
                      <a:pPr marL="0" lvl="0" indent="0" algn="l" rtl="0">
                        <a:lnSpc>
                          <a:spcPct val="100000"/>
                        </a:lnSpc>
                        <a:spcBef>
                          <a:spcPts val="0"/>
                        </a:spcBef>
                        <a:spcAft>
                          <a:spcPts val="0"/>
                        </a:spcAft>
                        <a:buNone/>
                      </a:pPr>
                      <a:endParaRPr sz="1400" b="0" dirty="0"/>
                    </a:p>
                  </a:txBody>
                  <a:tcPr marL="91425" marR="91425" marT="91425" marB="91425">
                    <a:lnL w="9525" cap="flat" cmpd="sng">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800" b="1" dirty="0"/>
                        <a:t>Action Team Purpose</a:t>
                      </a:r>
                      <a:endParaRPr sz="1800" b="1"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extLst>
                  <a:ext uri="{0D108BD9-81ED-4DB2-BD59-A6C34878D82A}">
                    <a16:rowId xmlns:a16="http://schemas.microsoft.com/office/drawing/2014/main" val="3296246410"/>
                  </a:ext>
                </a:extLst>
              </a:tr>
              <a:tr h="381000">
                <a:tc>
                  <a:txBody>
                    <a:bodyPr/>
                    <a:lstStyle/>
                    <a:p>
                      <a:pPr marL="0" lvl="0" indent="0" algn="l" rtl="0">
                        <a:lnSpc>
                          <a:spcPct val="100000"/>
                        </a:lnSpc>
                        <a:spcBef>
                          <a:spcPts val="0"/>
                        </a:spcBef>
                        <a:spcAft>
                          <a:spcPts val="0"/>
                        </a:spcAft>
                        <a:buNone/>
                      </a:pPr>
                      <a:r>
                        <a:rPr lang="en" sz="1800" b="1" dirty="0"/>
                        <a:t>Resource Hub</a:t>
                      </a:r>
                      <a:endParaRPr sz="1800" b="1" dirty="0"/>
                    </a:p>
                  </a:txBody>
                  <a:tcPr marL="91425" marR="91425" marT="91425" marB="91425">
                    <a:lnL w="9525" cap="flat" cmpd="sng">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rtl="0" fontAlgn="t">
                        <a:buNone/>
                      </a:pPr>
                      <a:r>
                        <a:rPr lang="en-US" sz="1100" b="1" i="0" u="none" strike="noStrike" dirty="0">
                          <a:solidFill>
                            <a:srgbClr val="000000"/>
                          </a:solidFill>
                          <a:effectLst/>
                          <a:latin typeface="Arial" panose="020B0604020202020204" pitchFamily="34" charset="0"/>
                        </a:rPr>
                        <a:t>Build/ expand a stewardship resource hub. </a:t>
                      </a:r>
                      <a:r>
                        <a:rPr lang="en-US" sz="1100" b="0" i="0" u="none" strike="noStrike" dirty="0">
                          <a:solidFill>
                            <a:srgbClr val="000000"/>
                          </a:solidFill>
                          <a:effectLst/>
                          <a:latin typeface="Arial" panose="020B0604020202020204" pitchFamily="34" charset="0"/>
                        </a:rPr>
                        <a:t>Create a useful hub of information and tools for stewardship practitioners to use and reference to help them strategically improve and increase their individual and community-scale stewardship efforts.</a:t>
                      </a:r>
                    </a:p>
                    <a:p>
                      <a:pPr rtl="0" fontAlgn="t">
                        <a:buNone/>
                      </a:pPr>
                      <a:r>
                        <a:rPr lang="en-US" sz="1100" b="1" i="0" u="none" strike="noStrike" cap="none" dirty="0">
                          <a:solidFill>
                            <a:srgbClr val="000000"/>
                          </a:solidFill>
                          <a:effectLst/>
                          <a:latin typeface="Arial"/>
                          <a:ea typeface="Arial"/>
                          <a:cs typeface="Arial"/>
                          <a:sym typeface="Arial"/>
                        </a:rPr>
                        <a:t>Promote the use of resources gathered on the resource hub.</a:t>
                      </a:r>
                      <a:endParaRPr lang="en-US" sz="1100" dirty="0">
                        <a:effectLst/>
                      </a:endParaRPr>
                    </a:p>
                  </a:txBody>
                  <a:tcPr marL="25400" marR="25400" marT="25400" marB="25400">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00000"/>
                        </a:lnSpc>
                        <a:spcBef>
                          <a:spcPts val="0"/>
                        </a:spcBef>
                        <a:spcAft>
                          <a:spcPts val="0"/>
                        </a:spcAft>
                        <a:buNone/>
                      </a:pPr>
                      <a:r>
                        <a:rPr lang="en" sz="1800" b="1" dirty="0"/>
                        <a:t>Community-Level Stewardship</a:t>
                      </a:r>
                      <a:endParaRPr sz="1800" b="1"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i="0" u="none" strike="noStrike" cap="none" dirty="0">
                          <a:solidFill>
                            <a:srgbClr val="000000"/>
                          </a:solidFill>
                          <a:effectLst/>
                          <a:latin typeface="Arial"/>
                          <a:ea typeface="Arial"/>
                          <a:cs typeface="Arial"/>
                          <a:sym typeface="Arial"/>
                        </a:rPr>
                        <a:t>Track and report on a more complete picture of stewardship</a:t>
                      </a:r>
                      <a:r>
                        <a:rPr lang="en-US" sz="1100" b="0" i="0" u="none" strike="noStrike" cap="none" dirty="0">
                          <a:solidFill>
                            <a:srgbClr val="000000"/>
                          </a:solidFill>
                          <a:effectLst/>
                          <a:latin typeface="Arial"/>
                          <a:ea typeface="Arial"/>
                          <a:cs typeface="Arial"/>
                          <a:sym typeface="Arial"/>
                        </a:rPr>
                        <a:t>, i.e., collect information about community-scale or group stewardship actions in addition to the information about individual actions that the stewardship indicator already collects. Communicate this clearer picture of the breadth of accomplishments of the various stewardship partners across the watershed.</a:t>
                      </a:r>
                    </a:p>
                    <a:p>
                      <a:pPr marL="285750" lvl="0" indent="-285750" algn="l" rtl="0">
                        <a:lnSpc>
                          <a:spcPct val="100000"/>
                        </a:lnSpc>
                        <a:spcBef>
                          <a:spcPts val="0"/>
                        </a:spcBef>
                        <a:spcAft>
                          <a:spcPts val="0"/>
                        </a:spcAft>
                        <a:buFont typeface="Arial" panose="020B0604020202020204" pitchFamily="34" charset="0"/>
                        <a:buChar char="•"/>
                      </a:pPr>
                      <a:r>
                        <a:rPr lang="en-US" sz="1100" b="0" i="0" u="none" strike="noStrike" cap="none" dirty="0">
                          <a:solidFill>
                            <a:srgbClr val="000000"/>
                          </a:solidFill>
                          <a:effectLst/>
                          <a:latin typeface="Arial"/>
                          <a:ea typeface="Arial"/>
                          <a:cs typeface="Arial"/>
                          <a:sym typeface="Arial"/>
                        </a:rPr>
                        <a:t>Develop a plan/methodology to identify what community-scale stewardship actions already exist across the watershed, to establish a baseline for future measurement of community-scale stewardship beyond 2025.</a:t>
                      </a:r>
                      <a:endParaRPr sz="1100"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00000"/>
                        </a:lnSpc>
                        <a:spcBef>
                          <a:spcPts val="0"/>
                        </a:spcBef>
                        <a:spcAft>
                          <a:spcPts val="0"/>
                        </a:spcAft>
                        <a:buNone/>
                      </a:pPr>
                      <a:r>
                        <a:rPr lang="en" sz="1800" b="1" dirty="0"/>
                        <a:t>Chesapeake Steward Map (CSM) </a:t>
                      </a:r>
                    </a:p>
                    <a:p>
                      <a:pPr marL="285750" lvl="0" indent="-285750" algn="l" rtl="0">
                        <a:lnSpc>
                          <a:spcPct val="100000"/>
                        </a:lnSpc>
                        <a:spcBef>
                          <a:spcPts val="0"/>
                        </a:spcBef>
                        <a:spcAft>
                          <a:spcPts val="0"/>
                        </a:spcAft>
                        <a:buFont typeface="Arial" panose="020B0604020202020204" pitchFamily="34" charset="0"/>
                        <a:buChar char="•"/>
                      </a:pPr>
                      <a:r>
                        <a:rPr lang="en" sz="1400" b="1" dirty="0"/>
                        <a:t>Map Ambassadors</a:t>
                      </a:r>
                      <a:endParaRPr sz="1400" b="1"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dirty="0"/>
                        <a:t>Create, maintain, and continually improve the Chesapeake Steward Map to ultimately achieve its stated purpose to: </a:t>
                      </a:r>
                    </a:p>
                    <a:p>
                      <a:pPr marL="0" lvl="0" indent="0" algn="l" rtl="0">
                        <a:lnSpc>
                          <a:spcPct val="100000"/>
                        </a:lnSpc>
                        <a:spcBef>
                          <a:spcPts val="0"/>
                        </a:spcBef>
                        <a:spcAft>
                          <a:spcPts val="0"/>
                        </a:spcAft>
                        <a:buFont typeface="Arial" panose="020B0604020202020204" pitchFamily="34" charset="0"/>
                        <a:buNone/>
                      </a:pPr>
                      <a:r>
                        <a:rPr lang="en-US" sz="1100" b="1" i="0" u="none" strike="noStrike" cap="none" dirty="0">
                          <a:solidFill>
                            <a:srgbClr val="000000"/>
                          </a:solidFill>
                          <a:effectLst/>
                          <a:latin typeface="Arial"/>
                          <a:ea typeface="Arial"/>
                          <a:cs typeface="Arial"/>
                          <a:sym typeface="Arial"/>
                        </a:rPr>
                        <a:t>Increase connections and collaborative partnerships </a:t>
                      </a:r>
                      <a:r>
                        <a:rPr lang="en-US" sz="1100" b="0" i="0" u="none" strike="noStrike" cap="none" dirty="0">
                          <a:solidFill>
                            <a:srgbClr val="000000"/>
                          </a:solidFill>
                          <a:effectLst/>
                          <a:latin typeface="Arial"/>
                          <a:ea typeface="Arial"/>
                          <a:cs typeface="Arial"/>
                          <a:sym typeface="Arial"/>
                        </a:rPr>
                        <a:t>among stewards across the Chesapeake region by </a:t>
                      </a:r>
                      <a:r>
                        <a:rPr lang="en-US" sz="1100" b="1" i="0" u="none" strike="noStrike" cap="none" dirty="0">
                          <a:solidFill>
                            <a:srgbClr val="000000"/>
                          </a:solidFill>
                          <a:effectLst/>
                          <a:latin typeface="Arial"/>
                          <a:ea typeface="Arial"/>
                          <a:cs typeface="Arial"/>
                          <a:sym typeface="Arial"/>
                        </a:rPr>
                        <a:t>identifying hubs and gaps in connectivity</a:t>
                      </a:r>
                      <a:r>
                        <a:rPr lang="en-US" sz="1100" b="0" i="0" u="none" strike="noStrike" cap="none" dirty="0">
                          <a:solidFill>
                            <a:srgbClr val="000000"/>
                          </a:solidFill>
                          <a:effectLst/>
                          <a:latin typeface="Arial"/>
                          <a:ea typeface="Arial"/>
                          <a:cs typeface="Arial"/>
                          <a:sym typeface="Arial"/>
                        </a:rPr>
                        <a:t> and highlighting opportunities to </a:t>
                      </a:r>
                      <a:r>
                        <a:rPr lang="en-US" sz="1100" b="1" i="0" u="none" strike="noStrike" cap="none" dirty="0">
                          <a:solidFill>
                            <a:srgbClr val="000000"/>
                          </a:solidFill>
                          <a:effectLst/>
                          <a:latin typeface="Arial"/>
                          <a:ea typeface="Arial"/>
                          <a:cs typeface="Arial"/>
                          <a:sym typeface="Arial"/>
                        </a:rPr>
                        <a:t>facilitate strategic connections for sharing knowledge and resources</a:t>
                      </a:r>
                      <a:r>
                        <a:rPr lang="en-US" sz="1100" b="0" i="0" u="none" strike="noStrike" cap="none" dirty="0">
                          <a:solidFill>
                            <a:srgbClr val="000000"/>
                          </a:solidFill>
                          <a:effectLst/>
                          <a:latin typeface="Arial"/>
                          <a:ea typeface="Arial"/>
                          <a:cs typeface="Arial"/>
                          <a:sym typeface="Arial"/>
                        </a:rPr>
                        <a:t>.</a:t>
                      </a:r>
                      <a:endParaRPr sz="1100"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24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0"/>
          <p:cNvSpPr txBox="1">
            <a:spLocks noGrp="1"/>
          </p:cNvSpPr>
          <p:nvPr>
            <p:ph type="title"/>
          </p:nvPr>
        </p:nvSpPr>
        <p:spPr>
          <a:xfrm>
            <a:off x="228600" y="682950"/>
            <a:ext cx="8687100" cy="5541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dirty="0">
                <a:solidFill>
                  <a:schemeClr val="dk1"/>
                </a:solidFill>
              </a:rPr>
              <a:t>Action Teams – Brief Updates</a:t>
            </a:r>
            <a:endParaRPr dirty="0"/>
          </a:p>
        </p:txBody>
      </p:sp>
      <p:graphicFrame>
        <p:nvGraphicFramePr>
          <p:cNvPr id="323" name="Google Shape;323;p10"/>
          <p:cNvGraphicFramePr/>
          <p:nvPr>
            <p:extLst>
              <p:ext uri="{D42A27DB-BD31-4B8C-83A1-F6EECF244321}">
                <p14:modId xmlns:p14="http://schemas.microsoft.com/office/powerpoint/2010/main" val="4197700709"/>
              </p:ext>
            </p:extLst>
          </p:nvPr>
        </p:nvGraphicFramePr>
        <p:xfrm>
          <a:off x="228600" y="1253650"/>
          <a:ext cx="8687100" cy="3459360"/>
        </p:xfrm>
        <a:graphic>
          <a:graphicData uri="http://schemas.openxmlformats.org/drawingml/2006/table">
            <a:tbl>
              <a:tblPr>
                <a:noFill/>
                <a:tableStyleId>{EB98D33F-0579-424D-BBDB-4F6F6E501E0D}</a:tableStyleId>
              </a:tblPr>
              <a:tblGrid>
                <a:gridCol w="1278683">
                  <a:extLst>
                    <a:ext uri="{9D8B030D-6E8A-4147-A177-3AD203B41FA5}">
                      <a16:colId xmlns:a16="http://schemas.microsoft.com/office/drawing/2014/main" val="20000"/>
                    </a:ext>
                  </a:extLst>
                </a:gridCol>
                <a:gridCol w="1411763">
                  <a:extLst>
                    <a:ext uri="{9D8B030D-6E8A-4147-A177-3AD203B41FA5}">
                      <a16:colId xmlns:a16="http://schemas.microsoft.com/office/drawing/2014/main" val="20001"/>
                    </a:ext>
                  </a:extLst>
                </a:gridCol>
                <a:gridCol w="2655277">
                  <a:extLst>
                    <a:ext uri="{9D8B030D-6E8A-4147-A177-3AD203B41FA5}">
                      <a16:colId xmlns:a16="http://schemas.microsoft.com/office/drawing/2014/main" val="1446315111"/>
                    </a:ext>
                  </a:extLst>
                </a:gridCol>
                <a:gridCol w="3341377">
                  <a:extLst>
                    <a:ext uri="{9D8B030D-6E8A-4147-A177-3AD203B41FA5}">
                      <a16:colId xmlns:a16="http://schemas.microsoft.com/office/drawing/2014/main" val="1567331141"/>
                    </a:ext>
                  </a:extLst>
                </a:gridCol>
              </a:tblGrid>
              <a:tr h="381000">
                <a:tc>
                  <a:txBody>
                    <a:bodyPr/>
                    <a:lstStyle/>
                    <a:p>
                      <a:pPr marL="0" lvl="0" indent="0" algn="l" rtl="0">
                        <a:lnSpc>
                          <a:spcPct val="100000"/>
                        </a:lnSpc>
                        <a:spcBef>
                          <a:spcPts val="0"/>
                        </a:spcBef>
                        <a:spcAft>
                          <a:spcPts val="0"/>
                        </a:spcAft>
                        <a:buNone/>
                      </a:pPr>
                      <a:endParaRPr sz="1400" b="0" dirty="0"/>
                    </a:p>
                  </a:txBody>
                  <a:tcPr marL="91425" marR="91425" marT="91425" marB="91425">
                    <a:lnL w="9525" cap="flat" cmpd="sng">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400" b="1" dirty="0"/>
                        <a:t>Next Meeting</a:t>
                      </a:r>
                      <a:endParaRPr sz="1400" b="1"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400" b="1" dirty="0"/>
                        <a:t>Recent Updates</a:t>
                      </a:r>
                      <a:endParaRPr sz="1400" b="1"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400" b="1" dirty="0"/>
                        <a:t>Potential Next Steps</a:t>
                      </a:r>
                      <a:endParaRPr sz="1400" b="1" dirty="0"/>
                    </a:p>
                  </a:txBody>
                  <a:tcPr marL="91425" marR="91425" marT="91425" marB="91425">
                    <a:lnL w="9525" cap="flat" cmpd="sng" algn="ctr">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extLst>
                  <a:ext uri="{0D108BD9-81ED-4DB2-BD59-A6C34878D82A}">
                    <a16:rowId xmlns:a16="http://schemas.microsoft.com/office/drawing/2014/main" val="3296246410"/>
                  </a:ext>
                </a:extLst>
              </a:tr>
              <a:tr h="381000">
                <a:tc>
                  <a:txBody>
                    <a:bodyPr/>
                    <a:lstStyle/>
                    <a:p>
                      <a:pPr marL="0" lvl="0" indent="0" algn="l" rtl="0">
                        <a:lnSpc>
                          <a:spcPct val="100000"/>
                        </a:lnSpc>
                        <a:spcBef>
                          <a:spcPts val="0"/>
                        </a:spcBef>
                        <a:spcAft>
                          <a:spcPts val="0"/>
                        </a:spcAft>
                        <a:buNone/>
                      </a:pPr>
                      <a:r>
                        <a:rPr lang="en" sz="1400" b="1" dirty="0"/>
                        <a:t>Resource Hub</a:t>
                      </a:r>
                      <a:endParaRPr sz="1400" b="1"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0" dirty="0"/>
                        <a:t>JULY, date TBD</a:t>
                      </a:r>
                      <a:endParaRPr sz="1100" b="0" dirty="0"/>
                    </a:p>
                  </a:txBody>
                  <a:tcPr marL="91425" marR="91425" marT="91425" marB="91425">
                    <a:lnL w="9525" cap="flat" cmpd="sng">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171450" lvl="0" indent="-171450" algn="l" rtl="0">
                        <a:lnSpc>
                          <a:spcPct val="100000"/>
                        </a:lnSpc>
                        <a:spcBef>
                          <a:spcPts val="0"/>
                        </a:spcBef>
                        <a:spcAft>
                          <a:spcPts val="0"/>
                        </a:spcAft>
                        <a:buFontTx/>
                        <a:buChar char="-"/>
                      </a:pPr>
                      <a:r>
                        <a:rPr lang="en-US" sz="1100" b="0" dirty="0"/>
                        <a:t>Met in January</a:t>
                      </a:r>
                    </a:p>
                    <a:p>
                      <a:pPr marL="171450" lvl="0" indent="-171450" algn="l" rtl="0">
                        <a:lnSpc>
                          <a:spcPct val="100000"/>
                        </a:lnSpc>
                        <a:spcBef>
                          <a:spcPts val="0"/>
                        </a:spcBef>
                        <a:spcAft>
                          <a:spcPts val="0"/>
                        </a:spcAft>
                        <a:buFontTx/>
                        <a:buChar char="-"/>
                      </a:pPr>
                      <a:r>
                        <a:rPr lang="en-US" sz="1100" b="0" dirty="0"/>
                        <a:t>Discussed hub platform options and future interviews</a:t>
                      </a:r>
                    </a:p>
                    <a:p>
                      <a:pPr marL="171450" lvl="0" indent="-171450" algn="l" rtl="0">
                        <a:lnSpc>
                          <a:spcPct val="100000"/>
                        </a:lnSpc>
                        <a:spcBef>
                          <a:spcPts val="0"/>
                        </a:spcBef>
                        <a:spcAft>
                          <a:spcPts val="0"/>
                        </a:spcAft>
                        <a:buFontTx/>
                        <a:buChar char="-"/>
                      </a:pPr>
                      <a:r>
                        <a:rPr lang="en-US" sz="1100" b="0" dirty="0"/>
                        <a:t>Paused meetings until July  </a:t>
                      </a:r>
                      <a:endParaRPr sz="1100" b="0"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0" dirty="0"/>
                        <a:t>Interviews with stew. practitioners to determine most valuable resources to gather and how to best share them (e.g., newsletter, website, blog of success stories, speaker series, etc.)</a:t>
                      </a:r>
                      <a:endParaRPr sz="1100" b="0" dirty="0"/>
                    </a:p>
                  </a:txBody>
                  <a:tcPr marL="91425" marR="91425" marT="91425" marB="91425">
                    <a:lnL w="9525" cap="flat" cmpd="sng" algn="ctr">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00000"/>
                        </a:lnSpc>
                        <a:spcBef>
                          <a:spcPts val="0"/>
                        </a:spcBef>
                        <a:spcAft>
                          <a:spcPts val="0"/>
                        </a:spcAft>
                        <a:buNone/>
                      </a:pPr>
                      <a:r>
                        <a:rPr lang="en" sz="1400" b="1" dirty="0"/>
                        <a:t>Community-Level Stewardship</a:t>
                      </a:r>
                      <a:endParaRPr sz="1400" b="1"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0" dirty="0"/>
                        <a:t>APRIL or MAY, date TBD</a:t>
                      </a:r>
                      <a:endParaRPr sz="1100" b="0" dirty="0"/>
                    </a:p>
                  </a:txBody>
                  <a:tcPr marL="91425" marR="91425" marT="91425" marB="91425">
                    <a:lnL w="9525" cap="flat" cmpd="sng">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171450" lvl="0" indent="-171450" algn="l" rtl="0">
                        <a:lnSpc>
                          <a:spcPct val="100000"/>
                        </a:lnSpc>
                        <a:spcBef>
                          <a:spcPts val="0"/>
                        </a:spcBef>
                        <a:spcAft>
                          <a:spcPts val="0"/>
                        </a:spcAft>
                        <a:buFontTx/>
                        <a:buChar char="-"/>
                      </a:pPr>
                      <a:r>
                        <a:rPr lang="en-US" sz="1100" dirty="0"/>
                        <a:t>Met in January. </a:t>
                      </a:r>
                    </a:p>
                    <a:p>
                      <a:pPr marL="171450" lvl="0" indent="-171450" algn="l" rtl="0">
                        <a:lnSpc>
                          <a:spcPct val="100000"/>
                        </a:lnSpc>
                        <a:spcBef>
                          <a:spcPts val="0"/>
                        </a:spcBef>
                        <a:spcAft>
                          <a:spcPts val="0"/>
                        </a:spcAft>
                        <a:buFontTx/>
                        <a:buChar char="-"/>
                      </a:pPr>
                      <a:r>
                        <a:rPr lang="en-US" sz="1100" dirty="0"/>
                        <a:t>Conducted outreach for feedback on definitions via email and conversations</a:t>
                      </a:r>
                      <a:endParaRPr sz="1100"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dirty="0"/>
                        <a:t>Begin to explore how we start to capture examples that fit the definitions and start to build out the broader picture of the existing work in the watershed.</a:t>
                      </a:r>
                      <a:endParaRPr sz="1100" dirty="0"/>
                    </a:p>
                  </a:txBody>
                  <a:tcPr marL="91425" marR="91425" marT="91425" marB="91425">
                    <a:lnL w="9525" cap="flat" cmpd="sng" algn="ctr">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lgn="ctr">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00000"/>
                        </a:lnSpc>
                        <a:spcBef>
                          <a:spcPts val="0"/>
                        </a:spcBef>
                        <a:spcAft>
                          <a:spcPts val="0"/>
                        </a:spcAft>
                        <a:buNone/>
                      </a:pPr>
                      <a:r>
                        <a:rPr lang="en" sz="1400" b="1" dirty="0"/>
                        <a:t>Chesapeake Steward Map (CSM)</a:t>
                      </a:r>
                      <a:endParaRPr sz="1400" b="1"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0" u="sng" dirty="0"/>
                        <a:t>CSM 101: </a:t>
                      </a:r>
                    </a:p>
                    <a:p>
                      <a:pPr marL="0" lvl="0" indent="0" algn="l" rtl="0">
                        <a:lnSpc>
                          <a:spcPct val="100000"/>
                        </a:lnSpc>
                        <a:spcBef>
                          <a:spcPts val="0"/>
                        </a:spcBef>
                        <a:spcAft>
                          <a:spcPts val="0"/>
                        </a:spcAft>
                        <a:buNone/>
                      </a:pPr>
                      <a:r>
                        <a:rPr lang="en-US" sz="1100" b="0" dirty="0"/>
                        <a:t>April 13, May 11, June 8</a:t>
                      </a:r>
                    </a:p>
                    <a:p>
                      <a:pPr marL="0" lvl="0" indent="0" algn="l" rtl="0">
                        <a:lnSpc>
                          <a:spcPct val="100000"/>
                        </a:lnSpc>
                        <a:spcBef>
                          <a:spcPts val="0"/>
                        </a:spcBef>
                        <a:spcAft>
                          <a:spcPts val="0"/>
                        </a:spcAft>
                        <a:buNone/>
                      </a:pPr>
                      <a:endParaRPr lang="en-US" sz="1100" b="0" dirty="0"/>
                    </a:p>
                    <a:p>
                      <a:pPr marL="0" lvl="0" indent="0" algn="l" rtl="0">
                        <a:lnSpc>
                          <a:spcPct val="100000"/>
                        </a:lnSpc>
                        <a:spcBef>
                          <a:spcPts val="0"/>
                        </a:spcBef>
                        <a:spcAft>
                          <a:spcPts val="0"/>
                        </a:spcAft>
                        <a:buNone/>
                      </a:pPr>
                      <a:r>
                        <a:rPr lang="en-US" sz="1100" b="0" u="sng" dirty="0"/>
                        <a:t>Map Ambassadors: </a:t>
                      </a:r>
                      <a:r>
                        <a:rPr lang="en-US" sz="1100" b="0" dirty="0"/>
                        <a:t>APRIL or MAY, date TBD</a:t>
                      </a:r>
                      <a:endParaRPr sz="1100" b="0" dirty="0"/>
                    </a:p>
                  </a:txBody>
                  <a:tcPr marL="91425" marR="91425" marT="91425" marB="91425">
                    <a:lnL w="9525" cap="flat" cmpd="sng">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171450" lvl="0" indent="-171450" algn="l" rtl="0">
                        <a:lnSpc>
                          <a:spcPct val="100000"/>
                        </a:lnSpc>
                        <a:spcBef>
                          <a:spcPts val="0"/>
                        </a:spcBef>
                        <a:spcAft>
                          <a:spcPts val="0"/>
                        </a:spcAft>
                        <a:buFontTx/>
                        <a:buChar char="-"/>
                      </a:pPr>
                      <a:r>
                        <a:rPr lang="en-US" sz="1100" dirty="0"/>
                        <a:t>Map Ambassadors met in March</a:t>
                      </a:r>
                    </a:p>
                    <a:p>
                      <a:pPr marL="171450" lvl="0" indent="-171450" algn="l" rtl="0">
                        <a:lnSpc>
                          <a:spcPct val="100000"/>
                        </a:lnSpc>
                        <a:spcBef>
                          <a:spcPts val="0"/>
                        </a:spcBef>
                        <a:spcAft>
                          <a:spcPts val="0"/>
                        </a:spcAft>
                        <a:buFontTx/>
                        <a:buChar char="-"/>
                      </a:pPr>
                      <a:r>
                        <a:rPr lang="en-US" sz="1100" dirty="0"/>
                        <a:t>Survey updated</a:t>
                      </a:r>
                    </a:p>
                    <a:p>
                      <a:pPr marL="171450" lvl="0" indent="-171450" algn="l" rtl="0">
                        <a:lnSpc>
                          <a:spcPct val="100000"/>
                        </a:lnSpc>
                        <a:spcBef>
                          <a:spcPts val="0"/>
                        </a:spcBef>
                        <a:spcAft>
                          <a:spcPts val="0"/>
                        </a:spcAft>
                        <a:buFontTx/>
                        <a:buChar char="-"/>
                      </a:pPr>
                      <a:r>
                        <a:rPr lang="en-US" sz="1100" dirty="0"/>
                        <a:t>Outreach scheduled</a:t>
                      </a:r>
                      <a:endParaRPr sz="1100" dirty="0"/>
                    </a:p>
                  </a:txBody>
                  <a:tcPr marL="91425" marR="91425" marT="91425" marB="91425">
                    <a:lnL w="9525" cap="flat" cmpd="sng" algn="ctr">
                      <a:solidFill>
                        <a:srgbClr val="999999"/>
                      </a:solidFill>
                      <a:prstDash val="solid"/>
                      <a:round/>
                      <a:headEnd type="none" w="sm" len="sm"/>
                      <a:tailEnd type="none" w="sm" len="sm"/>
                    </a:lnL>
                    <a:lnR w="9525" cap="flat" cmpd="sng" algn="ctr">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171450" lvl="0" indent="-171450" algn="l" rtl="0">
                        <a:lnSpc>
                          <a:spcPct val="100000"/>
                        </a:lnSpc>
                        <a:spcBef>
                          <a:spcPts val="0"/>
                        </a:spcBef>
                        <a:spcAft>
                          <a:spcPts val="0"/>
                        </a:spcAft>
                        <a:buFont typeface="Arial" panose="020B0604020202020204" pitchFamily="34" charset="0"/>
                        <a:buChar char="•"/>
                      </a:pPr>
                      <a:r>
                        <a:rPr lang="en-US" sz="1100" dirty="0"/>
                        <a:t>Conduct outreach to increase the number of users on the Map. </a:t>
                      </a:r>
                    </a:p>
                    <a:p>
                      <a:pPr marL="171450" lvl="0" indent="-171450" algn="l" rtl="0">
                        <a:lnSpc>
                          <a:spcPct val="100000"/>
                        </a:lnSpc>
                        <a:spcBef>
                          <a:spcPts val="0"/>
                        </a:spcBef>
                        <a:spcAft>
                          <a:spcPts val="0"/>
                        </a:spcAft>
                        <a:buFont typeface="Arial" panose="020B0604020202020204" pitchFamily="34" charset="0"/>
                        <a:buChar char="•"/>
                      </a:pPr>
                      <a:r>
                        <a:rPr lang="en-US" sz="1100" dirty="0"/>
                        <a:t>Conduct training to teach users how to use the map. </a:t>
                      </a:r>
                    </a:p>
                    <a:p>
                      <a:pPr marL="171450" lvl="0" indent="-171450" algn="l" rtl="0">
                        <a:lnSpc>
                          <a:spcPct val="100000"/>
                        </a:lnSpc>
                        <a:spcBef>
                          <a:spcPts val="0"/>
                        </a:spcBef>
                        <a:spcAft>
                          <a:spcPts val="0"/>
                        </a:spcAft>
                        <a:buFont typeface="Arial" panose="020B0604020202020204" pitchFamily="34" charset="0"/>
                        <a:buChar char="•"/>
                      </a:pPr>
                      <a:r>
                        <a:rPr lang="en-US" sz="1100" dirty="0"/>
                        <a:t>Train and engage the Map Ambassadors group.</a:t>
                      </a:r>
                    </a:p>
                    <a:p>
                      <a:pPr marL="171450" lvl="0" indent="-171450" algn="l" rtl="0">
                        <a:lnSpc>
                          <a:spcPct val="100000"/>
                        </a:lnSpc>
                        <a:spcBef>
                          <a:spcPts val="0"/>
                        </a:spcBef>
                        <a:spcAft>
                          <a:spcPts val="0"/>
                        </a:spcAft>
                        <a:buFont typeface="Arial" panose="020B0604020202020204" pitchFamily="34" charset="0"/>
                        <a:buChar char="•"/>
                      </a:pPr>
                      <a:r>
                        <a:rPr lang="en-US" sz="1100" dirty="0"/>
                        <a:t>Continue troubleshooting technical and logistical challenges.</a:t>
                      </a:r>
                      <a:endParaRPr sz="1100" dirty="0"/>
                    </a:p>
                  </a:txBody>
                  <a:tcPr marL="91425" marR="91425" marT="91425" marB="91425">
                    <a:lnL w="9525" cap="flat" cmpd="sng" algn="ctr">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lgn="ctr">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F334FEE7-E745-AEF2-2421-ABB13B9870A5}"/>
            </a:ext>
          </a:extLst>
        </p:cNvPr>
        <p:cNvGrpSpPr/>
        <p:nvPr/>
      </p:nvGrpSpPr>
      <p:grpSpPr>
        <a:xfrm>
          <a:off x="0" y="0"/>
          <a:ext cx="0" cy="0"/>
          <a:chOff x="0" y="0"/>
          <a:chExt cx="0" cy="0"/>
        </a:xfrm>
      </p:grpSpPr>
      <p:sp>
        <p:nvSpPr>
          <p:cNvPr id="322" name="Google Shape;322;p10">
            <a:extLst>
              <a:ext uri="{FF2B5EF4-FFF2-40B4-BE49-F238E27FC236}">
                <a16:creationId xmlns:a16="http://schemas.microsoft.com/office/drawing/2014/main" id="{78E92D3C-EF8E-86C0-D430-EEEC80E5BDBD}"/>
              </a:ext>
            </a:extLst>
          </p:cNvPr>
          <p:cNvSpPr txBox="1">
            <a:spLocks noGrp="1"/>
          </p:cNvSpPr>
          <p:nvPr>
            <p:ph type="title"/>
          </p:nvPr>
        </p:nvSpPr>
        <p:spPr>
          <a:xfrm>
            <a:off x="228600" y="682950"/>
            <a:ext cx="8687100" cy="43088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sz="2800" dirty="0">
                <a:solidFill>
                  <a:schemeClr val="dk1"/>
                </a:solidFill>
              </a:rPr>
              <a:t>Action Teams – Community Level Stewardship</a:t>
            </a:r>
            <a:endParaRPr sz="2800" dirty="0"/>
          </a:p>
        </p:txBody>
      </p:sp>
      <p:sp>
        <p:nvSpPr>
          <p:cNvPr id="2" name="TextBox 1">
            <a:extLst>
              <a:ext uri="{FF2B5EF4-FFF2-40B4-BE49-F238E27FC236}">
                <a16:creationId xmlns:a16="http://schemas.microsoft.com/office/drawing/2014/main" id="{D056B4EB-3239-B2D4-F60D-144EF78F6C1A}"/>
              </a:ext>
            </a:extLst>
          </p:cNvPr>
          <p:cNvSpPr txBox="1"/>
          <p:nvPr/>
        </p:nvSpPr>
        <p:spPr>
          <a:xfrm>
            <a:off x="4572000" y="1260629"/>
            <a:ext cx="4208016" cy="3724096"/>
          </a:xfrm>
          <a:prstGeom prst="rect">
            <a:avLst/>
          </a:prstGeom>
          <a:noFill/>
        </p:spPr>
        <p:txBody>
          <a:bodyPr wrap="square" rtlCol="0">
            <a:spAutoFit/>
          </a:bodyPr>
          <a:lstStyle/>
          <a:p>
            <a:r>
              <a:rPr lang="en-US" b="1" u="sng" dirty="0"/>
              <a:t>Definitions:</a:t>
            </a:r>
          </a:p>
          <a:p>
            <a:pPr lvl="1"/>
            <a:r>
              <a:rPr lang="en-US" sz="1200" b="1" dirty="0"/>
              <a:t>Community-Scale Stewardship Actions:</a:t>
            </a:r>
            <a:r>
              <a:rPr lang="en-US" sz="1200" dirty="0"/>
              <a:t> </a:t>
            </a:r>
          </a:p>
          <a:p>
            <a:pPr lvl="1"/>
            <a:r>
              <a:rPr lang="en-US" sz="1200" dirty="0">
                <a:highlight>
                  <a:srgbClr val="FFFF00"/>
                </a:highlight>
              </a:rPr>
              <a:t>Habitual </a:t>
            </a:r>
            <a:r>
              <a:rPr lang="en-US" sz="1200" dirty="0"/>
              <a:t>activities carried out by a group or network of people, that seek to improve, achieve, and/or </a:t>
            </a:r>
            <a:r>
              <a:rPr lang="en-US" sz="1200" dirty="0">
                <a:highlight>
                  <a:srgbClr val="FFFF00"/>
                </a:highlight>
              </a:rPr>
              <a:t>socially norm </a:t>
            </a:r>
            <a:r>
              <a:rPr lang="en-US" sz="1200" dirty="0"/>
              <a:t>the responsible use and protection of the natural environment through conservation and sustainable practices to enhance ecosystem resilience and human well-being </a:t>
            </a:r>
            <a:r>
              <a:rPr lang="en-US" sz="1200" i="1" dirty="0"/>
              <a:t>(based on a definition from </a:t>
            </a:r>
            <a:r>
              <a:rPr lang="en-US" sz="1200" i="1" u="sng" dirty="0">
                <a:hlinkClick r:id="rId3"/>
              </a:rPr>
              <a:t>Chapin et al, 2010</a:t>
            </a:r>
            <a:r>
              <a:rPr lang="en-US" sz="1200" i="1" dirty="0"/>
              <a:t>)</a:t>
            </a:r>
            <a:r>
              <a:rPr lang="en-US" sz="1200" dirty="0"/>
              <a:t>. These activities may benefit from technical assistance, social science data collection/analysis, and support from capacity building initiatives.</a:t>
            </a:r>
            <a:br>
              <a:rPr lang="en-US" sz="1200" dirty="0"/>
            </a:br>
            <a:endParaRPr lang="en-US" sz="1200" dirty="0"/>
          </a:p>
          <a:p>
            <a:pPr lvl="1"/>
            <a:r>
              <a:rPr lang="en-US" sz="1200" b="1" dirty="0"/>
              <a:t>Community-Scale Stewardship Measures: </a:t>
            </a:r>
            <a:endParaRPr lang="en-US" sz="1200" dirty="0"/>
          </a:p>
          <a:p>
            <a:pPr lvl="1"/>
            <a:r>
              <a:rPr lang="en-US" sz="1200" dirty="0"/>
              <a:t>Quantifiable benefits to the environment that are a result of a community-scale stewardship action, project, or program </a:t>
            </a:r>
            <a:r>
              <a:rPr lang="en-US" sz="1200" i="1" dirty="0"/>
              <a:t>(based on a definition from </a:t>
            </a:r>
            <a:r>
              <a:rPr lang="en-US" sz="1200" i="1" u="sng" dirty="0" err="1">
                <a:hlinkClick r:id="rId4"/>
              </a:rPr>
              <a:t>Hajkowicz</a:t>
            </a:r>
            <a:r>
              <a:rPr lang="en-US" sz="1200" i="1" u="sng" dirty="0">
                <a:hlinkClick r:id="rId4"/>
              </a:rPr>
              <a:t> &amp; Collins, 2009</a:t>
            </a:r>
            <a:r>
              <a:rPr lang="en-US" sz="1200" i="1" dirty="0"/>
              <a:t>).</a:t>
            </a:r>
            <a:endParaRPr lang="en-US" sz="1200" dirty="0"/>
          </a:p>
          <a:p>
            <a:endParaRPr lang="en-US" dirty="0"/>
          </a:p>
          <a:p>
            <a:pPr marL="285750" indent="-285750">
              <a:buFont typeface="Arial" panose="020B0604020202020204" pitchFamily="34" charset="0"/>
              <a:buChar char="•"/>
            </a:pPr>
            <a:endParaRPr lang="en-US" dirty="0"/>
          </a:p>
          <a:p>
            <a:endParaRPr lang="en-US" dirty="0"/>
          </a:p>
        </p:txBody>
      </p:sp>
      <p:sp>
        <p:nvSpPr>
          <p:cNvPr id="3" name="TextBox 2">
            <a:extLst>
              <a:ext uri="{FF2B5EF4-FFF2-40B4-BE49-F238E27FC236}">
                <a16:creationId xmlns:a16="http://schemas.microsoft.com/office/drawing/2014/main" id="{BEA17131-EF4F-3026-4BA0-79AD7BF9C816}"/>
              </a:ext>
            </a:extLst>
          </p:cNvPr>
          <p:cNvSpPr txBox="1"/>
          <p:nvPr/>
        </p:nvSpPr>
        <p:spPr>
          <a:xfrm>
            <a:off x="228600" y="1340528"/>
            <a:ext cx="4208016" cy="3000821"/>
          </a:xfrm>
          <a:prstGeom prst="rect">
            <a:avLst/>
          </a:prstGeom>
          <a:noFill/>
        </p:spPr>
        <p:txBody>
          <a:bodyPr wrap="square" rtlCol="0">
            <a:spAutoFit/>
          </a:bodyPr>
          <a:lstStyle/>
          <a:p>
            <a:pPr>
              <a:spcAft>
                <a:spcPts val="600"/>
              </a:spcAft>
            </a:pPr>
            <a:r>
              <a:rPr lang="en-US" b="1" u="sng" dirty="0"/>
              <a:t>Common questions/points of interest:</a:t>
            </a:r>
          </a:p>
          <a:p>
            <a:pPr marL="285750" indent="-285750">
              <a:spcAft>
                <a:spcPts val="600"/>
              </a:spcAft>
              <a:buFont typeface="Arial" panose="020B0604020202020204" pitchFamily="34" charset="0"/>
              <a:buChar char="•"/>
            </a:pPr>
            <a:r>
              <a:rPr lang="en-US" dirty="0"/>
              <a:t>What do we mean by “habitual” or “socially norm”?</a:t>
            </a:r>
          </a:p>
          <a:p>
            <a:pPr marL="285750" indent="-285750">
              <a:spcAft>
                <a:spcPts val="600"/>
              </a:spcAft>
              <a:buFont typeface="Arial" panose="020B0604020202020204" pitchFamily="34" charset="0"/>
              <a:buChar char="•"/>
            </a:pPr>
            <a:endParaRPr lang="en-US" dirty="0"/>
          </a:p>
          <a:p>
            <a:pPr>
              <a:spcAft>
                <a:spcPts val="600"/>
              </a:spcAft>
            </a:pPr>
            <a:r>
              <a:rPr lang="en-US" b="1" u="sng" dirty="0"/>
              <a:t>Conversations and Comments:</a:t>
            </a:r>
          </a:p>
          <a:p>
            <a:pPr marL="285750" indent="-285750">
              <a:spcAft>
                <a:spcPts val="600"/>
              </a:spcAft>
              <a:buFont typeface="Arial" panose="020B0604020202020204" pitchFamily="34" charset="0"/>
              <a:buChar char="•"/>
            </a:pPr>
            <a:r>
              <a:rPr lang="en-US" sz="1200" dirty="0"/>
              <a:t>Maureen Mitchell, Anacostia Riverkeeper</a:t>
            </a:r>
          </a:p>
          <a:p>
            <a:pPr marL="285750" indent="-285750">
              <a:spcAft>
                <a:spcPts val="600"/>
              </a:spcAft>
              <a:buFont typeface="Arial" panose="020B0604020202020204" pitchFamily="34" charset="0"/>
              <a:buChar char="•"/>
            </a:pPr>
            <a:r>
              <a:rPr lang="en-US" sz="1200" dirty="0"/>
              <a:t>Ru Williams, Elizabeth River Project</a:t>
            </a:r>
          </a:p>
          <a:p>
            <a:pPr marL="285750" indent="-285750">
              <a:spcAft>
                <a:spcPts val="600"/>
              </a:spcAft>
              <a:buFont typeface="Arial" panose="020B0604020202020204" pitchFamily="34" charset="0"/>
              <a:buChar char="•"/>
            </a:pPr>
            <a:r>
              <a:rPr lang="en-US" sz="1200" dirty="0"/>
              <a:t>Dexter Locke, Forest Service (STEWMAP)</a:t>
            </a:r>
          </a:p>
          <a:p>
            <a:pPr marL="285750" indent="-285750">
              <a:spcAft>
                <a:spcPts val="600"/>
              </a:spcAft>
              <a:buFont typeface="Arial" panose="020B0604020202020204" pitchFamily="34" charset="0"/>
              <a:buChar char="•"/>
            </a:pPr>
            <a:r>
              <a:rPr lang="en-US" sz="1200" dirty="0"/>
              <a:t>Don Callihan, Friends of Oregon Ridge</a:t>
            </a:r>
          </a:p>
          <a:p>
            <a:pPr marL="285750" indent="-285750">
              <a:spcAft>
                <a:spcPts val="600"/>
              </a:spcAft>
              <a:buFont typeface="Arial" panose="020B0604020202020204" pitchFamily="34" charset="0"/>
              <a:buChar char="•"/>
            </a:pPr>
            <a:r>
              <a:rPr lang="en-US" sz="1200" dirty="0"/>
              <a:t>Ashley Traut, Greater Baltimore Wilderness Coalition</a:t>
            </a:r>
          </a:p>
          <a:p>
            <a:endParaRPr lang="en-US" dirty="0"/>
          </a:p>
        </p:txBody>
      </p:sp>
      <p:cxnSp>
        <p:nvCxnSpPr>
          <p:cNvPr id="5" name="Straight Connector 4">
            <a:extLst>
              <a:ext uri="{FF2B5EF4-FFF2-40B4-BE49-F238E27FC236}">
                <a16:creationId xmlns:a16="http://schemas.microsoft.com/office/drawing/2014/main" id="{F10724B7-7FDC-FEF8-539A-C4CA4A2E31DB}"/>
              </a:ext>
            </a:extLst>
          </p:cNvPr>
          <p:cNvCxnSpPr>
            <a:cxnSpLocks/>
          </p:cNvCxnSpPr>
          <p:nvPr/>
        </p:nvCxnSpPr>
        <p:spPr>
          <a:xfrm flipH="1">
            <a:off x="4429959" y="1113837"/>
            <a:ext cx="150" cy="359132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49113"/>
      </p:ext>
    </p:extLst>
  </p:cSld>
  <p:clrMapOvr>
    <a:masterClrMapping/>
  </p:clrMapOvr>
</p:sld>
</file>

<file path=ppt/theme/theme1.xml><?xml version="1.0" encoding="utf-8"?>
<a:theme xmlns:a="http://schemas.openxmlformats.org/drawingml/2006/main" name="CBP Presentation Theme">
  <a:themeElements>
    <a:clrScheme name="Simple Light">
      <a:dk1>
        <a:srgbClr val="112C45"/>
      </a:dk1>
      <a:lt1>
        <a:srgbClr val="FFFFFF"/>
      </a:lt1>
      <a:dk2>
        <a:srgbClr val="595959"/>
      </a:dk2>
      <a:lt2>
        <a:srgbClr val="EBEBEB"/>
      </a:lt2>
      <a:accent1>
        <a:srgbClr val="06AEEF"/>
      </a:accent1>
      <a:accent2>
        <a:srgbClr val="FDB84C"/>
      </a:accent2>
      <a:accent3>
        <a:srgbClr val="FFE809"/>
      </a:accent3>
      <a:accent4>
        <a:srgbClr val="AAE0FA"/>
      </a:accent4>
      <a:accent5>
        <a:srgbClr val="06AEEF"/>
      </a:accent5>
      <a:accent6>
        <a:srgbClr val="FDB84C"/>
      </a:accent6>
      <a:hlink>
        <a:srgbClr val="026B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2055</Words>
  <Application>Microsoft Office PowerPoint</Application>
  <PresentationFormat>On-screen Show (16:9)</PresentationFormat>
  <Paragraphs>204</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CBP Presentation Theme</vt:lpstr>
      <vt:lpstr>Stewardship Workgroup</vt:lpstr>
      <vt:lpstr>Icebreaker </vt:lpstr>
      <vt:lpstr>Chesapeake Bay Program Updates</vt:lpstr>
      <vt:lpstr>Chesapeake Bay Program Updates</vt:lpstr>
      <vt:lpstr>Engaged Communities Goal</vt:lpstr>
      <vt:lpstr>Structure &amp; Governance</vt:lpstr>
      <vt:lpstr>Action Teams – Background</vt:lpstr>
      <vt:lpstr>Action Teams – Brief Updates</vt:lpstr>
      <vt:lpstr>Action Teams – Community Level Stewardship</vt:lpstr>
      <vt:lpstr>Action Teams – Chesapeake Steward Map</vt:lpstr>
      <vt:lpstr>Network Science Training</vt:lpstr>
      <vt:lpstr>Network Science Training</vt:lpstr>
      <vt:lpstr>Network Science Training</vt:lpstr>
      <vt:lpstr>Network Science Training</vt:lpstr>
      <vt:lpstr>Network Science Training</vt:lpstr>
      <vt:lpstr>Network Science Training</vt:lpstr>
      <vt:lpstr>Network Science Training</vt:lpstr>
      <vt:lpstr>How can the SWG better function as a network?</vt:lpstr>
      <vt:lpstr>Collaboration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Meredith Lemke</dc:creator>
  <cp:lastModifiedBy>Meredith Lemke</cp:lastModifiedBy>
  <cp:revision>1</cp:revision>
  <dcterms:modified xsi:type="dcterms:W3CDTF">2026-03-31T14:30:25Z</dcterms:modified>
</cp:coreProperties>
</file>