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144">
          <p15:clr>
            <a:srgbClr val="747775"/>
          </p15:clr>
        </p15:guide>
        <p15:guide id="2" pos="5616">
          <p15:clr>
            <a:srgbClr val="747775"/>
          </p15:clr>
        </p15:guide>
        <p15:guide id="3" orient="horz" pos="144">
          <p15:clr>
            <a:srgbClr val="747775"/>
          </p15:clr>
        </p15:guide>
        <p15:guide id="4" orient="horz" pos="2748">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7" roundtripDataSignature="AMtx7mj5p4t3wyevNMc+RFru9ht6Xxx9O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2B12D62-F27F-4504-9302-2F117857179A}">
  <a:tblStyle styleId="{72B12D62-F27F-4504-9302-2F117857179A}"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6F1FC"/>
          </a:solidFill>
        </a:fill>
      </a:tcStyle>
    </a:wholeTbl>
    <a:band1H>
      <a:tcTxStyle/>
      <a:tcStyle>
        <a:tcBdr/>
        <a:fill>
          <a:solidFill>
            <a:srgbClr val="CAE3F9"/>
          </a:solidFill>
        </a:fill>
      </a:tcStyle>
    </a:band1H>
    <a:band2H>
      <a:tcTxStyle/>
      <a:tcStyle>
        <a:tcBdr/>
      </a:tcStyle>
    </a:band2H>
    <a:band1V>
      <a:tcTxStyle/>
      <a:tcStyle>
        <a:tcBdr/>
        <a:fill>
          <a:solidFill>
            <a:srgbClr val="CAE3F9"/>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8" d="100"/>
          <a:sy n="138" d="100"/>
        </p:scale>
        <p:origin x="834" y="120"/>
      </p:cViewPr>
      <p:guideLst>
        <p:guide pos="144"/>
        <p:guide pos="5616"/>
        <p:guide orient="horz" pos="144"/>
        <p:guide orient="horz" pos="274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notesMaster" Target="notesMasters/notesMaster1.xml"/><Relationship Id="rId42"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37" Type="http://customschemas.google.com/relationships/presentationmetadata" Target="meta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redith Lemke" userId="bde002cf-617c-41e8-8e7e-0c7cde003da3" providerId="ADAL" clId="{E7B1EB05-9D98-4C6C-877D-CEF784920F83}"/>
    <pc:docChg chg="delSld">
      <pc:chgData name="Meredith Lemke" userId="bde002cf-617c-41e8-8e7e-0c7cde003da3" providerId="ADAL" clId="{E7B1EB05-9D98-4C6C-877D-CEF784920F83}" dt="2026-10-16T14:21:27.206" v="10" actId="2696"/>
      <pc:docMkLst>
        <pc:docMk/>
      </pc:docMkLst>
      <pc:sldChg chg="del">
        <pc:chgData name="Meredith Lemke" userId="bde002cf-617c-41e8-8e7e-0c7cde003da3" providerId="ADAL" clId="{E7B1EB05-9D98-4C6C-877D-CEF784920F83}" dt="2026-10-16T14:21:04.996" v="1" actId="2696"/>
        <pc:sldMkLst>
          <pc:docMk/>
          <pc:sldMk cId="0" sldId="275"/>
        </pc:sldMkLst>
      </pc:sldChg>
      <pc:sldChg chg="del">
        <pc:chgData name="Meredith Lemke" userId="bde002cf-617c-41e8-8e7e-0c7cde003da3" providerId="ADAL" clId="{E7B1EB05-9D98-4C6C-877D-CEF784920F83}" dt="2026-10-16T14:21:01.700" v="0" actId="2696"/>
        <pc:sldMkLst>
          <pc:docMk/>
          <pc:sldMk cId="0" sldId="276"/>
        </pc:sldMkLst>
      </pc:sldChg>
      <pc:sldChg chg="del">
        <pc:chgData name="Meredith Lemke" userId="bde002cf-617c-41e8-8e7e-0c7cde003da3" providerId="ADAL" clId="{E7B1EB05-9D98-4C6C-877D-CEF784920F83}" dt="2026-10-16T14:21:07.474" v="2" actId="2696"/>
        <pc:sldMkLst>
          <pc:docMk/>
          <pc:sldMk cId="0" sldId="277"/>
        </pc:sldMkLst>
      </pc:sldChg>
      <pc:sldChg chg="del">
        <pc:chgData name="Meredith Lemke" userId="bde002cf-617c-41e8-8e7e-0c7cde003da3" providerId="ADAL" clId="{E7B1EB05-9D98-4C6C-877D-CEF784920F83}" dt="2026-10-16T14:21:09.754" v="3" actId="2696"/>
        <pc:sldMkLst>
          <pc:docMk/>
          <pc:sldMk cId="0" sldId="278"/>
        </pc:sldMkLst>
      </pc:sldChg>
      <pc:sldChg chg="del">
        <pc:chgData name="Meredith Lemke" userId="bde002cf-617c-41e8-8e7e-0c7cde003da3" providerId="ADAL" clId="{E7B1EB05-9D98-4C6C-877D-CEF784920F83}" dt="2026-10-16T14:21:12.431" v="4" actId="2696"/>
        <pc:sldMkLst>
          <pc:docMk/>
          <pc:sldMk cId="0" sldId="279"/>
        </pc:sldMkLst>
      </pc:sldChg>
      <pc:sldChg chg="del">
        <pc:chgData name="Meredith Lemke" userId="bde002cf-617c-41e8-8e7e-0c7cde003da3" providerId="ADAL" clId="{E7B1EB05-9D98-4C6C-877D-CEF784920F83}" dt="2026-10-16T14:21:14.432" v="5" actId="2696"/>
        <pc:sldMkLst>
          <pc:docMk/>
          <pc:sldMk cId="0" sldId="280"/>
        </pc:sldMkLst>
      </pc:sldChg>
      <pc:sldChg chg="del">
        <pc:chgData name="Meredith Lemke" userId="bde002cf-617c-41e8-8e7e-0c7cde003da3" providerId="ADAL" clId="{E7B1EB05-9D98-4C6C-877D-CEF784920F83}" dt="2026-10-16T14:21:16.882" v="6" actId="2696"/>
        <pc:sldMkLst>
          <pc:docMk/>
          <pc:sldMk cId="0" sldId="281"/>
        </pc:sldMkLst>
      </pc:sldChg>
      <pc:sldChg chg="del">
        <pc:chgData name="Meredith Lemke" userId="bde002cf-617c-41e8-8e7e-0c7cde003da3" providerId="ADAL" clId="{E7B1EB05-9D98-4C6C-877D-CEF784920F83}" dt="2026-10-16T14:21:19.653" v="7" actId="2696"/>
        <pc:sldMkLst>
          <pc:docMk/>
          <pc:sldMk cId="0" sldId="282"/>
        </pc:sldMkLst>
      </pc:sldChg>
      <pc:sldChg chg="del">
        <pc:chgData name="Meredith Lemke" userId="bde002cf-617c-41e8-8e7e-0c7cde003da3" providerId="ADAL" clId="{E7B1EB05-9D98-4C6C-877D-CEF784920F83}" dt="2026-10-16T14:21:21.786" v="8" actId="2696"/>
        <pc:sldMkLst>
          <pc:docMk/>
          <pc:sldMk cId="0" sldId="283"/>
        </pc:sldMkLst>
      </pc:sldChg>
      <pc:sldChg chg="del">
        <pc:chgData name="Meredith Lemke" userId="bde002cf-617c-41e8-8e7e-0c7cde003da3" providerId="ADAL" clId="{E7B1EB05-9D98-4C6C-877D-CEF784920F83}" dt="2026-10-16T14:21:24.565" v="9" actId="2696"/>
        <pc:sldMkLst>
          <pc:docMk/>
          <pc:sldMk cId="0" sldId="284"/>
        </pc:sldMkLst>
      </pc:sldChg>
      <pc:sldChg chg="del">
        <pc:chgData name="Meredith Lemke" userId="bde002cf-617c-41e8-8e7e-0c7cde003da3" providerId="ADAL" clId="{E7B1EB05-9D98-4C6C-877D-CEF784920F83}" dt="2026-10-16T14:21:27.206" v="10" actId="2696"/>
        <pc:sldMkLst>
          <pc:docMk/>
          <pc:sldMk cId="0" sldId="285"/>
        </pc:sldMkLst>
      </pc:sldChg>
      <pc:sldMasterChg chg="delSldLayout">
        <pc:chgData name="Meredith Lemke" userId="bde002cf-617c-41e8-8e7e-0c7cde003da3" providerId="ADAL" clId="{E7B1EB05-9D98-4C6C-877D-CEF784920F83}" dt="2026-10-16T14:21:24.565" v="9" actId="2696"/>
        <pc:sldMasterMkLst>
          <pc:docMk/>
          <pc:sldMasterMk cId="0" sldId="2147483648"/>
        </pc:sldMasterMkLst>
        <pc:sldLayoutChg chg="del">
          <pc:chgData name="Meredith Lemke" userId="bde002cf-617c-41e8-8e7e-0c7cde003da3" providerId="ADAL" clId="{E7B1EB05-9D98-4C6C-877D-CEF784920F83}" dt="2026-10-16T14:21:04.996" v="1" actId="2696"/>
          <pc:sldLayoutMkLst>
            <pc:docMk/>
            <pc:sldMasterMk cId="0" sldId="2147483648"/>
            <pc:sldLayoutMk cId="0" sldId="2147483655"/>
          </pc:sldLayoutMkLst>
        </pc:sldLayoutChg>
        <pc:sldLayoutChg chg="del">
          <pc:chgData name="Meredith Lemke" userId="bde002cf-617c-41e8-8e7e-0c7cde003da3" providerId="ADAL" clId="{E7B1EB05-9D98-4C6C-877D-CEF784920F83}" dt="2026-10-16T14:21:01.700" v="0" actId="2696"/>
          <pc:sldLayoutMkLst>
            <pc:docMk/>
            <pc:sldMasterMk cId="0" sldId="2147483648"/>
            <pc:sldLayoutMk cId="0" sldId="2147483657"/>
          </pc:sldLayoutMkLst>
        </pc:sldLayoutChg>
        <pc:sldLayoutChg chg="del">
          <pc:chgData name="Meredith Lemke" userId="bde002cf-617c-41e8-8e7e-0c7cde003da3" providerId="ADAL" clId="{E7B1EB05-9D98-4C6C-877D-CEF784920F83}" dt="2026-10-16T14:21:07.474" v="2" actId="2696"/>
          <pc:sldLayoutMkLst>
            <pc:docMk/>
            <pc:sldMasterMk cId="0" sldId="2147483648"/>
            <pc:sldLayoutMk cId="0" sldId="2147483658"/>
          </pc:sldLayoutMkLst>
        </pc:sldLayoutChg>
        <pc:sldLayoutChg chg="del">
          <pc:chgData name="Meredith Lemke" userId="bde002cf-617c-41e8-8e7e-0c7cde003da3" providerId="ADAL" clId="{E7B1EB05-9D98-4C6C-877D-CEF784920F83}" dt="2026-10-16T14:21:09.754" v="3" actId="2696"/>
          <pc:sldLayoutMkLst>
            <pc:docMk/>
            <pc:sldMasterMk cId="0" sldId="2147483648"/>
            <pc:sldLayoutMk cId="0" sldId="2147483659"/>
          </pc:sldLayoutMkLst>
        </pc:sldLayoutChg>
        <pc:sldLayoutChg chg="del">
          <pc:chgData name="Meredith Lemke" userId="bde002cf-617c-41e8-8e7e-0c7cde003da3" providerId="ADAL" clId="{E7B1EB05-9D98-4C6C-877D-CEF784920F83}" dt="2026-10-16T14:21:12.431" v="4" actId="2696"/>
          <pc:sldLayoutMkLst>
            <pc:docMk/>
            <pc:sldMasterMk cId="0" sldId="2147483648"/>
            <pc:sldLayoutMk cId="0" sldId="2147483660"/>
          </pc:sldLayoutMkLst>
        </pc:sldLayoutChg>
        <pc:sldLayoutChg chg="del">
          <pc:chgData name="Meredith Lemke" userId="bde002cf-617c-41e8-8e7e-0c7cde003da3" providerId="ADAL" clId="{E7B1EB05-9D98-4C6C-877D-CEF784920F83}" dt="2026-10-16T14:21:14.432" v="5" actId="2696"/>
          <pc:sldLayoutMkLst>
            <pc:docMk/>
            <pc:sldMasterMk cId="0" sldId="2147483648"/>
            <pc:sldLayoutMk cId="0" sldId="2147483661"/>
          </pc:sldLayoutMkLst>
        </pc:sldLayoutChg>
        <pc:sldLayoutChg chg="del">
          <pc:chgData name="Meredith Lemke" userId="bde002cf-617c-41e8-8e7e-0c7cde003da3" providerId="ADAL" clId="{E7B1EB05-9D98-4C6C-877D-CEF784920F83}" dt="2026-10-16T14:21:16.882" v="6" actId="2696"/>
          <pc:sldLayoutMkLst>
            <pc:docMk/>
            <pc:sldMasterMk cId="0" sldId="2147483648"/>
            <pc:sldLayoutMk cId="0" sldId="2147483662"/>
          </pc:sldLayoutMkLst>
        </pc:sldLayoutChg>
        <pc:sldLayoutChg chg="del">
          <pc:chgData name="Meredith Lemke" userId="bde002cf-617c-41e8-8e7e-0c7cde003da3" providerId="ADAL" clId="{E7B1EB05-9D98-4C6C-877D-CEF784920F83}" dt="2026-10-16T14:21:19.653" v="7" actId="2696"/>
          <pc:sldLayoutMkLst>
            <pc:docMk/>
            <pc:sldMasterMk cId="0" sldId="2147483648"/>
            <pc:sldLayoutMk cId="0" sldId="2147483663"/>
          </pc:sldLayoutMkLst>
        </pc:sldLayoutChg>
        <pc:sldLayoutChg chg="del">
          <pc:chgData name="Meredith Lemke" userId="bde002cf-617c-41e8-8e7e-0c7cde003da3" providerId="ADAL" clId="{E7B1EB05-9D98-4C6C-877D-CEF784920F83}" dt="2026-10-16T14:21:21.786" v="8" actId="2696"/>
          <pc:sldLayoutMkLst>
            <pc:docMk/>
            <pc:sldMasterMk cId="0" sldId="2147483648"/>
            <pc:sldLayoutMk cId="0" sldId="2147483664"/>
          </pc:sldLayoutMkLst>
        </pc:sldLayoutChg>
        <pc:sldLayoutChg chg="del">
          <pc:chgData name="Meredith Lemke" userId="bde002cf-617c-41e8-8e7e-0c7cde003da3" providerId="ADAL" clId="{E7B1EB05-9D98-4C6C-877D-CEF784920F83}" dt="2026-10-16T14:21:24.565" v="9" actId="2696"/>
          <pc:sldLayoutMkLst>
            <pc:docMk/>
            <pc:sldMasterMk cId="0" sldId="2147483648"/>
            <pc:sldLayoutMk cId="0" sldId="2147483665"/>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d18lev1ok5leia.cloudfront.net/chesapeakebay/Accessibility-Best-Practices-2023-09-07.pdf"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d18lev1ok5leia.cloudfront.net/chesapeakebay/Accessibility-Best-Practices-2023-09-07.pdf"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d18lev1ok5leia.cloudfront.net/chesapeakebay/Accessibility-Best-Practices-2023-09-07.pdf"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d18lev1ok5leia.cloudfront.net/chesapeakebay/Accessibility-Best-Practices-2023-09-07.pdf"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d18lev1ok5leia.cloudfront.net/chesapeakebay/Accessibility-Best-Practices-2023-09-07.pdf"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chesapeakebay.net/what/event/k12-cte-action-team-meeting-august-2026"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d18lev1ok5leia.cloudfront.net/chesapeakebay/Accessibility-Best-Practices-2023-09-07.pdf"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d18lev1ok5leia.cloudfront.net/chesapeakebay/Accessibility-Best-Practices-2023-09-07.pdf"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2" name="Google Shape;25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PRESENTATION TITLE</a:t>
            </a:r>
            <a:endParaRPr/>
          </a:p>
          <a:p>
            <a:pPr marL="0" lvl="0" indent="0" algn="l" rtl="0">
              <a:lnSpc>
                <a:spcPct val="100000"/>
              </a:lnSpc>
              <a:spcBef>
                <a:spcPts val="0"/>
              </a:spcBef>
              <a:spcAft>
                <a:spcPts val="0"/>
              </a:spcAft>
              <a:buSzPts val="1100"/>
              <a:buNone/>
            </a:pPr>
            <a:br>
              <a:rPr lang="en"/>
            </a:br>
            <a:r>
              <a:rPr lang="en"/>
              <a:t>A good presentation title should be informative, engaging and concise. It should capture the essence of your presentation and pique the interest of your audience. Here are some key elements that make a good presentation title:</a:t>
            </a:r>
            <a:endParaRPr/>
          </a:p>
          <a:p>
            <a:pPr marL="457200" lvl="0" indent="-298450" algn="l" rtl="0">
              <a:lnSpc>
                <a:spcPct val="100000"/>
              </a:lnSpc>
              <a:spcBef>
                <a:spcPts val="0"/>
              </a:spcBef>
              <a:spcAft>
                <a:spcPts val="0"/>
              </a:spcAft>
              <a:buSzPts val="1100"/>
              <a:buChar char="●"/>
            </a:pPr>
            <a:r>
              <a:rPr lang="en" b="1"/>
              <a:t>Clear: </a:t>
            </a:r>
            <a:r>
              <a:rPr lang="en"/>
              <a:t>Your presentation title should clearly convey the focus or topic of your presentation. It should provide a clear indication of what your audience can expect to learn or gain from attending. </a:t>
            </a:r>
            <a:r>
              <a:rPr lang="en">
                <a:solidFill>
                  <a:schemeClr val="dk1"/>
                </a:solidFill>
              </a:rPr>
              <a:t>If your presentation is part of a conference or event with a program or agenda, consider incorporating relevant keywords, which can make it more discoverable to a potential audience.</a:t>
            </a:r>
            <a:endParaRPr/>
          </a:p>
          <a:p>
            <a:pPr marL="457200" lvl="0" indent="-298450" algn="l" rtl="0">
              <a:lnSpc>
                <a:spcPct val="100000"/>
              </a:lnSpc>
              <a:spcBef>
                <a:spcPts val="0"/>
              </a:spcBef>
              <a:spcAft>
                <a:spcPts val="0"/>
              </a:spcAft>
              <a:buSzPts val="1100"/>
              <a:buChar char="●"/>
            </a:pPr>
            <a:r>
              <a:rPr lang="en" b="1"/>
              <a:t>Engaging: </a:t>
            </a:r>
            <a:r>
              <a:rPr lang="en"/>
              <a:t>Your presentation title should grab the attention of your audience. It should be interesting, compelling, and easy to remember, and it should encourage people to attend your talk. </a:t>
            </a:r>
            <a:r>
              <a:rPr lang="en">
                <a:solidFill>
                  <a:schemeClr val="dk1"/>
                </a:solidFill>
              </a:rPr>
              <a:t>If you understand your target audience’s interests and needs, craft a presentation title that appeals to them specifically.</a:t>
            </a:r>
            <a:endParaRPr/>
          </a:p>
          <a:p>
            <a:pPr marL="457200" lvl="0" indent="-298450" algn="l" rtl="0">
              <a:lnSpc>
                <a:spcPct val="100000"/>
              </a:lnSpc>
              <a:spcBef>
                <a:spcPts val="0"/>
              </a:spcBef>
              <a:spcAft>
                <a:spcPts val="0"/>
              </a:spcAft>
              <a:buSzPts val="1100"/>
              <a:buChar char="●"/>
            </a:pPr>
            <a:r>
              <a:rPr lang="en" b="1"/>
              <a:t>Concise: </a:t>
            </a:r>
            <a:r>
              <a:rPr lang="en"/>
              <a:t>Keep your presentation title concise, and avoid excessive wording. Long and complicated titles can be overwhelming and may fail to communicate your main point effectively.</a:t>
            </a:r>
            <a:endParaRPr/>
          </a:p>
          <a:p>
            <a:pPr marL="457200" lvl="0" indent="-298450" algn="l" rtl="0">
              <a:lnSpc>
                <a:spcPct val="100000"/>
              </a:lnSpc>
              <a:spcBef>
                <a:spcPts val="0"/>
              </a:spcBef>
              <a:spcAft>
                <a:spcPts val="0"/>
              </a:spcAft>
              <a:buSzPts val="1100"/>
              <a:buChar char="●"/>
            </a:pPr>
            <a:r>
              <a:rPr lang="en" b="1"/>
              <a:t>Be Creative: </a:t>
            </a:r>
            <a:r>
              <a:rPr lang="en"/>
              <a:t>Don't be afraid to think outside the box and come up with a unique and creative title. A fresh and original title can make your presentation stand out from the rest.</a:t>
            </a:r>
            <a:endParaRPr/>
          </a:p>
          <a:p>
            <a:pPr marL="457200" lvl="0" indent="-298450" algn="l" rtl="0">
              <a:lnSpc>
                <a:spcPct val="100000"/>
              </a:lnSpc>
              <a:spcBef>
                <a:spcPts val="0"/>
              </a:spcBef>
              <a:spcAft>
                <a:spcPts val="0"/>
              </a:spcAft>
              <a:buClr>
                <a:schemeClr val="dk1"/>
              </a:buClr>
              <a:buSzPts val="1100"/>
              <a:buChar char="●"/>
            </a:pPr>
            <a:r>
              <a:rPr lang="en" b="1">
                <a:solidFill>
                  <a:schemeClr val="dk1"/>
                </a:solidFill>
              </a:rPr>
              <a:t>Avoid Jargon: </a:t>
            </a:r>
            <a:r>
              <a:rPr lang="en">
                <a:solidFill>
                  <a:schemeClr val="dk1"/>
                </a:solidFill>
              </a:rPr>
              <a:t>Unless your presentation is targeted to a technical or specialized audience, it's generally best to use simple language that can be easily understood by a wide range of people.</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a:t>Remember, a presentation’s title sets the first impression and determines whether people will be interested in attending your presentation. Spend time brainstorming and refining your title to make it as impactful and engaging as possible.</a:t>
            </a: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9" name="Google Shape;259;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AGENDA</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a:t>If your agenda includes more than six items, duplicate this slide.</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Clr>
                <a:schemeClr val="dk1"/>
              </a:buClr>
              <a:buSzPts val="1100"/>
              <a:buFont typeface="Arial"/>
              <a:buNone/>
            </a:pPr>
            <a:r>
              <a:rPr lang="en"/>
              <a:t>A good agenda slide serves as a roadmap for your audience, providing an overview of what you will cover and setting expectations for your presentation. Here are some key elements that make a good presentation agenda slide:</a:t>
            </a:r>
            <a:endParaRPr/>
          </a:p>
          <a:p>
            <a:pPr marL="457200" lvl="0" indent="-298450" algn="l" rtl="0">
              <a:lnSpc>
                <a:spcPct val="100000"/>
              </a:lnSpc>
              <a:spcBef>
                <a:spcPts val="0"/>
              </a:spcBef>
              <a:spcAft>
                <a:spcPts val="0"/>
              </a:spcAft>
              <a:buSzPts val="1100"/>
              <a:buChar char="●"/>
            </a:pPr>
            <a:r>
              <a:rPr lang="en" b="1"/>
              <a:t>Clear and Concise: </a:t>
            </a:r>
            <a:r>
              <a:rPr lang="en"/>
              <a:t>Keep your agenda slide clear, simple and easy to understand. Use straightforward language to describe the main sections or topics that will be covered.</a:t>
            </a:r>
            <a:endParaRPr/>
          </a:p>
          <a:p>
            <a:pPr marL="457200" lvl="0" indent="-298450" algn="l" rtl="0">
              <a:lnSpc>
                <a:spcPct val="100000"/>
              </a:lnSpc>
              <a:spcBef>
                <a:spcPts val="0"/>
              </a:spcBef>
              <a:spcAft>
                <a:spcPts val="0"/>
              </a:spcAft>
              <a:buSzPts val="1100"/>
              <a:buChar char="●"/>
            </a:pPr>
            <a:r>
              <a:rPr lang="en" b="1"/>
              <a:t>Sequential Order: </a:t>
            </a:r>
            <a:r>
              <a:rPr lang="en"/>
              <a:t>Arrange your agenda in a logical order that follows the flow of your presentation. Start with an introduction or overview, then list the main sections or topics in the order they will be presented. </a:t>
            </a:r>
            <a:r>
              <a:rPr lang="en">
                <a:solidFill>
                  <a:schemeClr val="dk1"/>
                </a:solidFill>
              </a:rPr>
              <a:t>Avoid listing anything you don't plan to cover, which may confuse or disappoint your audience.</a:t>
            </a:r>
            <a:endParaRPr/>
          </a:p>
          <a:p>
            <a:pPr marL="457200" lvl="0" indent="-298450" algn="l" rtl="0">
              <a:lnSpc>
                <a:spcPct val="100000"/>
              </a:lnSpc>
              <a:spcBef>
                <a:spcPts val="0"/>
              </a:spcBef>
              <a:spcAft>
                <a:spcPts val="0"/>
              </a:spcAft>
              <a:buClr>
                <a:schemeClr val="dk1"/>
              </a:buClr>
              <a:buSzPts val="1100"/>
              <a:buChar char="●"/>
            </a:pPr>
            <a:r>
              <a:rPr lang="en" b="1">
                <a:solidFill>
                  <a:schemeClr val="dk1"/>
                </a:solidFill>
              </a:rPr>
              <a:t>Descriptive Headings: </a:t>
            </a:r>
            <a:r>
              <a:rPr lang="en">
                <a:solidFill>
                  <a:schemeClr val="dk1"/>
                </a:solidFill>
              </a:rPr>
              <a:t>Instead of generic labels like "Section 1" or "Topic A," use descriptive headings make it clear what each section will discuss. This will make it easier for your audience to follow along and engage with your content.</a:t>
            </a:r>
            <a:endParaRPr>
              <a:solidFill>
                <a:schemeClr val="dk1"/>
              </a:solidFill>
            </a:endParaRPr>
          </a:p>
          <a:p>
            <a:pPr marL="457200" lvl="0" indent="-298450" algn="l" rtl="0">
              <a:lnSpc>
                <a:spcPct val="100000"/>
              </a:lnSpc>
              <a:spcBef>
                <a:spcPts val="0"/>
              </a:spcBef>
              <a:spcAft>
                <a:spcPts val="0"/>
              </a:spcAft>
              <a:buSzPts val="1100"/>
              <a:buChar char="●"/>
            </a:pPr>
            <a:r>
              <a:rPr lang="en" b="1"/>
              <a:t>Time Allocation: </a:t>
            </a:r>
            <a:r>
              <a:rPr lang="en"/>
              <a:t>If applicable, indicate how much time you expect to spend on each section or topic. This will help your audience understand your pacing and anticipate when specific areas of interest will be addressed.</a:t>
            </a:r>
            <a:endParaRPr/>
          </a:p>
          <a:p>
            <a:pPr marL="457200" lvl="0" indent="-298450" algn="l" rtl="0">
              <a:lnSpc>
                <a:spcPct val="100000"/>
              </a:lnSpc>
              <a:spcBef>
                <a:spcPts val="0"/>
              </a:spcBef>
              <a:spcAft>
                <a:spcPts val="0"/>
              </a:spcAft>
              <a:buSzPts val="1100"/>
              <a:buChar char="●"/>
            </a:pPr>
            <a:r>
              <a:rPr lang="en" b="1"/>
              <a:t>Navigation Links: </a:t>
            </a:r>
            <a:r>
              <a:rPr lang="en"/>
              <a:t>If your presentation is long or complex, consider including navigation links on your agenda slide, enabling your audience to jump to specific sections easily.</a:t>
            </a:r>
            <a:endParaRPr/>
          </a:p>
          <a:p>
            <a:pPr marL="0" lvl="0" indent="0" algn="l" rtl="0">
              <a:lnSpc>
                <a:spcPct val="100000"/>
              </a:lnSpc>
              <a:spcBef>
                <a:spcPts val="0"/>
              </a:spcBef>
              <a:spcAft>
                <a:spcPts val="0"/>
              </a:spcAft>
              <a:buClr>
                <a:schemeClr val="dk1"/>
              </a:buClr>
              <a:buSzPts val="1100"/>
              <a:buFont typeface="Arial"/>
              <a:buNone/>
            </a:pPr>
            <a:endParaRPr/>
          </a:p>
          <a:p>
            <a:pPr marL="0" lvl="0" indent="0" algn="l" rtl="0">
              <a:lnSpc>
                <a:spcPct val="100000"/>
              </a:lnSpc>
              <a:spcBef>
                <a:spcPts val="0"/>
              </a:spcBef>
              <a:spcAft>
                <a:spcPts val="0"/>
              </a:spcAft>
              <a:buClr>
                <a:schemeClr val="dk1"/>
              </a:buClr>
              <a:buSzPts val="1100"/>
              <a:buFont typeface="Arial"/>
              <a:buNone/>
            </a:pPr>
            <a:r>
              <a:rPr lang="en"/>
              <a:t>Remember, your agenda slide sets the tone for your presentation and helps manage audience expectations. An informative agenda slide will ensure a smooth transition between topics, and will enhance the overall clarity and coherence of your presentation.</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3" name="Google Shape;273;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SECTION TITLE</a:t>
            </a:r>
            <a:endParaRPr/>
          </a:p>
          <a:p>
            <a:pPr marL="0" lvl="0" indent="0" algn="l" rtl="0">
              <a:lnSpc>
                <a:spcPct val="100000"/>
              </a:lnSpc>
              <a:spcBef>
                <a:spcPts val="0"/>
              </a:spcBef>
              <a:spcAft>
                <a:spcPts val="0"/>
              </a:spcAft>
              <a:buSzPts val="1100"/>
              <a:buNone/>
            </a:pPr>
            <a:br>
              <a:rPr lang="en"/>
            </a:br>
            <a:r>
              <a:rPr lang="en"/>
              <a:t>A good section title slide serves as a transition point between different sections of your presentation, providing a cue to your audience that you will be changing topics. If applicable, make sure your section title matches the text you used on your agenda slide. This can be a concise sentence that summarizes the topic ahead, or a question that piques the audience's interest. It should provide a clear indication of what is to come.</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9" name="Google Shape;279;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CONTENT: TITLE WITH TEXT</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b="1"/>
              <a:t>Accessibility Tip: </a:t>
            </a:r>
            <a:r>
              <a:rPr lang="en"/>
              <a:t>Slide titles serve a similar role as headings on a webpage or in a document: They break a presentation into “chunks” of information, creating a scannable outline that is similar to a table of contents. Users of screen readers and other assistive technologies can skip from slide title to slide title, making it easier for them to find the information they’re looking for. For this reason, </a:t>
            </a:r>
            <a:r>
              <a:rPr lang="en" b="1"/>
              <a:t>every slide in a presentation should include a title, and every title should be unique. </a:t>
            </a:r>
            <a:r>
              <a:rPr lang="en"/>
              <a:t>When displaying a title wouldn’t suit your presentation design, you can hide it, ensuring it isn’t visible to a sighted user, but is accessible to a screen reader. More information can be found in our </a:t>
            </a:r>
            <a:r>
              <a:rPr lang="en" u="sng">
                <a:solidFill>
                  <a:schemeClr val="hlink"/>
                </a:solidFill>
                <a:hlinkClick r:id="rId3"/>
              </a:rPr>
              <a:t>Accessibility Best Practices</a:t>
            </a:r>
            <a:r>
              <a:rPr lang="en"/>
              <a:t> guide.</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5" name="Google Shape;285;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CONTENT: TITLE WITH TEXT</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b="1"/>
              <a:t>Accessibility Tip: </a:t>
            </a:r>
            <a:r>
              <a:rPr lang="en"/>
              <a:t>Slide titles serve a similar role as headings on a webpage or in a document: They break a presentation into “chunks” of information, creating a scannable outline that is similar to a table of contents. Users of screen readers and other assistive technologies can skip from slide title to slide title, making it easier for them to find the information they’re looking for. For this reason, </a:t>
            </a:r>
            <a:r>
              <a:rPr lang="en" b="1"/>
              <a:t>every slide in a presentation should include a title, and every title should be unique. </a:t>
            </a:r>
            <a:r>
              <a:rPr lang="en"/>
              <a:t>When displaying a title wouldn’t suit your presentation design, you can hide it, ensuring it isn’t visible to a sighted user, but is accessible to a screen reader. More information can be found in our </a:t>
            </a:r>
            <a:r>
              <a:rPr lang="en" u="sng">
                <a:solidFill>
                  <a:schemeClr val="hlink"/>
                </a:solidFill>
                <a:hlinkClick r:id="rId3"/>
              </a:rPr>
              <a:t>Accessibility Best Practices</a:t>
            </a:r>
            <a:r>
              <a:rPr lang="en"/>
              <a:t> guide.</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1" name="Google Shape;291;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CONTENT: TITLE WITH TEXT</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b="1"/>
              <a:t>Accessibility Tip: </a:t>
            </a:r>
            <a:r>
              <a:rPr lang="en"/>
              <a:t>Slide titles serve a similar role as headings on a webpage or in a document: They break a presentation into “chunks” of information, creating a scannable outline that is similar to a table of contents. Users of screen readers and other assistive technologies can skip from slide title to slide title, making it easier for them to find the information they’re looking for. For this reason, </a:t>
            </a:r>
            <a:r>
              <a:rPr lang="en" b="1"/>
              <a:t>every slide in a presentation should include a title, and every title should be unique. </a:t>
            </a:r>
            <a:r>
              <a:rPr lang="en"/>
              <a:t>When displaying a title wouldn’t suit your presentation design, you can hide it, ensuring it isn’t visible to a sighted user, but is accessible to a screen reader. More information can be found in our </a:t>
            </a:r>
            <a:r>
              <a:rPr lang="en" u="sng">
                <a:solidFill>
                  <a:schemeClr val="hlink"/>
                </a:solidFill>
                <a:hlinkClick r:id="rId3"/>
              </a:rPr>
              <a:t>Accessibility Best Practices</a:t>
            </a:r>
            <a:r>
              <a:rPr lang="en"/>
              <a:t> guide.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7" name="Google Shape;297;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marR="0" lvl="0" indent="0" algn="l" rtl="0">
              <a:lnSpc>
                <a:spcPct val="100000"/>
              </a:lnSpc>
              <a:spcBef>
                <a:spcPts val="0"/>
              </a:spcBef>
              <a:spcAft>
                <a:spcPts val="0"/>
              </a:spcAft>
              <a:buClr>
                <a:srgbClr val="000000"/>
              </a:buClr>
              <a:buSzPts val="1100"/>
              <a:buFont typeface="Arial"/>
              <a:buNone/>
            </a:pPr>
            <a:r>
              <a:rPr lang="en" sz="1100" b="1">
                <a:solidFill>
                  <a:schemeClr val="dk1"/>
                </a:solidFill>
                <a:latin typeface="Arial"/>
                <a:ea typeface="Arial"/>
                <a:cs typeface="Arial"/>
                <a:sym typeface="Arial"/>
              </a:rPr>
              <a:t>Engaged Communities Management Strategy: </a:t>
            </a:r>
            <a:r>
              <a:rPr lang="en" sz="1100">
                <a:solidFill>
                  <a:schemeClr val="dk1"/>
                </a:solidFill>
                <a:latin typeface="Arial"/>
                <a:ea typeface="Arial"/>
                <a:cs typeface="Arial"/>
                <a:sym typeface="Arial"/>
              </a:rPr>
              <a:t>contains Outcome chapters; </a:t>
            </a:r>
            <a:r>
              <a:rPr lang="en" sz="1100">
                <a:solidFill>
                  <a:schemeClr val="dk1"/>
                </a:solidFill>
              </a:rPr>
              <a:t>implemented, evaluated, and updated every 6 years.</a:t>
            </a:r>
            <a:endParaRPr/>
          </a:p>
          <a:p>
            <a:pPr marL="158750" lvl="0" indent="0" algn="l" rtl="0">
              <a:lnSpc>
                <a:spcPct val="100000"/>
              </a:lnSpc>
              <a:spcBef>
                <a:spcPts val="0"/>
              </a:spcBef>
              <a:spcAft>
                <a:spcPts val="0"/>
              </a:spcAft>
              <a:buSzPts val="1100"/>
              <a:buNone/>
            </a:pPr>
            <a:r>
              <a:rPr lang="en" sz="1100" b="1">
                <a:solidFill>
                  <a:schemeClr val="dk1"/>
                </a:solidFill>
                <a:latin typeface="Arial"/>
                <a:ea typeface="Arial"/>
                <a:cs typeface="Arial"/>
                <a:sym typeface="Arial"/>
              </a:rPr>
              <a:t>Outcome Workplan: </a:t>
            </a:r>
            <a:r>
              <a:rPr lang="en" sz="1100">
                <a:solidFill>
                  <a:schemeClr val="dk1"/>
                </a:solidFill>
                <a:latin typeface="Arial"/>
                <a:ea typeface="Arial"/>
                <a:cs typeface="Arial"/>
                <a:sym typeface="Arial"/>
              </a:rPr>
              <a:t>describes the major activities that will be collaboratively undertaken by CBP partners to make progress toward the Outcome</a:t>
            </a:r>
            <a:r>
              <a:rPr lang="en" sz="1100">
                <a:solidFill>
                  <a:schemeClr val="dk1"/>
                </a:solidFill>
              </a:rPr>
              <a:t>;</a:t>
            </a:r>
            <a:r>
              <a:rPr lang="en" sz="1100">
                <a:solidFill>
                  <a:schemeClr val="dk1"/>
                </a:solidFill>
                <a:latin typeface="Arial"/>
                <a:ea typeface="Arial"/>
                <a:cs typeface="Arial"/>
                <a:sym typeface="Arial"/>
              </a:rPr>
              <a:t> implemented and updated every 3 years.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8: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5" name="Google Shape;315;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2" name="Google Shape;382;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a:solidFill>
                  <a:schemeClr val="dk1"/>
                </a:solidFill>
              </a:rPr>
              <a:t>CBP Updates: Julie Lawson</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8" name="Google Shape;388;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4" name="Google Shape;394;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0" name="Google Shape;400;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7" name="Google Shape;407;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14" name="Google Shape;414;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20" name="Google Shape;420;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solidFill>
                  <a:schemeClr val="dk1"/>
                </a:solidFill>
              </a:rPr>
              <a:t>CONTENT: TITLE WITH TEXT </a:t>
            </a:r>
            <a:r>
              <a:rPr lang="en"/>
              <a:t>AND BULLETED LIST</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b="1">
                <a:solidFill>
                  <a:schemeClr val="dk1"/>
                </a:solidFill>
              </a:rPr>
              <a:t>Accessibility Tip: </a:t>
            </a:r>
            <a:r>
              <a:rPr lang="en">
                <a:solidFill>
                  <a:schemeClr val="dk1"/>
                </a:solidFill>
              </a:rPr>
              <a:t>Slide titles serve a similar role as headings on a webpage or in a document: They break a presentation into “chunks” of information, creating a scannable outline that is similar to a table of contents. Users of screen readers and other assistive technologies can skip from slide title to slide title, making it easier for them to find the information they’re looking for. For this reason, </a:t>
            </a:r>
            <a:r>
              <a:rPr lang="en" b="1">
                <a:solidFill>
                  <a:schemeClr val="dk1"/>
                </a:solidFill>
              </a:rPr>
              <a:t>every slide in a presentation should include a title, and every title should be unique. </a:t>
            </a:r>
            <a:r>
              <a:rPr lang="en">
                <a:solidFill>
                  <a:schemeClr val="dk1"/>
                </a:solidFill>
              </a:rPr>
              <a:t>When displaying a title wouldn’t suit your presentation design, you can hide it, ensuring it isn’t visible to a sighted user, but is accessible to a screen reader. More information can be found in our </a:t>
            </a:r>
            <a:r>
              <a:rPr lang="en" u="sng">
                <a:solidFill>
                  <a:schemeClr val="hlink"/>
                </a:solidFill>
                <a:hlinkClick r:id="rId3"/>
              </a:rPr>
              <a:t>Accessibility Best Practices</a:t>
            </a:r>
            <a:r>
              <a:rPr lang="en">
                <a:solidFill>
                  <a:schemeClr val="dk1"/>
                </a:solidFill>
              </a:rPr>
              <a:t> guide.</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26" name="Google Shape;426;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solidFill>
                  <a:schemeClr val="dk1"/>
                </a:solidFill>
              </a:rPr>
              <a:t>CONTENT: TITLE WITH TEXT </a:t>
            </a:r>
            <a:r>
              <a:rPr lang="en"/>
              <a:t>AND BULLETED LIST</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b="1">
                <a:solidFill>
                  <a:schemeClr val="dk1"/>
                </a:solidFill>
              </a:rPr>
              <a:t>Accessibility Tip: </a:t>
            </a:r>
            <a:r>
              <a:rPr lang="en">
                <a:solidFill>
                  <a:schemeClr val="dk1"/>
                </a:solidFill>
              </a:rPr>
              <a:t>Slide titles serve a similar role as headings on a webpage or in a document: They break a presentation into “chunks” of information, creating a scannable outline that is similar to a table of contents. Users of screen readers and other assistive technologies can skip from slide title to slide title, making it easier for them to find the information they’re looking for. For this reason, </a:t>
            </a:r>
            <a:r>
              <a:rPr lang="en" b="1">
                <a:solidFill>
                  <a:schemeClr val="dk1"/>
                </a:solidFill>
              </a:rPr>
              <a:t>every slide in a presentation should include a title, and every title should be unique. </a:t>
            </a:r>
            <a:r>
              <a:rPr lang="en">
                <a:solidFill>
                  <a:schemeClr val="dk1"/>
                </a:solidFill>
              </a:rPr>
              <a:t>When displaying a title wouldn’t suit your presentation design, you can hide it, ensuring it isn’t visible to a sighted user, but is accessible to a screen reader. More information can be found in our </a:t>
            </a:r>
            <a:r>
              <a:rPr lang="en" u="sng">
                <a:solidFill>
                  <a:schemeClr val="hlink"/>
                </a:solidFill>
                <a:hlinkClick r:id="rId3"/>
              </a:rPr>
              <a:t>Accessibility Best Practices</a:t>
            </a:r>
            <a:r>
              <a:rPr lang="en">
                <a:solidFill>
                  <a:schemeClr val="dk1"/>
                </a:solidFill>
              </a:rPr>
              <a:t> guide.</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32" name="Google Shape;432;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Bart</a:t>
            </a:r>
            <a:endParaRPr/>
          </a:p>
          <a:p>
            <a:pPr marL="0" lvl="0" indent="0" algn="l" rtl="0">
              <a:lnSpc>
                <a:spcPct val="100000"/>
              </a:lnSpc>
              <a:spcBef>
                <a:spcPts val="0"/>
              </a:spcBef>
              <a:spcAft>
                <a:spcPts val="0"/>
              </a:spcAft>
              <a:buSzPts val="1100"/>
              <a:buNone/>
            </a:pPr>
            <a:r>
              <a:rPr lang="en" u="sng">
                <a:solidFill>
                  <a:schemeClr val="hlink"/>
                </a:solidFill>
                <a:hlinkClick r:id="rId3"/>
              </a:rPr>
              <a:t>https://www.chesapeakebay.net/what/event/k12-cte-action-team-meeting-august-2026</a:t>
            </a:r>
            <a:r>
              <a:rPr lang="en"/>
              <a:t>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39" name="Google Shape;439;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a:solidFill>
                  <a:schemeClr val="dk1"/>
                </a:solidFill>
              </a:rPr>
              <a:t>CONTENT: TITLE WITH TWO COLUMNS OF TEXT</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 b="1">
                <a:solidFill>
                  <a:schemeClr val="dk1"/>
                </a:solidFill>
              </a:rPr>
              <a:t>Accessibility Tip: </a:t>
            </a:r>
            <a:r>
              <a:rPr lang="en">
                <a:solidFill>
                  <a:schemeClr val="dk1"/>
                </a:solidFill>
              </a:rPr>
              <a:t>Slide titles serve a similar role as headings on a webpage or in a document: They break a presentation into “chunks” of information, creating a scannable outline that is similar to a table of contents. Users of screen readers and other assistive technologies can skip from slide title to slide title, making it easier for them to find the information they’re looking for. For this reason, </a:t>
            </a:r>
            <a:r>
              <a:rPr lang="en" b="1">
                <a:solidFill>
                  <a:schemeClr val="dk1"/>
                </a:solidFill>
              </a:rPr>
              <a:t>every slide in a presentation should include a title, and every title should be unique. </a:t>
            </a:r>
            <a:r>
              <a:rPr lang="en">
                <a:solidFill>
                  <a:schemeClr val="dk1"/>
                </a:solidFill>
              </a:rPr>
              <a:t>When displaying a title wouldn’t suit your presentation design, you can hide it, ensuring it isn’t visible to a sighted user, but is accessible to a screen reader. More information can be found in our </a:t>
            </a:r>
            <a:r>
              <a:rPr lang="en" u="sng">
                <a:solidFill>
                  <a:schemeClr val="hlink"/>
                </a:solidFill>
                <a:hlinkClick r:id="rId3"/>
              </a:rPr>
              <a:t>Accessibility Best Practices</a:t>
            </a:r>
            <a:r>
              <a:rPr lang="en">
                <a:solidFill>
                  <a:schemeClr val="dk1"/>
                </a:solidFill>
              </a:rPr>
              <a:t> guide.</a:t>
            </a:r>
            <a:endParaRPr>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45" name="Google Shape;445;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a:solidFill>
                  <a:schemeClr val="dk1"/>
                </a:solidFill>
              </a:rPr>
              <a:t>CONTENT: TITLE WITH IMAGE AND TEXT</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 b="1">
                <a:solidFill>
                  <a:schemeClr val="dk1"/>
                </a:solidFill>
              </a:rPr>
              <a:t>To add an image: </a:t>
            </a:r>
            <a:r>
              <a:rPr lang="en">
                <a:solidFill>
                  <a:schemeClr val="dk1"/>
                </a:solidFill>
              </a:rPr>
              <a:t>Select the placeholder image, then click “Replace image” in the toolbar. Double click your new image to reposition it or resize it within the frame. </a:t>
            </a:r>
            <a:r>
              <a:rPr lang="en" b="1">
                <a:solidFill>
                  <a:schemeClr val="dk1"/>
                </a:solidFill>
              </a:rPr>
              <a:t>To add alt-text: </a:t>
            </a:r>
            <a:r>
              <a:rPr lang="en">
                <a:solidFill>
                  <a:schemeClr val="dk1"/>
                </a:solidFill>
              </a:rPr>
              <a:t>Select the image, then click “Format options” in the toolbar. Open the accordion menu labeled “Alt Text” and enter your description.</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 b="1">
                <a:solidFill>
                  <a:schemeClr val="dk1"/>
                </a:solidFill>
              </a:rPr>
              <a:t>Accessibility Tip: </a:t>
            </a:r>
            <a:r>
              <a:rPr lang="en">
                <a:solidFill>
                  <a:schemeClr val="dk1"/>
                </a:solidFill>
              </a:rPr>
              <a:t>Informational images—or those that convey content, such as featured photographs, charts, maps, and infographics—should be perceptible by all users, including those who are colorblind, low-vision, or have other visual or cognitive disabilities. To create more accessible images:</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
                <a:solidFill>
                  <a:schemeClr val="dk1"/>
                </a:solidFill>
              </a:rPr>
              <a:t>Avoid using color as the sole means of conveying information.</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
                <a:solidFill>
                  <a:schemeClr val="dk1"/>
                </a:solidFill>
              </a:rPr>
              <a:t>Use an online color blindness simulator to ensure your image will retain its meaning when viewed by users who are colorblind.</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
                <a:solidFill>
                  <a:schemeClr val="dk1"/>
                </a:solidFill>
              </a:rPr>
              <a:t>Use an online contrast checker to ensure your image presents text and other components with sufficient contrast.</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
                <a:solidFill>
                  <a:schemeClr val="dk1"/>
                </a:solidFill>
              </a:rPr>
              <a:t>If applicable, revise the design of your chart to ensure labels are both legible and descriptive.</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
                <a:solidFill>
                  <a:schemeClr val="dk1"/>
                </a:solidFill>
              </a:rPr>
              <a:t>Add appropriate alt-text.</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
                <a:solidFill>
                  <a:schemeClr val="dk1"/>
                </a:solidFill>
              </a:rPr>
              <a:t>More information can be found in our </a:t>
            </a:r>
            <a:r>
              <a:rPr lang="en" u="sng">
                <a:solidFill>
                  <a:schemeClr val="hlink"/>
                </a:solidFill>
                <a:hlinkClick r:id="rId3"/>
              </a:rPr>
              <a:t>Accessibility Best Practices</a:t>
            </a:r>
            <a:r>
              <a:rPr lang="en">
                <a:solidFill>
                  <a:schemeClr val="dk1"/>
                </a:solidFill>
              </a:rPr>
              <a:t> guide.</a:t>
            </a:r>
            <a:endParaRPr>
              <a:solidFill>
                <a:schemeClr val="dk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1"/>
        </a:solidFill>
        <a:effectLst/>
      </p:bgPr>
    </p:bg>
    <p:spTree>
      <p:nvGrpSpPr>
        <p:cNvPr id="1" name="Shape 9"/>
        <p:cNvGrpSpPr/>
        <p:nvPr/>
      </p:nvGrpSpPr>
      <p:grpSpPr>
        <a:xfrm>
          <a:off x="0" y="0"/>
          <a:ext cx="0" cy="0"/>
          <a:chOff x="0" y="0"/>
          <a:chExt cx="0" cy="0"/>
        </a:xfrm>
      </p:grpSpPr>
      <p:grpSp>
        <p:nvGrpSpPr>
          <p:cNvPr id="10" name="Google Shape;10;p32"/>
          <p:cNvGrpSpPr/>
          <p:nvPr/>
        </p:nvGrpSpPr>
        <p:grpSpPr>
          <a:xfrm>
            <a:off x="0" y="-238975"/>
            <a:ext cx="9167400" cy="1620900"/>
            <a:chOff x="0" y="-238975"/>
            <a:chExt cx="9167400" cy="1620900"/>
          </a:xfrm>
        </p:grpSpPr>
        <p:sp>
          <p:nvSpPr>
            <p:cNvPr id="11" name="Google Shape;11;p32"/>
            <p:cNvSpPr/>
            <p:nvPr/>
          </p:nvSpPr>
          <p:spPr>
            <a:xfrm>
              <a:off x="0" y="237325"/>
              <a:ext cx="9167400" cy="609600"/>
            </a:xfrm>
            <a:prstGeom prst="rect">
              <a:avLst/>
            </a:prstGeom>
            <a:solidFill>
              <a:srgbClr val="112C4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2" name="Google Shape;12;p32"/>
            <p:cNvGrpSpPr/>
            <p:nvPr/>
          </p:nvGrpSpPr>
          <p:grpSpPr>
            <a:xfrm>
              <a:off x="304" y="430367"/>
              <a:ext cx="9144252" cy="237431"/>
              <a:chOff x="18025" y="276802"/>
              <a:chExt cx="9126000" cy="356128"/>
            </a:xfrm>
          </p:grpSpPr>
          <p:sp>
            <p:nvSpPr>
              <p:cNvPr id="13" name="Google Shape;13;p32"/>
              <p:cNvSpPr/>
              <p:nvPr/>
            </p:nvSpPr>
            <p:spPr>
              <a:xfrm>
                <a:off x="18025" y="276802"/>
                <a:ext cx="9126000" cy="54300"/>
              </a:xfrm>
              <a:prstGeom prst="rect">
                <a:avLst/>
              </a:prstGeom>
              <a:solidFill>
                <a:srgbClr val="FFE80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 name="Google Shape;14;p32"/>
              <p:cNvSpPr/>
              <p:nvPr/>
            </p:nvSpPr>
            <p:spPr>
              <a:xfrm>
                <a:off x="18025" y="433752"/>
                <a:ext cx="9126000" cy="54300"/>
              </a:xfrm>
              <a:prstGeom prst="rect">
                <a:avLst/>
              </a:prstGeom>
              <a:solidFill>
                <a:srgbClr val="FDB84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 name="Google Shape;15;p32"/>
              <p:cNvSpPr/>
              <p:nvPr/>
            </p:nvSpPr>
            <p:spPr>
              <a:xfrm>
                <a:off x="18025" y="578630"/>
                <a:ext cx="9126000" cy="54300"/>
              </a:xfrm>
              <a:prstGeom prst="rect">
                <a:avLst/>
              </a:prstGeom>
              <a:solidFill>
                <a:srgbClr val="06AEE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6" name="Google Shape;16;p32"/>
            <p:cNvGrpSpPr/>
            <p:nvPr/>
          </p:nvGrpSpPr>
          <p:grpSpPr>
            <a:xfrm>
              <a:off x="3761525" y="-238975"/>
              <a:ext cx="1620900" cy="1620900"/>
              <a:chOff x="3761525" y="-238975"/>
              <a:chExt cx="1620900" cy="1620900"/>
            </a:xfrm>
          </p:grpSpPr>
          <p:sp>
            <p:nvSpPr>
              <p:cNvPr id="17" name="Google Shape;17;p32"/>
              <p:cNvSpPr/>
              <p:nvPr/>
            </p:nvSpPr>
            <p:spPr>
              <a:xfrm>
                <a:off x="3761525" y="-238975"/>
                <a:ext cx="1620900" cy="16209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8" name="Google Shape;18;p32"/>
              <p:cNvPicPr preferRelativeResize="0"/>
              <p:nvPr/>
            </p:nvPicPr>
            <p:blipFill rotWithShape="1">
              <a:blip r:embed="rId2">
                <a:alphaModFix/>
              </a:blip>
              <a:srcRect t="797" b="787"/>
              <a:stretch/>
            </p:blipFill>
            <p:spPr>
              <a:xfrm>
                <a:off x="3943425" y="170263"/>
                <a:ext cx="1238100" cy="1023499"/>
              </a:xfrm>
              <a:prstGeom prst="rect">
                <a:avLst/>
              </a:prstGeom>
              <a:noFill/>
              <a:ln>
                <a:noFill/>
              </a:ln>
            </p:spPr>
          </p:pic>
        </p:grpSp>
      </p:grpSp>
      <p:sp>
        <p:nvSpPr>
          <p:cNvPr id="19" name="Google Shape;19;p32"/>
          <p:cNvSpPr txBox="1">
            <a:spLocks noGrp="1"/>
          </p:cNvSpPr>
          <p:nvPr>
            <p:ph type="body" idx="1"/>
          </p:nvPr>
        </p:nvSpPr>
        <p:spPr>
          <a:xfrm>
            <a:off x="3577200" y="1828100"/>
            <a:ext cx="1989600" cy="268200"/>
          </a:xfrm>
          <a:prstGeom prst="rect">
            <a:avLst/>
          </a:prstGeom>
          <a:noFill/>
          <a:ln>
            <a:noFill/>
          </a:ln>
        </p:spPr>
        <p:txBody>
          <a:bodyPr spcFirstLastPara="1" wrap="square" lIns="0" tIns="0" rIns="0" bIns="0" anchor="t" anchorCtr="0">
            <a:noAutofit/>
          </a:bodyPr>
          <a:lstStyle>
            <a:lvl1pPr marL="457200" marR="0" lvl="0" indent="-330200" algn="ctr" rtl="0">
              <a:lnSpc>
                <a:spcPct val="100000"/>
              </a:lnSpc>
              <a:spcBef>
                <a:spcPts val="0"/>
              </a:spcBef>
              <a:spcAft>
                <a:spcPts val="0"/>
              </a:spcAft>
              <a:buClr>
                <a:srgbClr val="000000"/>
              </a:buClr>
              <a:buSzPts val="1600"/>
              <a:buFont typeface="Arial"/>
              <a:buChar char="●"/>
              <a:defRPr sz="1600" b="0" i="0" u="none" strike="noStrike" cap="none">
                <a:solidFill>
                  <a:srgbClr val="000000"/>
                </a:solidFill>
                <a:latin typeface="Arial"/>
                <a:ea typeface="Arial"/>
                <a:cs typeface="Arial"/>
                <a:sym typeface="Arial"/>
              </a:defRPr>
            </a:lvl1pPr>
            <a:lvl2pPr marL="914400" marR="0" lvl="1" indent="-330200" algn="l" rtl="0">
              <a:lnSpc>
                <a:spcPct val="100000"/>
              </a:lnSpc>
              <a:spcBef>
                <a:spcPts val="0"/>
              </a:spcBef>
              <a:spcAft>
                <a:spcPts val="0"/>
              </a:spcAft>
              <a:buClr>
                <a:srgbClr val="000000"/>
              </a:buClr>
              <a:buSzPts val="1600"/>
              <a:buFont typeface="Arial"/>
              <a:buChar char="○"/>
              <a:defRPr sz="1600" b="0" i="0" u="none" strike="noStrike" cap="none">
                <a:solidFill>
                  <a:srgbClr val="000000"/>
                </a:solidFill>
                <a:latin typeface="Arial"/>
                <a:ea typeface="Arial"/>
                <a:cs typeface="Arial"/>
                <a:sym typeface="Arial"/>
              </a:defRPr>
            </a:lvl2pPr>
            <a:lvl3pPr marL="1371600" marR="0" lvl="2" indent="-330200" algn="l" rtl="0">
              <a:lnSpc>
                <a:spcPct val="100000"/>
              </a:lnSpc>
              <a:spcBef>
                <a:spcPts val="0"/>
              </a:spcBef>
              <a:spcAft>
                <a:spcPts val="0"/>
              </a:spcAft>
              <a:buClr>
                <a:srgbClr val="000000"/>
              </a:buClr>
              <a:buSzPts val="1600"/>
              <a:buFont typeface="Arial"/>
              <a:buChar char="■"/>
              <a:defRPr sz="1600" b="0" i="0" u="none" strike="noStrike" cap="none">
                <a:solidFill>
                  <a:srgbClr val="000000"/>
                </a:solidFill>
                <a:latin typeface="Arial"/>
                <a:ea typeface="Arial"/>
                <a:cs typeface="Arial"/>
                <a:sym typeface="Arial"/>
              </a:defRPr>
            </a:lvl3pPr>
            <a:lvl4pPr marL="1828800" marR="0" lvl="3" indent="-330200" algn="l" rtl="0">
              <a:lnSpc>
                <a:spcPct val="100000"/>
              </a:lnSpc>
              <a:spcBef>
                <a:spcPts val="0"/>
              </a:spcBef>
              <a:spcAft>
                <a:spcPts val="0"/>
              </a:spcAft>
              <a:buClr>
                <a:srgbClr val="000000"/>
              </a:buClr>
              <a:buSzPts val="1600"/>
              <a:buFont typeface="Arial"/>
              <a:buChar char="●"/>
              <a:defRPr sz="1600" b="0" i="0" u="none" strike="noStrike" cap="none">
                <a:solidFill>
                  <a:srgbClr val="000000"/>
                </a:solidFill>
                <a:latin typeface="Arial"/>
                <a:ea typeface="Arial"/>
                <a:cs typeface="Arial"/>
                <a:sym typeface="Arial"/>
              </a:defRPr>
            </a:lvl4pPr>
            <a:lvl5pPr marL="2286000" marR="0" lvl="4" indent="-330200" algn="l" rtl="0">
              <a:lnSpc>
                <a:spcPct val="100000"/>
              </a:lnSpc>
              <a:spcBef>
                <a:spcPts val="0"/>
              </a:spcBef>
              <a:spcAft>
                <a:spcPts val="0"/>
              </a:spcAft>
              <a:buClr>
                <a:srgbClr val="000000"/>
              </a:buClr>
              <a:buSzPts val="1600"/>
              <a:buFont typeface="Arial"/>
              <a:buChar char="○"/>
              <a:defRPr sz="1600" b="0" i="0" u="none" strike="noStrike" cap="none">
                <a:solidFill>
                  <a:srgbClr val="000000"/>
                </a:solidFill>
                <a:latin typeface="Arial"/>
                <a:ea typeface="Arial"/>
                <a:cs typeface="Arial"/>
                <a:sym typeface="Arial"/>
              </a:defRPr>
            </a:lvl5pPr>
            <a:lvl6pPr marL="2743200" marR="0" lvl="5" indent="-330200" algn="l" rtl="0">
              <a:lnSpc>
                <a:spcPct val="100000"/>
              </a:lnSpc>
              <a:spcBef>
                <a:spcPts val="0"/>
              </a:spcBef>
              <a:spcAft>
                <a:spcPts val="0"/>
              </a:spcAft>
              <a:buClr>
                <a:srgbClr val="000000"/>
              </a:buClr>
              <a:buSzPts val="1600"/>
              <a:buFont typeface="Arial"/>
              <a:buChar char="■"/>
              <a:defRPr sz="1600" b="0" i="0" u="none" strike="noStrike" cap="none">
                <a:solidFill>
                  <a:srgbClr val="000000"/>
                </a:solidFill>
                <a:latin typeface="Arial"/>
                <a:ea typeface="Arial"/>
                <a:cs typeface="Arial"/>
                <a:sym typeface="Arial"/>
              </a:defRPr>
            </a:lvl6pPr>
            <a:lvl7pPr marL="3200400" marR="0" lvl="6" indent="-330200" algn="l" rtl="0">
              <a:lnSpc>
                <a:spcPct val="100000"/>
              </a:lnSpc>
              <a:spcBef>
                <a:spcPts val="0"/>
              </a:spcBef>
              <a:spcAft>
                <a:spcPts val="0"/>
              </a:spcAft>
              <a:buClr>
                <a:srgbClr val="000000"/>
              </a:buClr>
              <a:buSzPts val="1600"/>
              <a:buFont typeface="Arial"/>
              <a:buChar char="●"/>
              <a:defRPr sz="1600" b="0" i="0" u="none" strike="noStrike" cap="none">
                <a:solidFill>
                  <a:srgbClr val="000000"/>
                </a:solidFill>
                <a:latin typeface="Arial"/>
                <a:ea typeface="Arial"/>
                <a:cs typeface="Arial"/>
                <a:sym typeface="Arial"/>
              </a:defRPr>
            </a:lvl7pPr>
            <a:lvl8pPr marL="3657600" marR="0" lvl="7" indent="-330200" algn="l" rtl="0">
              <a:lnSpc>
                <a:spcPct val="100000"/>
              </a:lnSpc>
              <a:spcBef>
                <a:spcPts val="0"/>
              </a:spcBef>
              <a:spcAft>
                <a:spcPts val="0"/>
              </a:spcAft>
              <a:buClr>
                <a:srgbClr val="000000"/>
              </a:buClr>
              <a:buSzPts val="1600"/>
              <a:buFont typeface="Arial"/>
              <a:buChar char="○"/>
              <a:defRPr sz="1600" b="0" i="0" u="none" strike="noStrike" cap="none">
                <a:solidFill>
                  <a:srgbClr val="000000"/>
                </a:solidFill>
                <a:latin typeface="Arial"/>
                <a:ea typeface="Arial"/>
                <a:cs typeface="Arial"/>
                <a:sym typeface="Arial"/>
              </a:defRPr>
            </a:lvl8pPr>
            <a:lvl9pPr marL="4114800" marR="0" lvl="8" indent="-330200" algn="l" rtl="0">
              <a:lnSpc>
                <a:spcPct val="100000"/>
              </a:lnSpc>
              <a:spcBef>
                <a:spcPts val="0"/>
              </a:spcBef>
              <a:spcAft>
                <a:spcPts val="0"/>
              </a:spcAft>
              <a:buClr>
                <a:srgbClr val="000000"/>
              </a:buClr>
              <a:buSzPts val="1600"/>
              <a:buFont typeface="Arial"/>
              <a:buChar char="■"/>
              <a:defRPr sz="1600" b="0" i="0" u="none" strike="noStrike" cap="none">
                <a:solidFill>
                  <a:srgbClr val="000000"/>
                </a:solidFill>
                <a:latin typeface="Arial"/>
                <a:ea typeface="Arial"/>
                <a:cs typeface="Arial"/>
                <a:sym typeface="Arial"/>
              </a:defRPr>
            </a:lvl9pPr>
          </a:lstStyle>
          <a:p>
            <a:endParaRPr/>
          </a:p>
        </p:txBody>
      </p:sp>
      <p:sp>
        <p:nvSpPr>
          <p:cNvPr id="20" name="Google Shape;20;p32"/>
          <p:cNvSpPr txBox="1">
            <a:spLocks noGrp="1"/>
          </p:cNvSpPr>
          <p:nvPr>
            <p:ph type="title"/>
          </p:nvPr>
        </p:nvSpPr>
        <p:spPr>
          <a:xfrm>
            <a:off x="592675" y="2229550"/>
            <a:ext cx="7995600" cy="969600"/>
          </a:xfrm>
          <a:prstGeom prst="rect">
            <a:avLst/>
          </a:prstGeom>
          <a:noFill/>
          <a:ln>
            <a:noFill/>
          </a:ln>
        </p:spPr>
        <p:txBody>
          <a:bodyPr spcFirstLastPara="1" wrap="square" lIns="0" tIns="0" rIns="0" bIns="0" anchor="t" anchorCtr="0">
            <a:spAutoFit/>
          </a:bodyPr>
          <a:lstStyle>
            <a:lvl1pPr marR="0" lvl="0" algn="ctr" rtl="0">
              <a:lnSpc>
                <a:spcPct val="100000"/>
              </a:lnSpc>
              <a:spcBef>
                <a:spcPts val="0"/>
              </a:spcBef>
              <a:spcAft>
                <a:spcPts val="0"/>
              </a:spcAft>
              <a:buClr>
                <a:srgbClr val="000000"/>
              </a:buClr>
              <a:buSzPts val="5100"/>
              <a:buFont typeface="Arial"/>
              <a:buNone/>
              <a:defRPr sz="5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1" name="Google Shape;21;p32"/>
          <p:cNvSpPr txBox="1">
            <a:spLocks noGrp="1"/>
          </p:cNvSpPr>
          <p:nvPr>
            <p:ph type="subTitle" idx="2"/>
          </p:nvPr>
        </p:nvSpPr>
        <p:spPr>
          <a:xfrm>
            <a:off x="592675" y="3214500"/>
            <a:ext cx="7995600" cy="860700"/>
          </a:xfrm>
          <a:prstGeom prst="rect">
            <a:avLst/>
          </a:prstGeom>
          <a:noFill/>
          <a:ln>
            <a:noFill/>
          </a:ln>
        </p:spPr>
        <p:txBody>
          <a:bodyPr spcFirstLastPara="1" wrap="square" lIns="0" tIns="0" rIns="0" bIns="0" anchor="t" anchorCtr="0">
            <a:spAutoFit/>
          </a:bodyPr>
          <a:lstStyle>
            <a:lvl1pPr marR="0" lvl="0" algn="ctr" rtl="0">
              <a:lnSpc>
                <a:spcPct val="100000"/>
              </a:lnSpc>
              <a:spcBef>
                <a:spcPts val="0"/>
              </a:spcBef>
              <a:spcAft>
                <a:spcPts val="0"/>
              </a:spcAft>
              <a:buClr>
                <a:srgbClr val="000000"/>
              </a:buClr>
              <a:buSzPts val="4300"/>
              <a:buFont typeface="Arial"/>
              <a:buNone/>
              <a:defRPr sz="43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Agenda Slide" type="twoColTx">
  <p:cSld name="TITLE_AND_TWO_COLUMNS">
    <p:spTree>
      <p:nvGrpSpPr>
        <p:cNvPr id="1" name="Shape 22"/>
        <p:cNvGrpSpPr/>
        <p:nvPr/>
      </p:nvGrpSpPr>
      <p:grpSpPr>
        <a:xfrm>
          <a:off x="0" y="0"/>
          <a:ext cx="0" cy="0"/>
          <a:chOff x="0" y="0"/>
          <a:chExt cx="0" cy="0"/>
        </a:xfrm>
      </p:grpSpPr>
      <p:sp>
        <p:nvSpPr>
          <p:cNvPr id="23" name="Google Shape;23;p3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sp>
        <p:nvSpPr>
          <p:cNvPr id="24" name="Google Shape;24;p33"/>
          <p:cNvSpPr txBox="1"/>
          <p:nvPr/>
        </p:nvSpPr>
        <p:spPr>
          <a:xfrm>
            <a:off x="142925" y="110583"/>
            <a:ext cx="2323800" cy="738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 sz="3600" b="1" i="0" u="none" strike="noStrike" cap="none">
                <a:solidFill>
                  <a:srgbClr val="112C45"/>
                </a:solidFill>
                <a:latin typeface="Arial"/>
                <a:ea typeface="Arial"/>
                <a:cs typeface="Arial"/>
                <a:sym typeface="Arial"/>
              </a:rPr>
              <a:t>Agenda</a:t>
            </a:r>
            <a:endParaRPr sz="3600" b="1" i="0" u="none" strike="noStrike" cap="none">
              <a:solidFill>
                <a:srgbClr val="112C45"/>
              </a:solidFill>
              <a:latin typeface="Arial"/>
              <a:ea typeface="Arial"/>
              <a:cs typeface="Arial"/>
              <a:sym typeface="Arial"/>
            </a:endParaRPr>
          </a:p>
        </p:txBody>
      </p:sp>
      <p:grpSp>
        <p:nvGrpSpPr>
          <p:cNvPr id="25" name="Google Shape;25;p33"/>
          <p:cNvGrpSpPr/>
          <p:nvPr/>
        </p:nvGrpSpPr>
        <p:grpSpPr>
          <a:xfrm>
            <a:off x="1941874" y="361318"/>
            <a:ext cx="6973177" cy="237431"/>
            <a:chOff x="18025" y="276802"/>
            <a:chExt cx="9126000" cy="356128"/>
          </a:xfrm>
        </p:grpSpPr>
        <p:sp>
          <p:nvSpPr>
            <p:cNvPr id="26" name="Google Shape;26;p33"/>
            <p:cNvSpPr/>
            <p:nvPr/>
          </p:nvSpPr>
          <p:spPr>
            <a:xfrm>
              <a:off x="18025" y="276802"/>
              <a:ext cx="9126000" cy="54300"/>
            </a:xfrm>
            <a:prstGeom prst="rect">
              <a:avLst/>
            </a:prstGeom>
            <a:solidFill>
              <a:srgbClr val="FFE80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 name="Google Shape;27;p33"/>
            <p:cNvSpPr/>
            <p:nvPr/>
          </p:nvSpPr>
          <p:spPr>
            <a:xfrm>
              <a:off x="18025" y="433752"/>
              <a:ext cx="9126000" cy="54300"/>
            </a:xfrm>
            <a:prstGeom prst="rect">
              <a:avLst/>
            </a:prstGeom>
            <a:solidFill>
              <a:srgbClr val="FDB84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 name="Google Shape;28;p33"/>
            <p:cNvSpPr/>
            <p:nvPr/>
          </p:nvSpPr>
          <p:spPr>
            <a:xfrm>
              <a:off x="18025" y="578630"/>
              <a:ext cx="9126000" cy="54300"/>
            </a:xfrm>
            <a:prstGeom prst="rect">
              <a:avLst/>
            </a:prstGeom>
            <a:solidFill>
              <a:srgbClr val="06AEE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9" name="Google Shape;29;p33"/>
          <p:cNvSpPr/>
          <p:nvPr/>
        </p:nvSpPr>
        <p:spPr>
          <a:xfrm>
            <a:off x="4682456" y="963300"/>
            <a:ext cx="557500" cy="569400"/>
          </a:xfrm>
          <a:prstGeom prst="ellipse">
            <a:avLst/>
          </a:prstGeom>
          <a:solidFill>
            <a:srgbClr val="112C45"/>
          </a:solidFill>
          <a:ln w="28575" cap="flat" cmpd="sng">
            <a:solidFill>
              <a:srgbClr val="06AEEF"/>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10000"/>
              </a:lnSpc>
              <a:spcBef>
                <a:spcPts val="0"/>
              </a:spcBef>
              <a:spcAft>
                <a:spcPts val="0"/>
              </a:spcAft>
              <a:buClr>
                <a:srgbClr val="000000"/>
              </a:buClr>
              <a:buSzPts val="3000"/>
              <a:buFont typeface="Arial"/>
              <a:buNone/>
            </a:pPr>
            <a:r>
              <a:rPr lang="en" sz="3000" b="1" i="0" u="none" strike="noStrike" cap="none">
                <a:solidFill>
                  <a:schemeClr val="lt1"/>
                </a:solidFill>
                <a:latin typeface="Arial"/>
                <a:ea typeface="Arial"/>
                <a:cs typeface="Arial"/>
                <a:sym typeface="Arial"/>
              </a:rPr>
              <a:t>4</a:t>
            </a:r>
            <a:endParaRPr sz="3000" b="1" i="0" u="none" strike="noStrike" cap="none">
              <a:solidFill>
                <a:schemeClr val="lt1"/>
              </a:solidFill>
              <a:latin typeface="Arial"/>
              <a:ea typeface="Arial"/>
              <a:cs typeface="Arial"/>
              <a:sym typeface="Arial"/>
            </a:endParaRPr>
          </a:p>
        </p:txBody>
      </p:sp>
      <p:sp>
        <p:nvSpPr>
          <p:cNvPr id="30" name="Google Shape;30;p33"/>
          <p:cNvSpPr/>
          <p:nvPr/>
        </p:nvSpPr>
        <p:spPr>
          <a:xfrm>
            <a:off x="4682456" y="2272350"/>
            <a:ext cx="557500" cy="569400"/>
          </a:xfrm>
          <a:prstGeom prst="ellipse">
            <a:avLst/>
          </a:prstGeom>
          <a:solidFill>
            <a:srgbClr val="112C45"/>
          </a:solidFill>
          <a:ln w="28575" cap="flat" cmpd="sng">
            <a:solidFill>
              <a:srgbClr val="06AEEF"/>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10000"/>
              </a:lnSpc>
              <a:spcBef>
                <a:spcPts val="0"/>
              </a:spcBef>
              <a:spcAft>
                <a:spcPts val="0"/>
              </a:spcAft>
              <a:buClr>
                <a:srgbClr val="000000"/>
              </a:buClr>
              <a:buSzPts val="3000"/>
              <a:buFont typeface="Arial"/>
              <a:buNone/>
            </a:pPr>
            <a:r>
              <a:rPr lang="en" sz="3000" b="1" i="0" u="none" strike="noStrike" cap="none">
                <a:solidFill>
                  <a:schemeClr val="lt1"/>
                </a:solidFill>
                <a:latin typeface="Arial"/>
                <a:ea typeface="Arial"/>
                <a:cs typeface="Arial"/>
                <a:sym typeface="Arial"/>
              </a:rPr>
              <a:t>5</a:t>
            </a:r>
            <a:endParaRPr sz="3000" b="1" i="0" u="none" strike="noStrike" cap="none">
              <a:solidFill>
                <a:schemeClr val="lt1"/>
              </a:solidFill>
              <a:latin typeface="Arial"/>
              <a:ea typeface="Arial"/>
              <a:cs typeface="Arial"/>
              <a:sym typeface="Arial"/>
            </a:endParaRPr>
          </a:p>
        </p:txBody>
      </p:sp>
      <p:sp>
        <p:nvSpPr>
          <p:cNvPr id="31" name="Google Shape;31;p33"/>
          <p:cNvSpPr/>
          <p:nvPr/>
        </p:nvSpPr>
        <p:spPr>
          <a:xfrm>
            <a:off x="228606" y="963300"/>
            <a:ext cx="557500" cy="569400"/>
          </a:xfrm>
          <a:prstGeom prst="ellipse">
            <a:avLst/>
          </a:prstGeom>
          <a:solidFill>
            <a:srgbClr val="112C45"/>
          </a:solidFill>
          <a:ln w="28575" cap="flat" cmpd="sng">
            <a:solidFill>
              <a:srgbClr val="06AEEF"/>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10000"/>
              </a:lnSpc>
              <a:spcBef>
                <a:spcPts val="0"/>
              </a:spcBef>
              <a:spcAft>
                <a:spcPts val="0"/>
              </a:spcAft>
              <a:buClr>
                <a:srgbClr val="000000"/>
              </a:buClr>
              <a:buSzPts val="3000"/>
              <a:buFont typeface="Arial"/>
              <a:buNone/>
            </a:pPr>
            <a:r>
              <a:rPr lang="en" sz="3000" b="1" i="0" u="none" strike="noStrike" cap="none">
                <a:solidFill>
                  <a:schemeClr val="lt1"/>
                </a:solidFill>
                <a:latin typeface="Arial"/>
                <a:ea typeface="Arial"/>
                <a:cs typeface="Arial"/>
                <a:sym typeface="Arial"/>
              </a:rPr>
              <a:t>1</a:t>
            </a:r>
            <a:endParaRPr sz="3000" b="1" i="0" u="none" strike="noStrike" cap="none">
              <a:solidFill>
                <a:schemeClr val="lt1"/>
              </a:solidFill>
              <a:latin typeface="Arial"/>
              <a:ea typeface="Arial"/>
              <a:cs typeface="Arial"/>
              <a:sym typeface="Arial"/>
            </a:endParaRPr>
          </a:p>
        </p:txBody>
      </p:sp>
      <p:sp>
        <p:nvSpPr>
          <p:cNvPr id="32" name="Google Shape;32;p33"/>
          <p:cNvSpPr/>
          <p:nvPr/>
        </p:nvSpPr>
        <p:spPr>
          <a:xfrm>
            <a:off x="228606" y="3581400"/>
            <a:ext cx="557500" cy="569400"/>
          </a:xfrm>
          <a:prstGeom prst="ellipse">
            <a:avLst/>
          </a:prstGeom>
          <a:solidFill>
            <a:srgbClr val="112C45"/>
          </a:solidFill>
          <a:ln w="28575" cap="flat" cmpd="sng">
            <a:solidFill>
              <a:srgbClr val="06AEEF"/>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10000"/>
              </a:lnSpc>
              <a:spcBef>
                <a:spcPts val="0"/>
              </a:spcBef>
              <a:spcAft>
                <a:spcPts val="0"/>
              </a:spcAft>
              <a:buClr>
                <a:srgbClr val="000000"/>
              </a:buClr>
              <a:buSzPts val="3000"/>
              <a:buFont typeface="Arial"/>
              <a:buNone/>
            </a:pPr>
            <a:r>
              <a:rPr lang="en" sz="3000" b="1" i="0" u="none" strike="noStrike" cap="none">
                <a:solidFill>
                  <a:schemeClr val="lt1"/>
                </a:solidFill>
                <a:latin typeface="Arial"/>
                <a:ea typeface="Arial"/>
                <a:cs typeface="Arial"/>
                <a:sym typeface="Arial"/>
              </a:rPr>
              <a:t>3</a:t>
            </a:r>
            <a:endParaRPr sz="3000" b="1" i="0" u="none" strike="noStrike" cap="none">
              <a:solidFill>
                <a:schemeClr val="lt1"/>
              </a:solidFill>
              <a:latin typeface="Arial"/>
              <a:ea typeface="Arial"/>
              <a:cs typeface="Arial"/>
              <a:sym typeface="Arial"/>
            </a:endParaRPr>
          </a:p>
        </p:txBody>
      </p:sp>
      <p:sp>
        <p:nvSpPr>
          <p:cNvPr id="33" name="Google Shape;33;p33"/>
          <p:cNvSpPr/>
          <p:nvPr/>
        </p:nvSpPr>
        <p:spPr>
          <a:xfrm>
            <a:off x="4682456" y="3581400"/>
            <a:ext cx="557500" cy="569400"/>
          </a:xfrm>
          <a:prstGeom prst="ellipse">
            <a:avLst/>
          </a:prstGeom>
          <a:solidFill>
            <a:srgbClr val="112C45"/>
          </a:solidFill>
          <a:ln w="28575" cap="flat" cmpd="sng">
            <a:solidFill>
              <a:srgbClr val="06AEEF"/>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10000"/>
              </a:lnSpc>
              <a:spcBef>
                <a:spcPts val="0"/>
              </a:spcBef>
              <a:spcAft>
                <a:spcPts val="0"/>
              </a:spcAft>
              <a:buClr>
                <a:srgbClr val="000000"/>
              </a:buClr>
              <a:buSzPts val="3000"/>
              <a:buFont typeface="Arial"/>
              <a:buNone/>
            </a:pPr>
            <a:r>
              <a:rPr lang="en" sz="3000" b="1" i="0" u="none" strike="noStrike" cap="none">
                <a:solidFill>
                  <a:schemeClr val="lt1"/>
                </a:solidFill>
                <a:latin typeface="Arial"/>
                <a:ea typeface="Arial"/>
                <a:cs typeface="Arial"/>
                <a:sym typeface="Arial"/>
              </a:rPr>
              <a:t>6</a:t>
            </a:r>
            <a:endParaRPr sz="3000" b="1" i="0" u="none" strike="noStrike" cap="none">
              <a:solidFill>
                <a:schemeClr val="lt1"/>
              </a:solidFill>
              <a:latin typeface="Arial"/>
              <a:ea typeface="Arial"/>
              <a:cs typeface="Arial"/>
              <a:sym typeface="Arial"/>
            </a:endParaRPr>
          </a:p>
        </p:txBody>
      </p:sp>
      <p:sp>
        <p:nvSpPr>
          <p:cNvPr id="34" name="Google Shape;34;p33"/>
          <p:cNvSpPr txBox="1">
            <a:spLocks noGrp="1"/>
          </p:cNvSpPr>
          <p:nvPr>
            <p:ph type="title"/>
          </p:nvPr>
        </p:nvSpPr>
        <p:spPr>
          <a:xfrm>
            <a:off x="914400" y="819150"/>
            <a:ext cx="3547500" cy="393600"/>
          </a:xfrm>
          <a:prstGeom prst="rect">
            <a:avLst/>
          </a:prstGeom>
          <a:noFill/>
          <a:ln>
            <a:noFill/>
          </a:ln>
        </p:spPr>
        <p:txBody>
          <a:bodyPr spcFirstLastPara="1" wrap="square" lIns="0" tIns="0" rIns="0" bIns="0" anchor="t" anchorCtr="0">
            <a:spAutoFit/>
          </a:bodyPr>
          <a:lstStyle>
            <a:lvl1pPr marR="0" lvl="0" algn="l" rtl="0">
              <a:lnSpc>
                <a:spcPct val="100000"/>
              </a:lnSpc>
              <a:spcBef>
                <a:spcPts val="0"/>
              </a:spcBef>
              <a:spcAft>
                <a:spcPts val="0"/>
              </a:spcAft>
              <a:buClr>
                <a:srgbClr val="000000"/>
              </a:buClr>
              <a:buSzPts val="2500"/>
              <a:buFont typeface="Arial"/>
              <a:buNone/>
              <a:defRPr sz="2500" b="1"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2500"/>
              <a:buFont typeface="Arial"/>
              <a:buNone/>
              <a:defRPr sz="2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500"/>
              <a:buFont typeface="Arial"/>
              <a:buNone/>
              <a:defRPr sz="2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500"/>
              <a:buFont typeface="Arial"/>
              <a:buNone/>
              <a:defRPr sz="2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500"/>
              <a:buFont typeface="Arial"/>
              <a:buNone/>
              <a:defRPr sz="2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500"/>
              <a:buFont typeface="Arial"/>
              <a:buNone/>
              <a:defRPr sz="2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500"/>
              <a:buFont typeface="Arial"/>
              <a:buNone/>
              <a:defRPr sz="2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500"/>
              <a:buFont typeface="Arial"/>
              <a:buNone/>
              <a:defRPr sz="2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500"/>
              <a:buFont typeface="Arial"/>
              <a:buNone/>
              <a:defRPr sz="2500" b="0" i="0" u="none" strike="noStrike" cap="none">
                <a:solidFill>
                  <a:srgbClr val="000000"/>
                </a:solidFill>
                <a:latin typeface="Arial"/>
                <a:ea typeface="Arial"/>
                <a:cs typeface="Arial"/>
                <a:sym typeface="Arial"/>
              </a:defRPr>
            </a:lvl9pPr>
          </a:lstStyle>
          <a:p>
            <a:endParaRPr/>
          </a:p>
        </p:txBody>
      </p:sp>
      <p:sp>
        <p:nvSpPr>
          <p:cNvPr id="35" name="Google Shape;35;p33"/>
          <p:cNvSpPr txBox="1">
            <a:spLocks noGrp="1"/>
          </p:cNvSpPr>
          <p:nvPr>
            <p:ph type="subTitle" idx="1"/>
          </p:nvPr>
        </p:nvSpPr>
        <p:spPr>
          <a:xfrm>
            <a:off x="914400" y="1247775"/>
            <a:ext cx="3561900" cy="607200"/>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9pPr>
          </a:lstStyle>
          <a:p>
            <a:endParaRPr/>
          </a:p>
        </p:txBody>
      </p:sp>
      <p:sp>
        <p:nvSpPr>
          <p:cNvPr id="36" name="Google Shape;36;p33"/>
          <p:cNvSpPr/>
          <p:nvPr/>
        </p:nvSpPr>
        <p:spPr>
          <a:xfrm>
            <a:off x="228606" y="2272350"/>
            <a:ext cx="557500" cy="569400"/>
          </a:xfrm>
          <a:prstGeom prst="ellipse">
            <a:avLst/>
          </a:prstGeom>
          <a:solidFill>
            <a:srgbClr val="112C45"/>
          </a:solidFill>
          <a:ln w="28575" cap="flat" cmpd="sng">
            <a:solidFill>
              <a:srgbClr val="06AEEF"/>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10000"/>
              </a:lnSpc>
              <a:spcBef>
                <a:spcPts val="0"/>
              </a:spcBef>
              <a:spcAft>
                <a:spcPts val="0"/>
              </a:spcAft>
              <a:buClr>
                <a:srgbClr val="000000"/>
              </a:buClr>
              <a:buSzPts val="3000"/>
              <a:buFont typeface="Arial"/>
              <a:buNone/>
            </a:pPr>
            <a:r>
              <a:rPr lang="en" sz="3000" b="1" i="0" u="none" strike="noStrike" cap="none">
                <a:solidFill>
                  <a:schemeClr val="lt1"/>
                </a:solidFill>
                <a:latin typeface="Arial"/>
                <a:ea typeface="Arial"/>
                <a:cs typeface="Arial"/>
                <a:sym typeface="Arial"/>
              </a:rPr>
              <a:t>2</a:t>
            </a:r>
            <a:endParaRPr sz="3000" b="1" i="0" u="none" strike="noStrike" cap="none">
              <a:solidFill>
                <a:schemeClr val="lt1"/>
              </a:solidFill>
              <a:latin typeface="Arial"/>
              <a:ea typeface="Arial"/>
              <a:cs typeface="Arial"/>
              <a:sym typeface="Arial"/>
            </a:endParaRPr>
          </a:p>
        </p:txBody>
      </p:sp>
      <p:sp>
        <p:nvSpPr>
          <p:cNvPr id="37" name="Google Shape;37;p33"/>
          <p:cNvSpPr txBox="1">
            <a:spLocks noGrp="1"/>
          </p:cNvSpPr>
          <p:nvPr>
            <p:ph type="title" idx="2"/>
          </p:nvPr>
        </p:nvSpPr>
        <p:spPr>
          <a:xfrm>
            <a:off x="914400" y="2136863"/>
            <a:ext cx="3547500" cy="393600"/>
          </a:xfrm>
          <a:prstGeom prst="rect">
            <a:avLst/>
          </a:prstGeom>
          <a:noFill/>
          <a:ln>
            <a:noFill/>
          </a:ln>
        </p:spPr>
        <p:txBody>
          <a:bodyPr spcFirstLastPara="1" wrap="square" lIns="0" tIns="0" rIns="0" bIns="0" anchor="t" anchorCtr="0">
            <a:spAutoFit/>
          </a:bodyPr>
          <a:lstStyle>
            <a:lvl1pPr marR="0" lvl="0" algn="l" rtl="0">
              <a:lnSpc>
                <a:spcPct val="100000"/>
              </a:lnSpc>
              <a:spcBef>
                <a:spcPts val="0"/>
              </a:spcBef>
              <a:spcAft>
                <a:spcPts val="0"/>
              </a:spcAft>
              <a:buClr>
                <a:srgbClr val="000000"/>
              </a:buClr>
              <a:buSzPts val="2500"/>
              <a:buFont typeface="Arial"/>
              <a:buNone/>
              <a:defRPr sz="2500" b="1"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2500"/>
              <a:buFont typeface="Arial"/>
              <a:buNone/>
              <a:defRPr sz="2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500"/>
              <a:buFont typeface="Arial"/>
              <a:buNone/>
              <a:defRPr sz="2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500"/>
              <a:buFont typeface="Arial"/>
              <a:buNone/>
              <a:defRPr sz="2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500"/>
              <a:buFont typeface="Arial"/>
              <a:buNone/>
              <a:defRPr sz="2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500"/>
              <a:buFont typeface="Arial"/>
              <a:buNone/>
              <a:defRPr sz="2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500"/>
              <a:buFont typeface="Arial"/>
              <a:buNone/>
              <a:defRPr sz="2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500"/>
              <a:buFont typeface="Arial"/>
              <a:buNone/>
              <a:defRPr sz="2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500"/>
              <a:buFont typeface="Arial"/>
              <a:buNone/>
              <a:defRPr sz="2500" b="0" i="0" u="none" strike="noStrike" cap="none">
                <a:solidFill>
                  <a:srgbClr val="000000"/>
                </a:solidFill>
                <a:latin typeface="Arial"/>
                <a:ea typeface="Arial"/>
                <a:cs typeface="Arial"/>
                <a:sym typeface="Arial"/>
              </a:defRPr>
            </a:lvl9pPr>
          </a:lstStyle>
          <a:p>
            <a:endParaRPr/>
          </a:p>
        </p:txBody>
      </p:sp>
      <p:sp>
        <p:nvSpPr>
          <p:cNvPr id="38" name="Google Shape;38;p33"/>
          <p:cNvSpPr txBox="1">
            <a:spLocks noGrp="1"/>
          </p:cNvSpPr>
          <p:nvPr>
            <p:ph type="subTitle" idx="3"/>
          </p:nvPr>
        </p:nvSpPr>
        <p:spPr>
          <a:xfrm>
            <a:off x="914400" y="2565488"/>
            <a:ext cx="3561900" cy="607200"/>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9pPr>
          </a:lstStyle>
          <a:p>
            <a:endParaRPr/>
          </a:p>
        </p:txBody>
      </p:sp>
      <p:sp>
        <p:nvSpPr>
          <p:cNvPr id="39" name="Google Shape;39;p33"/>
          <p:cNvSpPr txBox="1">
            <a:spLocks noGrp="1"/>
          </p:cNvSpPr>
          <p:nvPr>
            <p:ph type="title" idx="4"/>
          </p:nvPr>
        </p:nvSpPr>
        <p:spPr>
          <a:xfrm>
            <a:off x="914400" y="3454588"/>
            <a:ext cx="3547500" cy="393600"/>
          </a:xfrm>
          <a:prstGeom prst="rect">
            <a:avLst/>
          </a:prstGeom>
          <a:noFill/>
          <a:ln>
            <a:noFill/>
          </a:ln>
        </p:spPr>
        <p:txBody>
          <a:bodyPr spcFirstLastPara="1" wrap="square" lIns="0" tIns="0" rIns="0" bIns="0" anchor="t" anchorCtr="0">
            <a:spAutoFit/>
          </a:bodyPr>
          <a:lstStyle>
            <a:lvl1pPr marR="0" lvl="0" algn="l" rtl="0">
              <a:lnSpc>
                <a:spcPct val="100000"/>
              </a:lnSpc>
              <a:spcBef>
                <a:spcPts val="0"/>
              </a:spcBef>
              <a:spcAft>
                <a:spcPts val="0"/>
              </a:spcAft>
              <a:buClr>
                <a:srgbClr val="000000"/>
              </a:buClr>
              <a:buSzPts val="2500"/>
              <a:buFont typeface="Arial"/>
              <a:buNone/>
              <a:defRPr sz="2500" b="1"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2500"/>
              <a:buFont typeface="Arial"/>
              <a:buNone/>
              <a:defRPr sz="2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500"/>
              <a:buFont typeface="Arial"/>
              <a:buNone/>
              <a:defRPr sz="2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500"/>
              <a:buFont typeface="Arial"/>
              <a:buNone/>
              <a:defRPr sz="2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500"/>
              <a:buFont typeface="Arial"/>
              <a:buNone/>
              <a:defRPr sz="2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500"/>
              <a:buFont typeface="Arial"/>
              <a:buNone/>
              <a:defRPr sz="2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500"/>
              <a:buFont typeface="Arial"/>
              <a:buNone/>
              <a:defRPr sz="2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500"/>
              <a:buFont typeface="Arial"/>
              <a:buNone/>
              <a:defRPr sz="2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500"/>
              <a:buFont typeface="Arial"/>
              <a:buNone/>
              <a:defRPr sz="2500" b="0" i="0" u="none" strike="noStrike" cap="none">
                <a:solidFill>
                  <a:srgbClr val="000000"/>
                </a:solidFill>
                <a:latin typeface="Arial"/>
                <a:ea typeface="Arial"/>
                <a:cs typeface="Arial"/>
                <a:sym typeface="Arial"/>
              </a:defRPr>
            </a:lvl9pPr>
          </a:lstStyle>
          <a:p>
            <a:endParaRPr/>
          </a:p>
        </p:txBody>
      </p:sp>
      <p:sp>
        <p:nvSpPr>
          <p:cNvPr id="40" name="Google Shape;40;p33"/>
          <p:cNvSpPr txBox="1">
            <a:spLocks noGrp="1"/>
          </p:cNvSpPr>
          <p:nvPr>
            <p:ph type="subTitle" idx="5"/>
          </p:nvPr>
        </p:nvSpPr>
        <p:spPr>
          <a:xfrm>
            <a:off x="914400" y="3883213"/>
            <a:ext cx="3561900" cy="607200"/>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9pPr>
          </a:lstStyle>
          <a:p>
            <a:endParaRPr/>
          </a:p>
        </p:txBody>
      </p:sp>
      <p:sp>
        <p:nvSpPr>
          <p:cNvPr id="41" name="Google Shape;41;p33"/>
          <p:cNvSpPr txBox="1">
            <a:spLocks noGrp="1"/>
          </p:cNvSpPr>
          <p:nvPr>
            <p:ph type="title" idx="6"/>
          </p:nvPr>
        </p:nvSpPr>
        <p:spPr>
          <a:xfrm>
            <a:off x="5446100" y="819150"/>
            <a:ext cx="3547500" cy="393600"/>
          </a:xfrm>
          <a:prstGeom prst="rect">
            <a:avLst/>
          </a:prstGeom>
          <a:noFill/>
          <a:ln>
            <a:noFill/>
          </a:ln>
        </p:spPr>
        <p:txBody>
          <a:bodyPr spcFirstLastPara="1" wrap="square" lIns="0" tIns="0" rIns="0" bIns="0" anchor="t" anchorCtr="0">
            <a:spAutoFit/>
          </a:bodyPr>
          <a:lstStyle>
            <a:lvl1pPr marR="0" lvl="0" algn="l" rtl="0">
              <a:lnSpc>
                <a:spcPct val="100000"/>
              </a:lnSpc>
              <a:spcBef>
                <a:spcPts val="0"/>
              </a:spcBef>
              <a:spcAft>
                <a:spcPts val="0"/>
              </a:spcAft>
              <a:buClr>
                <a:srgbClr val="000000"/>
              </a:buClr>
              <a:buSzPts val="2500"/>
              <a:buFont typeface="Arial"/>
              <a:buNone/>
              <a:defRPr sz="2500" b="1"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2500"/>
              <a:buFont typeface="Arial"/>
              <a:buNone/>
              <a:defRPr sz="2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500"/>
              <a:buFont typeface="Arial"/>
              <a:buNone/>
              <a:defRPr sz="2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500"/>
              <a:buFont typeface="Arial"/>
              <a:buNone/>
              <a:defRPr sz="2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500"/>
              <a:buFont typeface="Arial"/>
              <a:buNone/>
              <a:defRPr sz="2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500"/>
              <a:buFont typeface="Arial"/>
              <a:buNone/>
              <a:defRPr sz="2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500"/>
              <a:buFont typeface="Arial"/>
              <a:buNone/>
              <a:defRPr sz="2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500"/>
              <a:buFont typeface="Arial"/>
              <a:buNone/>
              <a:defRPr sz="2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500"/>
              <a:buFont typeface="Arial"/>
              <a:buNone/>
              <a:defRPr sz="2500" b="0" i="0" u="none" strike="noStrike" cap="none">
                <a:solidFill>
                  <a:srgbClr val="000000"/>
                </a:solidFill>
                <a:latin typeface="Arial"/>
                <a:ea typeface="Arial"/>
                <a:cs typeface="Arial"/>
                <a:sym typeface="Arial"/>
              </a:defRPr>
            </a:lvl9pPr>
          </a:lstStyle>
          <a:p>
            <a:endParaRPr/>
          </a:p>
        </p:txBody>
      </p:sp>
      <p:sp>
        <p:nvSpPr>
          <p:cNvPr id="42" name="Google Shape;42;p33"/>
          <p:cNvSpPr txBox="1">
            <a:spLocks noGrp="1"/>
          </p:cNvSpPr>
          <p:nvPr>
            <p:ph type="subTitle" idx="7"/>
          </p:nvPr>
        </p:nvSpPr>
        <p:spPr>
          <a:xfrm>
            <a:off x="5446100" y="1247775"/>
            <a:ext cx="3561900" cy="607200"/>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9pPr>
          </a:lstStyle>
          <a:p>
            <a:endParaRPr/>
          </a:p>
        </p:txBody>
      </p:sp>
      <p:sp>
        <p:nvSpPr>
          <p:cNvPr id="43" name="Google Shape;43;p33"/>
          <p:cNvSpPr txBox="1">
            <a:spLocks noGrp="1"/>
          </p:cNvSpPr>
          <p:nvPr>
            <p:ph type="title" idx="8"/>
          </p:nvPr>
        </p:nvSpPr>
        <p:spPr>
          <a:xfrm>
            <a:off x="5446100" y="2136863"/>
            <a:ext cx="3547500" cy="393600"/>
          </a:xfrm>
          <a:prstGeom prst="rect">
            <a:avLst/>
          </a:prstGeom>
          <a:noFill/>
          <a:ln>
            <a:noFill/>
          </a:ln>
        </p:spPr>
        <p:txBody>
          <a:bodyPr spcFirstLastPara="1" wrap="square" lIns="0" tIns="0" rIns="0" bIns="0" anchor="t" anchorCtr="0">
            <a:spAutoFit/>
          </a:bodyPr>
          <a:lstStyle>
            <a:lvl1pPr marR="0" lvl="0" algn="l" rtl="0">
              <a:lnSpc>
                <a:spcPct val="100000"/>
              </a:lnSpc>
              <a:spcBef>
                <a:spcPts val="0"/>
              </a:spcBef>
              <a:spcAft>
                <a:spcPts val="0"/>
              </a:spcAft>
              <a:buClr>
                <a:srgbClr val="000000"/>
              </a:buClr>
              <a:buSzPts val="2500"/>
              <a:buFont typeface="Arial"/>
              <a:buNone/>
              <a:defRPr sz="2500" b="1"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2500"/>
              <a:buFont typeface="Arial"/>
              <a:buNone/>
              <a:defRPr sz="2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500"/>
              <a:buFont typeface="Arial"/>
              <a:buNone/>
              <a:defRPr sz="2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500"/>
              <a:buFont typeface="Arial"/>
              <a:buNone/>
              <a:defRPr sz="2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500"/>
              <a:buFont typeface="Arial"/>
              <a:buNone/>
              <a:defRPr sz="2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500"/>
              <a:buFont typeface="Arial"/>
              <a:buNone/>
              <a:defRPr sz="2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500"/>
              <a:buFont typeface="Arial"/>
              <a:buNone/>
              <a:defRPr sz="2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500"/>
              <a:buFont typeface="Arial"/>
              <a:buNone/>
              <a:defRPr sz="2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500"/>
              <a:buFont typeface="Arial"/>
              <a:buNone/>
              <a:defRPr sz="2500" b="0" i="0" u="none" strike="noStrike" cap="none">
                <a:solidFill>
                  <a:srgbClr val="000000"/>
                </a:solidFill>
                <a:latin typeface="Arial"/>
                <a:ea typeface="Arial"/>
                <a:cs typeface="Arial"/>
                <a:sym typeface="Arial"/>
              </a:defRPr>
            </a:lvl9pPr>
          </a:lstStyle>
          <a:p>
            <a:endParaRPr/>
          </a:p>
        </p:txBody>
      </p:sp>
      <p:sp>
        <p:nvSpPr>
          <p:cNvPr id="44" name="Google Shape;44;p33"/>
          <p:cNvSpPr txBox="1">
            <a:spLocks noGrp="1"/>
          </p:cNvSpPr>
          <p:nvPr>
            <p:ph type="subTitle" idx="9"/>
          </p:nvPr>
        </p:nvSpPr>
        <p:spPr>
          <a:xfrm>
            <a:off x="5446100" y="2565488"/>
            <a:ext cx="3561900" cy="607200"/>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9pPr>
          </a:lstStyle>
          <a:p>
            <a:endParaRPr/>
          </a:p>
        </p:txBody>
      </p:sp>
      <p:sp>
        <p:nvSpPr>
          <p:cNvPr id="45" name="Google Shape;45;p33"/>
          <p:cNvSpPr txBox="1">
            <a:spLocks noGrp="1"/>
          </p:cNvSpPr>
          <p:nvPr>
            <p:ph type="title" idx="13"/>
          </p:nvPr>
        </p:nvSpPr>
        <p:spPr>
          <a:xfrm>
            <a:off x="5446100" y="3454588"/>
            <a:ext cx="3547500" cy="393600"/>
          </a:xfrm>
          <a:prstGeom prst="rect">
            <a:avLst/>
          </a:prstGeom>
          <a:noFill/>
          <a:ln>
            <a:noFill/>
          </a:ln>
        </p:spPr>
        <p:txBody>
          <a:bodyPr spcFirstLastPara="1" wrap="square" lIns="0" tIns="0" rIns="0" bIns="0" anchor="t" anchorCtr="0">
            <a:spAutoFit/>
          </a:bodyPr>
          <a:lstStyle>
            <a:lvl1pPr marR="0" lvl="0" algn="l" rtl="0">
              <a:lnSpc>
                <a:spcPct val="100000"/>
              </a:lnSpc>
              <a:spcBef>
                <a:spcPts val="0"/>
              </a:spcBef>
              <a:spcAft>
                <a:spcPts val="0"/>
              </a:spcAft>
              <a:buClr>
                <a:srgbClr val="000000"/>
              </a:buClr>
              <a:buSzPts val="2500"/>
              <a:buFont typeface="Arial"/>
              <a:buNone/>
              <a:defRPr sz="2500" b="1"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2500"/>
              <a:buFont typeface="Arial"/>
              <a:buNone/>
              <a:defRPr sz="2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500"/>
              <a:buFont typeface="Arial"/>
              <a:buNone/>
              <a:defRPr sz="2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500"/>
              <a:buFont typeface="Arial"/>
              <a:buNone/>
              <a:defRPr sz="2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500"/>
              <a:buFont typeface="Arial"/>
              <a:buNone/>
              <a:defRPr sz="2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500"/>
              <a:buFont typeface="Arial"/>
              <a:buNone/>
              <a:defRPr sz="2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500"/>
              <a:buFont typeface="Arial"/>
              <a:buNone/>
              <a:defRPr sz="2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500"/>
              <a:buFont typeface="Arial"/>
              <a:buNone/>
              <a:defRPr sz="2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500"/>
              <a:buFont typeface="Arial"/>
              <a:buNone/>
              <a:defRPr sz="2500" b="0" i="0" u="none" strike="noStrike" cap="none">
                <a:solidFill>
                  <a:srgbClr val="000000"/>
                </a:solidFill>
                <a:latin typeface="Arial"/>
                <a:ea typeface="Arial"/>
                <a:cs typeface="Arial"/>
                <a:sym typeface="Arial"/>
              </a:defRPr>
            </a:lvl9pPr>
          </a:lstStyle>
          <a:p>
            <a:endParaRPr/>
          </a:p>
        </p:txBody>
      </p:sp>
      <p:sp>
        <p:nvSpPr>
          <p:cNvPr id="46" name="Google Shape;46;p33"/>
          <p:cNvSpPr txBox="1">
            <a:spLocks noGrp="1"/>
          </p:cNvSpPr>
          <p:nvPr>
            <p:ph type="subTitle" idx="14"/>
          </p:nvPr>
        </p:nvSpPr>
        <p:spPr>
          <a:xfrm>
            <a:off x="5446100" y="3883213"/>
            <a:ext cx="3561900" cy="607200"/>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000"/>
              <a:buFont typeface="Arial"/>
              <a:buNone/>
              <a:defRPr sz="20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Title Slide" type="titleOnly">
  <p:cSld name="TITLE_ONLY">
    <p:spTree>
      <p:nvGrpSpPr>
        <p:cNvPr id="1" name="Shape 47"/>
        <p:cNvGrpSpPr/>
        <p:nvPr/>
      </p:nvGrpSpPr>
      <p:grpSpPr>
        <a:xfrm>
          <a:off x="0" y="0"/>
          <a:ext cx="0" cy="0"/>
          <a:chOff x="0" y="0"/>
          <a:chExt cx="0" cy="0"/>
        </a:xfrm>
      </p:grpSpPr>
      <p:sp>
        <p:nvSpPr>
          <p:cNvPr id="48" name="Google Shape;48;p34"/>
          <p:cNvSpPr txBox="1"/>
          <p:nvPr/>
        </p:nvSpPr>
        <p:spPr>
          <a:xfrm>
            <a:off x="574200" y="1796025"/>
            <a:ext cx="7995600" cy="9696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5100"/>
              <a:buFont typeface="Arial"/>
              <a:buNone/>
            </a:pPr>
            <a:r>
              <a:rPr lang="en" sz="5100" b="0" i="0" u="none" strike="noStrike" cap="none">
                <a:solidFill>
                  <a:srgbClr val="112C45"/>
                </a:solidFill>
                <a:latin typeface="Arial"/>
                <a:ea typeface="Arial"/>
                <a:cs typeface="Arial"/>
                <a:sym typeface="Arial"/>
              </a:rPr>
              <a:t>   </a:t>
            </a:r>
            <a:endParaRPr sz="5100" b="0" i="0" u="none" strike="noStrike" cap="none">
              <a:solidFill>
                <a:srgbClr val="112C45"/>
              </a:solidFill>
              <a:latin typeface="Arial"/>
              <a:ea typeface="Arial"/>
              <a:cs typeface="Arial"/>
              <a:sym typeface="Arial"/>
            </a:endParaRPr>
          </a:p>
        </p:txBody>
      </p:sp>
      <p:grpSp>
        <p:nvGrpSpPr>
          <p:cNvPr id="49" name="Google Shape;49;p34"/>
          <p:cNvGrpSpPr/>
          <p:nvPr/>
        </p:nvGrpSpPr>
        <p:grpSpPr>
          <a:xfrm>
            <a:off x="228600" y="430380"/>
            <a:ext cx="8687039" cy="237431"/>
            <a:chOff x="18025" y="276802"/>
            <a:chExt cx="9126000" cy="356128"/>
          </a:xfrm>
        </p:grpSpPr>
        <p:sp>
          <p:nvSpPr>
            <p:cNvPr id="50" name="Google Shape;50;p34"/>
            <p:cNvSpPr/>
            <p:nvPr/>
          </p:nvSpPr>
          <p:spPr>
            <a:xfrm>
              <a:off x="18025" y="276802"/>
              <a:ext cx="9126000" cy="54300"/>
            </a:xfrm>
            <a:prstGeom prst="rect">
              <a:avLst/>
            </a:prstGeom>
            <a:solidFill>
              <a:srgbClr val="FFE80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 name="Google Shape;51;p34"/>
            <p:cNvSpPr/>
            <p:nvPr/>
          </p:nvSpPr>
          <p:spPr>
            <a:xfrm>
              <a:off x="18025" y="433752"/>
              <a:ext cx="9126000" cy="54300"/>
            </a:xfrm>
            <a:prstGeom prst="rect">
              <a:avLst/>
            </a:prstGeom>
            <a:solidFill>
              <a:srgbClr val="FDB84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 name="Google Shape;52;p34"/>
            <p:cNvSpPr/>
            <p:nvPr/>
          </p:nvSpPr>
          <p:spPr>
            <a:xfrm>
              <a:off x="18025" y="578630"/>
              <a:ext cx="9126000" cy="54300"/>
            </a:xfrm>
            <a:prstGeom prst="rect">
              <a:avLst/>
            </a:prstGeom>
            <a:solidFill>
              <a:srgbClr val="06AEE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53" name="Google Shape;53;p34"/>
          <p:cNvSpPr/>
          <p:nvPr/>
        </p:nvSpPr>
        <p:spPr>
          <a:xfrm>
            <a:off x="4117500" y="91398"/>
            <a:ext cx="909000" cy="9090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l" rtl="0">
              <a:lnSpc>
                <a:spcPct val="110000"/>
              </a:lnSpc>
              <a:spcBef>
                <a:spcPts val="0"/>
              </a:spcBef>
              <a:spcAft>
                <a:spcPts val="0"/>
              </a:spcAft>
              <a:buClr>
                <a:srgbClr val="000000"/>
              </a:buClr>
              <a:buSzPts val="5000"/>
              <a:buFont typeface="Arial"/>
              <a:buNone/>
            </a:pPr>
            <a:endParaRPr sz="5000" b="0" i="0" u="none" strike="noStrike" cap="none">
              <a:solidFill>
                <a:schemeClr val="lt1"/>
              </a:solidFill>
              <a:latin typeface="Arial"/>
              <a:ea typeface="Arial"/>
              <a:cs typeface="Arial"/>
              <a:sym typeface="Arial"/>
            </a:endParaRPr>
          </a:p>
        </p:txBody>
      </p:sp>
      <p:sp>
        <p:nvSpPr>
          <p:cNvPr id="54" name="Google Shape;54;p34"/>
          <p:cNvSpPr/>
          <p:nvPr/>
        </p:nvSpPr>
        <p:spPr>
          <a:xfrm>
            <a:off x="4181775" y="158786"/>
            <a:ext cx="780600" cy="780600"/>
          </a:xfrm>
          <a:prstGeom prst="ellipse">
            <a:avLst/>
          </a:prstGeom>
          <a:solidFill>
            <a:srgbClr val="112C45"/>
          </a:solidFill>
          <a:ln w="28575" cap="flat" cmpd="sng">
            <a:solidFill>
              <a:srgbClr val="06AEE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10000"/>
              </a:lnSpc>
              <a:spcBef>
                <a:spcPts val="0"/>
              </a:spcBef>
              <a:spcAft>
                <a:spcPts val="0"/>
              </a:spcAft>
              <a:buClr>
                <a:srgbClr val="000000"/>
              </a:buClr>
              <a:buSzPts val="5000"/>
              <a:buFont typeface="Arial"/>
              <a:buNone/>
            </a:pPr>
            <a:endParaRPr sz="5000" b="0" i="0" u="none" strike="noStrike" cap="none">
              <a:solidFill>
                <a:schemeClr val="lt1"/>
              </a:solidFill>
              <a:latin typeface="Arial"/>
              <a:ea typeface="Arial"/>
              <a:cs typeface="Arial"/>
              <a:sym typeface="Arial"/>
            </a:endParaRPr>
          </a:p>
        </p:txBody>
      </p:sp>
      <p:sp>
        <p:nvSpPr>
          <p:cNvPr id="55" name="Google Shape;55;p34"/>
          <p:cNvSpPr txBox="1">
            <a:spLocks noGrp="1"/>
          </p:cNvSpPr>
          <p:nvPr>
            <p:ph type="body" idx="1"/>
          </p:nvPr>
        </p:nvSpPr>
        <p:spPr>
          <a:xfrm>
            <a:off x="4181775" y="204471"/>
            <a:ext cx="780600" cy="705000"/>
          </a:xfrm>
          <a:prstGeom prst="rect">
            <a:avLst/>
          </a:prstGeom>
          <a:noFill/>
          <a:ln>
            <a:noFill/>
          </a:ln>
        </p:spPr>
        <p:txBody>
          <a:bodyPr spcFirstLastPara="1" wrap="square" lIns="0" tIns="0" rIns="0" bIns="0" anchor="ctr" anchorCtr="0">
            <a:noAutofit/>
          </a:bodyPr>
          <a:lstStyle>
            <a:lvl1pPr marL="457200" marR="0" lvl="0" indent="-546100" algn="ctr" rtl="0">
              <a:lnSpc>
                <a:spcPct val="100000"/>
              </a:lnSpc>
              <a:spcBef>
                <a:spcPts val="0"/>
              </a:spcBef>
              <a:spcAft>
                <a:spcPts val="0"/>
              </a:spcAft>
              <a:buClr>
                <a:schemeClr val="lt1"/>
              </a:buClr>
              <a:buSzPts val="5000"/>
              <a:buFont typeface="Arial"/>
              <a:buChar char="●"/>
              <a:defRPr sz="5000" b="1" i="0" u="none" strike="noStrike" cap="none">
                <a:solidFill>
                  <a:schemeClr val="lt1"/>
                </a:solidFill>
                <a:latin typeface="Arial"/>
                <a:ea typeface="Arial"/>
                <a:cs typeface="Arial"/>
                <a:sym typeface="Arial"/>
              </a:defRPr>
            </a:lvl1pPr>
            <a:lvl2pPr marL="914400" marR="0" lvl="1" indent="-546100" algn="ctr" rtl="0">
              <a:lnSpc>
                <a:spcPct val="100000"/>
              </a:lnSpc>
              <a:spcBef>
                <a:spcPts val="0"/>
              </a:spcBef>
              <a:spcAft>
                <a:spcPts val="0"/>
              </a:spcAft>
              <a:buClr>
                <a:schemeClr val="lt1"/>
              </a:buClr>
              <a:buSzPts val="5000"/>
              <a:buFont typeface="Arial"/>
              <a:buChar char="○"/>
              <a:defRPr sz="5000" b="0" i="0" u="none" strike="noStrike" cap="none">
                <a:solidFill>
                  <a:schemeClr val="lt1"/>
                </a:solidFill>
                <a:latin typeface="Arial"/>
                <a:ea typeface="Arial"/>
                <a:cs typeface="Arial"/>
                <a:sym typeface="Arial"/>
              </a:defRPr>
            </a:lvl2pPr>
            <a:lvl3pPr marL="1371600" marR="0" lvl="2" indent="-546100" algn="ctr" rtl="0">
              <a:lnSpc>
                <a:spcPct val="100000"/>
              </a:lnSpc>
              <a:spcBef>
                <a:spcPts val="0"/>
              </a:spcBef>
              <a:spcAft>
                <a:spcPts val="0"/>
              </a:spcAft>
              <a:buClr>
                <a:schemeClr val="lt1"/>
              </a:buClr>
              <a:buSzPts val="5000"/>
              <a:buFont typeface="Arial"/>
              <a:buChar char="■"/>
              <a:defRPr sz="5000" b="0" i="0" u="none" strike="noStrike" cap="none">
                <a:solidFill>
                  <a:schemeClr val="lt1"/>
                </a:solidFill>
                <a:latin typeface="Arial"/>
                <a:ea typeface="Arial"/>
                <a:cs typeface="Arial"/>
                <a:sym typeface="Arial"/>
              </a:defRPr>
            </a:lvl3pPr>
            <a:lvl4pPr marL="1828800" marR="0" lvl="3" indent="-546100" algn="ctr" rtl="0">
              <a:lnSpc>
                <a:spcPct val="100000"/>
              </a:lnSpc>
              <a:spcBef>
                <a:spcPts val="0"/>
              </a:spcBef>
              <a:spcAft>
                <a:spcPts val="0"/>
              </a:spcAft>
              <a:buClr>
                <a:schemeClr val="lt1"/>
              </a:buClr>
              <a:buSzPts val="5000"/>
              <a:buFont typeface="Arial"/>
              <a:buChar char="●"/>
              <a:defRPr sz="5000" b="0" i="0" u="none" strike="noStrike" cap="none">
                <a:solidFill>
                  <a:schemeClr val="lt1"/>
                </a:solidFill>
                <a:latin typeface="Arial"/>
                <a:ea typeface="Arial"/>
                <a:cs typeface="Arial"/>
                <a:sym typeface="Arial"/>
              </a:defRPr>
            </a:lvl4pPr>
            <a:lvl5pPr marL="2286000" marR="0" lvl="4" indent="-546100" algn="ctr" rtl="0">
              <a:lnSpc>
                <a:spcPct val="150000"/>
              </a:lnSpc>
              <a:spcBef>
                <a:spcPts val="0"/>
              </a:spcBef>
              <a:spcAft>
                <a:spcPts val="0"/>
              </a:spcAft>
              <a:buClr>
                <a:schemeClr val="lt1"/>
              </a:buClr>
              <a:buSzPts val="5000"/>
              <a:buFont typeface="Arial"/>
              <a:buChar char="○"/>
              <a:defRPr sz="5000" b="0" i="0" u="none" strike="noStrike" cap="none">
                <a:solidFill>
                  <a:schemeClr val="lt1"/>
                </a:solidFill>
                <a:latin typeface="Arial"/>
                <a:ea typeface="Arial"/>
                <a:cs typeface="Arial"/>
                <a:sym typeface="Arial"/>
              </a:defRPr>
            </a:lvl5pPr>
            <a:lvl6pPr marL="2743200" marR="0" lvl="5" indent="-546100" algn="ctr" rtl="0">
              <a:lnSpc>
                <a:spcPct val="100000"/>
              </a:lnSpc>
              <a:spcBef>
                <a:spcPts val="0"/>
              </a:spcBef>
              <a:spcAft>
                <a:spcPts val="0"/>
              </a:spcAft>
              <a:buClr>
                <a:schemeClr val="lt1"/>
              </a:buClr>
              <a:buSzPts val="5000"/>
              <a:buFont typeface="Arial"/>
              <a:buChar char="■"/>
              <a:defRPr sz="5000" b="0" i="0" u="none" strike="noStrike" cap="none">
                <a:solidFill>
                  <a:schemeClr val="lt1"/>
                </a:solidFill>
                <a:latin typeface="Arial"/>
                <a:ea typeface="Arial"/>
                <a:cs typeface="Arial"/>
                <a:sym typeface="Arial"/>
              </a:defRPr>
            </a:lvl6pPr>
            <a:lvl7pPr marL="3200400" marR="0" lvl="6" indent="-546100" algn="ctr" rtl="0">
              <a:lnSpc>
                <a:spcPct val="100000"/>
              </a:lnSpc>
              <a:spcBef>
                <a:spcPts val="0"/>
              </a:spcBef>
              <a:spcAft>
                <a:spcPts val="0"/>
              </a:spcAft>
              <a:buClr>
                <a:schemeClr val="lt1"/>
              </a:buClr>
              <a:buSzPts val="5000"/>
              <a:buFont typeface="Arial"/>
              <a:buChar char="●"/>
              <a:defRPr sz="5000" b="0" i="0" u="none" strike="noStrike" cap="none">
                <a:solidFill>
                  <a:schemeClr val="lt1"/>
                </a:solidFill>
                <a:latin typeface="Arial"/>
                <a:ea typeface="Arial"/>
                <a:cs typeface="Arial"/>
                <a:sym typeface="Arial"/>
              </a:defRPr>
            </a:lvl7pPr>
            <a:lvl8pPr marL="3657600" marR="0" lvl="7" indent="-546100" algn="ctr" rtl="0">
              <a:lnSpc>
                <a:spcPct val="100000"/>
              </a:lnSpc>
              <a:spcBef>
                <a:spcPts val="0"/>
              </a:spcBef>
              <a:spcAft>
                <a:spcPts val="0"/>
              </a:spcAft>
              <a:buClr>
                <a:schemeClr val="lt1"/>
              </a:buClr>
              <a:buSzPts val="5000"/>
              <a:buFont typeface="Arial"/>
              <a:buChar char="○"/>
              <a:defRPr sz="5000" b="0" i="0" u="none" strike="noStrike" cap="none">
                <a:solidFill>
                  <a:schemeClr val="lt1"/>
                </a:solidFill>
                <a:latin typeface="Arial"/>
                <a:ea typeface="Arial"/>
                <a:cs typeface="Arial"/>
                <a:sym typeface="Arial"/>
              </a:defRPr>
            </a:lvl8pPr>
            <a:lvl9pPr marL="4114800" marR="0" lvl="8" indent="-546100" algn="ctr" rtl="0">
              <a:lnSpc>
                <a:spcPct val="100000"/>
              </a:lnSpc>
              <a:spcBef>
                <a:spcPts val="0"/>
              </a:spcBef>
              <a:spcAft>
                <a:spcPts val="0"/>
              </a:spcAft>
              <a:buClr>
                <a:schemeClr val="lt1"/>
              </a:buClr>
              <a:buSzPts val="5000"/>
              <a:buFont typeface="Arial"/>
              <a:buChar char="■"/>
              <a:defRPr sz="5000" b="0" i="0" u="none" strike="noStrike" cap="none">
                <a:solidFill>
                  <a:schemeClr val="lt1"/>
                </a:solidFill>
                <a:latin typeface="Arial"/>
                <a:ea typeface="Arial"/>
                <a:cs typeface="Arial"/>
                <a:sym typeface="Arial"/>
              </a:defRPr>
            </a:lvl9pPr>
          </a:lstStyle>
          <a:p>
            <a:endParaRPr/>
          </a:p>
        </p:txBody>
      </p:sp>
      <p:sp>
        <p:nvSpPr>
          <p:cNvPr id="56" name="Google Shape;56;p34"/>
          <p:cNvSpPr txBox="1">
            <a:spLocks noGrp="1"/>
          </p:cNvSpPr>
          <p:nvPr>
            <p:ph type="title"/>
          </p:nvPr>
        </p:nvSpPr>
        <p:spPr>
          <a:xfrm>
            <a:off x="228600" y="1733550"/>
            <a:ext cx="8687100" cy="784830"/>
          </a:xfrm>
          <a:prstGeom prst="rect">
            <a:avLst/>
          </a:prstGeom>
          <a:noFill/>
          <a:ln>
            <a:noFill/>
          </a:ln>
        </p:spPr>
        <p:txBody>
          <a:bodyPr spcFirstLastPara="1" wrap="square" lIns="0" tIns="0" rIns="0" bIns="0" anchor="t" anchorCtr="0">
            <a:spAutoFit/>
          </a:bodyPr>
          <a:lstStyle>
            <a:lvl1pPr marR="0" lvl="0" algn="ctr" rtl="0">
              <a:lnSpc>
                <a:spcPct val="100000"/>
              </a:lnSpc>
              <a:spcBef>
                <a:spcPts val="0"/>
              </a:spcBef>
              <a:spcAft>
                <a:spcPts val="0"/>
              </a:spcAft>
              <a:buClr>
                <a:srgbClr val="000000"/>
              </a:buClr>
              <a:buSzPts val="5100"/>
              <a:buFont typeface="Arial"/>
              <a:buNone/>
              <a:defRPr sz="5100" b="1" i="0" u="none" strike="noStrike" cap="none">
                <a:solidFill>
                  <a:srgbClr val="000000"/>
                </a:solidFill>
                <a:latin typeface="Arial"/>
                <a:ea typeface="Arial"/>
                <a:cs typeface="Arial"/>
                <a:sym typeface="Arial"/>
              </a:defRPr>
            </a:lvl1pPr>
            <a:lvl2pPr marR="0" lvl="1" algn="ctr" rtl="0">
              <a:lnSpc>
                <a:spcPct val="100000"/>
              </a:lnSpc>
              <a:spcBef>
                <a:spcPts val="0"/>
              </a:spcBef>
              <a:spcAft>
                <a:spcPts val="0"/>
              </a:spcAft>
              <a:buClr>
                <a:srgbClr val="000000"/>
              </a:buClr>
              <a:buSzPts val="5100"/>
              <a:buFont typeface="Arial"/>
              <a:buNone/>
              <a:defRPr sz="5100" b="0" i="0" u="none" strike="noStrike" cap="none">
                <a:solidFill>
                  <a:srgbClr val="000000"/>
                </a:solidFill>
                <a:latin typeface="Arial"/>
                <a:ea typeface="Arial"/>
                <a:cs typeface="Arial"/>
                <a:sym typeface="Arial"/>
              </a:defRPr>
            </a:lvl2pPr>
            <a:lvl3pPr marR="0" lvl="2" algn="ctr" rtl="0">
              <a:lnSpc>
                <a:spcPct val="100000"/>
              </a:lnSpc>
              <a:spcBef>
                <a:spcPts val="0"/>
              </a:spcBef>
              <a:spcAft>
                <a:spcPts val="0"/>
              </a:spcAft>
              <a:buClr>
                <a:srgbClr val="000000"/>
              </a:buClr>
              <a:buSzPts val="5100"/>
              <a:buFont typeface="Arial"/>
              <a:buNone/>
              <a:defRPr sz="5100" b="0" i="0" u="none" strike="noStrike" cap="none">
                <a:solidFill>
                  <a:srgbClr val="000000"/>
                </a:solidFill>
                <a:latin typeface="Arial"/>
                <a:ea typeface="Arial"/>
                <a:cs typeface="Arial"/>
                <a:sym typeface="Arial"/>
              </a:defRPr>
            </a:lvl3pPr>
            <a:lvl4pPr marR="0" lvl="3" algn="ctr" rtl="0">
              <a:lnSpc>
                <a:spcPct val="100000"/>
              </a:lnSpc>
              <a:spcBef>
                <a:spcPts val="0"/>
              </a:spcBef>
              <a:spcAft>
                <a:spcPts val="0"/>
              </a:spcAft>
              <a:buClr>
                <a:srgbClr val="000000"/>
              </a:buClr>
              <a:buSzPts val="5100"/>
              <a:buFont typeface="Arial"/>
              <a:buNone/>
              <a:defRPr sz="5100" b="0" i="0" u="none" strike="noStrike" cap="none">
                <a:solidFill>
                  <a:srgbClr val="000000"/>
                </a:solidFill>
                <a:latin typeface="Arial"/>
                <a:ea typeface="Arial"/>
                <a:cs typeface="Arial"/>
                <a:sym typeface="Arial"/>
              </a:defRPr>
            </a:lvl4pPr>
            <a:lvl5pPr marR="0" lvl="4" algn="ctr" rtl="0">
              <a:lnSpc>
                <a:spcPct val="100000"/>
              </a:lnSpc>
              <a:spcBef>
                <a:spcPts val="0"/>
              </a:spcBef>
              <a:spcAft>
                <a:spcPts val="0"/>
              </a:spcAft>
              <a:buClr>
                <a:srgbClr val="000000"/>
              </a:buClr>
              <a:buSzPts val="5100"/>
              <a:buFont typeface="Arial"/>
              <a:buNone/>
              <a:defRPr sz="5100" b="0" i="0" u="none" strike="noStrike" cap="none">
                <a:solidFill>
                  <a:srgbClr val="000000"/>
                </a:solidFill>
                <a:latin typeface="Arial"/>
                <a:ea typeface="Arial"/>
                <a:cs typeface="Arial"/>
                <a:sym typeface="Arial"/>
              </a:defRPr>
            </a:lvl5pPr>
            <a:lvl6pPr marR="0" lvl="5" algn="ctr" rtl="0">
              <a:lnSpc>
                <a:spcPct val="100000"/>
              </a:lnSpc>
              <a:spcBef>
                <a:spcPts val="0"/>
              </a:spcBef>
              <a:spcAft>
                <a:spcPts val="0"/>
              </a:spcAft>
              <a:buClr>
                <a:srgbClr val="000000"/>
              </a:buClr>
              <a:buSzPts val="5100"/>
              <a:buFont typeface="Arial"/>
              <a:buNone/>
              <a:defRPr sz="5100" b="0" i="0" u="none" strike="noStrike" cap="none">
                <a:solidFill>
                  <a:srgbClr val="000000"/>
                </a:solidFill>
                <a:latin typeface="Arial"/>
                <a:ea typeface="Arial"/>
                <a:cs typeface="Arial"/>
                <a:sym typeface="Arial"/>
              </a:defRPr>
            </a:lvl6pPr>
            <a:lvl7pPr marR="0" lvl="6" algn="ctr" rtl="0">
              <a:lnSpc>
                <a:spcPct val="100000"/>
              </a:lnSpc>
              <a:spcBef>
                <a:spcPts val="0"/>
              </a:spcBef>
              <a:spcAft>
                <a:spcPts val="0"/>
              </a:spcAft>
              <a:buClr>
                <a:srgbClr val="000000"/>
              </a:buClr>
              <a:buSzPts val="5100"/>
              <a:buFont typeface="Arial"/>
              <a:buNone/>
              <a:defRPr sz="5100" b="0" i="0" u="none" strike="noStrike" cap="none">
                <a:solidFill>
                  <a:srgbClr val="000000"/>
                </a:solidFill>
                <a:latin typeface="Arial"/>
                <a:ea typeface="Arial"/>
                <a:cs typeface="Arial"/>
                <a:sym typeface="Arial"/>
              </a:defRPr>
            </a:lvl7pPr>
            <a:lvl8pPr marR="0" lvl="7" algn="ctr" rtl="0">
              <a:lnSpc>
                <a:spcPct val="100000"/>
              </a:lnSpc>
              <a:spcBef>
                <a:spcPts val="0"/>
              </a:spcBef>
              <a:spcAft>
                <a:spcPts val="0"/>
              </a:spcAft>
              <a:buClr>
                <a:srgbClr val="000000"/>
              </a:buClr>
              <a:buSzPts val="5100"/>
              <a:buFont typeface="Arial"/>
              <a:buNone/>
              <a:defRPr sz="5100" b="0" i="0" u="none" strike="noStrike" cap="none">
                <a:solidFill>
                  <a:srgbClr val="000000"/>
                </a:solidFill>
                <a:latin typeface="Arial"/>
                <a:ea typeface="Arial"/>
                <a:cs typeface="Arial"/>
                <a:sym typeface="Arial"/>
              </a:defRPr>
            </a:lvl8pPr>
            <a:lvl9pPr marR="0" lvl="8" algn="ctr" rtl="0">
              <a:lnSpc>
                <a:spcPct val="100000"/>
              </a:lnSpc>
              <a:spcBef>
                <a:spcPts val="0"/>
              </a:spcBef>
              <a:spcAft>
                <a:spcPts val="0"/>
              </a:spcAft>
              <a:buClr>
                <a:srgbClr val="000000"/>
              </a:buClr>
              <a:buSzPts val="5100"/>
              <a:buFont typeface="Arial"/>
              <a:buNone/>
              <a:defRPr sz="5100" b="0" i="0" u="none" strike="noStrike" cap="none">
                <a:solidFill>
                  <a:srgbClr val="000000"/>
                </a:solidFill>
                <a:latin typeface="Arial"/>
                <a:ea typeface="Arial"/>
                <a:cs typeface="Arial"/>
                <a:sym typeface="Arial"/>
              </a:defRPr>
            </a:lvl9pPr>
          </a:lstStyle>
          <a:p>
            <a:endParaRPr/>
          </a:p>
        </p:txBody>
      </p:sp>
      <p:sp>
        <p:nvSpPr>
          <p:cNvPr id="57" name="Google Shape;57;p34"/>
          <p:cNvSpPr txBox="1">
            <a:spLocks noGrp="1"/>
          </p:cNvSpPr>
          <p:nvPr>
            <p:ph type="subTitle" idx="2"/>
          </p:nvPr>
        </p:nvSpPr>
        <p:spPr>
          <a:xfrm>
            <a:off x="228600" y="2705100"/>
            <a:ext cx="8687100" cy="705000"/>
          </a:xfrm>
          <a:prstGeom prst="rect">
            <a:avLst/>
          </a:prstGeom>
          <a:noFill/>
          <a:ln>
            <a:noFill/>
          </a:ln>
        </p:spPr>
        <p:txBody>
          <a:bodyPr spcFirstLastPara="1" wrap="square" lIns="0" tIns="0" rIns="0" bIns="0" anchor="t" anchorCtr="0">
            <a:spAutoFit/>
          </a:bodyPr>
          <a:lstStyle>
            <a:lvl1pPr marR="0" lvl="0" algn="ctr" rtl="0">
              <a:lnSpc>
                <a:spcPct val="100000"/>
              </a:lnSpc>
              <a:spcBef>
                <a:spcPts val="0"/>
              </a:spcBef>
              <a:spcAft>
                <a:spcPts val="0"/>
              </a:spcAft>
              <a:buClr>
                <a:srgbClr val="000000"/>
              </a:buClr>
              <a:buSzPts val="4300"/>
              <a:buFont typeface="Arial"/>
              <a:buNone/>
              <a:defRPr sz="4300" b="0" i="0" u="none" strike="noStrike" cap="none">
                <a:solidFill>
                  <a:srgbClr val="000000"/>
                </a:solidFill>
                <a:latin typeface="Arial"/>
                <a:ea typeface="Arial"/>
                <a:cs typeface="Arial"/>
                <a:sym typeface="Arial"/>
              </a:defRPr>
            </a:lvl1pPr>
            <a:lvl2pPr marR="0" lvl="1" algn="ctr" rtl="0">
              <a:lnSpc>
                <a:spcPct val="100000"/>
              </a:lnSpc>
              <a:spcBef>
                <a:spcPts val="0"/>
              </a:spcBef>
              <a:spcAft>
                <a:spcPts val="0"/>
              </a:spcAft>
              <a:buClr>
                <a:srgbClr val="000000"/>
              </a:buClr>
              <a:buSzPts val="4300"/>
              <a:buFont typeface="Arial"/>
              <a:buNone/>
              <a:defRPr sz="4300" b="0" i="0" u="none" strike="noStrike" cap="none">
                <a:solidFill>
                  <a:srgbClr val="000000"/>
                </a:solidFill>
                <a:latin typeface="Arial"/>
                <a:ea typeface="Arial"/>
                <a:cs typeface="Arial"/>
                <a:sym typeface="Arial"/>
              </a:defRPr>
            </a:lvl2pPr>
            <a:lvl3pPr marR="0" lvl="2" algn="ctr" rtl="0">
              <a:lnSpc>
                <a:spcPct val="100000"/>
              </a:lnSpc>
              <a:spcBef>
                <a:spcPts val="0"/>
              </a:spcBef>
              <a:spcAft>
                <a:spcPts val="0"/>
              </a:spcAft>
              <a:buClr>
                <a:srgbClr val="000000"/>
              </a:buClr>
              <a:buSzPts val="4300"/>
              <a:buFont typeface="Arial"/>
              <a:buNone/>
              <a:defRPr sz="4300" b="0" i="0" u="none" strike="noStrike" cap="none">
                <a:solidFill>
                  <a:srgbClr val="000000"/>
                </a:solidFill>
                <a:latin typeface="Arial"/>
                <a:ea typeface="Arial"/>
                <a:cs typeface="Arial"/>
                <a:sym typeface="Arial"/>
              </a:defRPr>
            </a:lvl3pPr>
            <a:lvl4pPr marR="0" lvl="3" algn="ctr" rtl="0">
              <a:lnSpc>
                <a:spcPct val="100000"/>
              </a:lnSpc>
              <a:spcBef>
                <a:spcPts val="0"/>
              </a:spcBef>
              <a:spcAft>
                <a:spcPts val="0"/>
              </a:spcAft>
              <a:buClr>
                <a:srgbClr val="000000"/>
              </a:buClr>
              <a:buSzPts val="4300"/>
              <a:buFont typeface="Arial"/>
              <a:buNone/>
              <a:defRPr sz="4300" b="0" i="0" u="none" strike="noStrike" cap="none">
                <a:solidFill>
                  <a:srgbClr val="000000"/>
                </a:solidFill>
                <a:latin typeface="Arial"/>
                <a:ea typeface="Arial"/>
                <a:cs typeface="Arial"/>
                <a:sym typeface="Arial"/>
              </a:defRPr>
            </a:lvl4pPr>
            <a:lvl5pPr marR="0" lvl="4" algn="ctr" rtl="0">
              <a:lnSpc>
                <a:spcPct val="100000"/>
              </a:lnSpc>
              <a:spcBef>
                <a:spcPts val="0"/>
              </a:spcBef>
              <a:spcAft>
                <a:spcPts val="0"/>
              </a:spcAft>
              <a:buClr>
                <a:srgbClr val="000000"/>
              </a:buClr>
              <a:buSzPts val="4300"/>
              <a:buFont typeface="Arial"/>
              <a:buNone/>
              <a:defRPr sz="4300" b="0" i="0" u="none" strike="noStrike" cap="none">
                <a:solidFill>
                  <a:srgbClr val="000000"/>
                </a:solidFill>
                <a:latin typeface="Arial"/>
                <a:ea typeface="Arial"/>
                <a:cs typeface="Arial"/>
                <a:sym typeface="Arial"/>
              </a:defRPr>
            </a:lvl5pPr>
            <a:lvl6pPr marR="0" lvl="5" algn="ctr" rtl="0">
              <a:lnSpc>
                <a:spcPct val="100000"/>
              </a:lnSpc>
              <a:spcBef>
                <a:spcPts val="0"/>
              </a:spcBef>
              <a:spcAft>
                <a:spcPts val="0"/>
              </a:spcAft>
              <a:buClr>
                <a:srgbClr val="000000"/>
              </a:buClr>
              <a:buSzPts val="4300"/>
              <a:buFont typeface="Arial"/>
              <a:buNone/>
              <a:defRPr sz="4300" b="0" i="0" u="none" strike="noStrike" cap="none">
                <a:solidFill>
                  <a:srgbClr val="000000"/>
                </a:solidFill>
                <a:latin typeface="Arial"/>
                <a:ea typeface="Arial"/>
                <a:cs typeface="Arial"/>
                <a:sym typeface="Arial"/>
              </a:defRPr>
            </a:lvl6pPr>
            <a:lvl7pPr marR="0" lvl="6" algn="ctr" rtl="0">
              <a:lnSpc>
                <a:spcPct val="100000"/>
              </a:lnSpc>
              <a:spcBef>
                <a:spcPts val="0"/>
              </a:spcBef>
              <a:spcAft>
                <a:spcPts val="0"/>
              </a:spcAft>
              <a:buClr>
                <a:srgbClr val="000000"/>
              </a:buClr>
              <a:buSzPts val="4300"/>
              <a:buFont typeface="Arial"/>
              <a:buNone/>
              <a:defRPr sz="4300" b="0" i="0" u="none" strike="noStrike" cap="none">
                <a:solidFill>
                  <a:srgbClr val="000000"/>
                </a:solidFill>
                <a:latin typeface="Arial"/>
                <a:ea typeface="Arial"/>
                <a:cs typeface="Arial"/>
                <a:sym typeface="Arial"/>
              </a:defRPr>
            </a:lvl7pPr>
            <a:lvl8pPr marR="0" lvl="7" algn="ctr" rtl="0">
              <a:lnSpc>
                <a:spcPct val="100000"/>
              </a:lnSpc>
              <a:spcBef>
                <a:spcPts val="0"/>
              </a:spcBef>
              <a:spcAft>
                <a:spcPts val="0"/>
              </a:spcAft>
              <a:buClr>
                <a:srgbClr val="000000"/>
              </a:buClr>
              <a:buSzPts val="4300"/>
              <a:buFont typeface="Arial"/>
              <a:buNone/>
              <a:defRPr sz="4300" b="0" i="0" u="none" strike="noStrike" cap="none">
                <a:solidFill>
                  <a:srgbClr val="000000"/>
                </a:solidFill>
                <a:latin typeface="Arial"/>
                <a:ea typeface="Arial"/>
                <a:cs typeface="Arial"/>
                <a:sym typeface="Arial"/>
              </a:defRPr>
            </a:lvl8pPr>
            <a:lvl9pPr marR="0" lvl="8" algn="ctr" rtl="0">
              <a:lnSpc>
                <a:spcPct val="100000"/>
              </a:lnSpc>
              <a:spcBef>
                <a:spcPts val="0"/>
              </a:spcBef>
              <a:spcAft>
                <a:spcPts val="0"/>
              </a:spcAft>
              <a:buClr>
                <a:srgbClr val="000000"/>
              </a:buClr>
              <a:buSzPts val="4300"/>
              <a:buFont typeface="Arial"/>
              <a:buNone/>
              <a:defRPr sz="43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ext Slide">
  <p:cSld name="ONE_COLUMN_TEXT">
    <p:spTree>
      <p:nvGrpSpPr>
        <p:cNvPr id="1" name="Shape 58"/>
        <p:cNvGrpSpPr/>
        <p:nvPr/>
      </p:nvGrpSpPr>
      <p:grpSpPr>
        <a:xfrm>
          <a:off x="0" y="0"/>
          <a:ext cx="0" cy="0"/>
          <a:chOff x="0" y="0"/>
          <a:chExt cx="0" cy="0"/>
        </a:xfrm>
      </p:grpSpPr>
      <p:grpSp>
        <p:nvGrpSpPr>
          <p:cNvPr id="59" name="Google Shape;59;p35"/>
          <p:cNvGrpSpPr/>
          <p:nvPr/>
        </p:nvGrpSpPr>
        <p:grpSpPr>
          <a:xfrm>
            <a:off x="228600" y="228605"/>
            <a:ext cx="8687039" cy="237431"/>
            <a:chOff x="18025" y="276802"/>
            <a:chExt cx="9126000" cy="356128"/>
          </a:xfrm>
        </p:grpSpPr>
        <p:sp>
          <p:nvSpPr>
            <p:cNvPr id="60" name="Google Shape;60;p35"/>
            <p:cNvSpPr/>
            <p:nvPr/>
          </p:nvSpPr>
          <p:spPr>
            <a:xfrm>
              <a:off x="18025" y="276802"/>
              <a:ext cx="9126000" cy="54300"/>
            </a:xfrm>
            <a:prstGeom prst="rect">
              <a:avLst/>
            </a:prstGeom>
            <a:solidFill>
              <a:srgbClr val="FFE80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 name="Google Shape;61;p35"/>
            <p:cNvSpPr/>
            <p:nvPr/>
          </p:nvSpPr>
          <p:spPr>
            <a:xfrm>
              <a:off x="18025" y="433752"/>
              <a:ext cx="9126000" cy="54300"/>
            </a:xfrm>
            <a:prstGeom prst="rect">
              <a:avLst/>
            </a:prstGeom>
            <a:solidFill>
              <a:srgbClr val="FDB84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 name="Google Shape;62;p35"/>
            <p:cNvSpPr/>
            <p:nvPr/>
          </p:nvSpPr>
          <p:spPr>
            <a:xfrm>
              <a:off x="18025" y="578630"/>
              <a:ext cx="9126000" cy="54300"/>
            </a:xfrm>
            <a:prstGeom prst="rect">
              <a:avLst/>
            </a:prstGeom>
            <a:solidFill>
              <a:srgbClr val="06AEE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63" name="Google Shape;63;p35"/>
          <p:cNvSpPr txBox="1">
            <a:spLocks noGrp="1"/>
          </p:cNvSpPr>
          <p:nvPr>
            <p:ph type="title"/>
          </p:nvPr>
        </p:nvSpPr>
        <p:spPr>
          <a:xfrm>
            <a:off x="228600" y="682950"/>
            <a:ext cx="8687100" cy="553998"/>
          </a:xfrm>
          <a:prstGeom prst="rect">
            <a:avLst/>
          </a:prstGeom>
          <a:noFill/>
          <a:ln>
            <a:noFill/>
          </a:ln>
        </p:spPr>
        <p:txBody>
          <a:bodyPr spcFirstLastPara="1" wrap="square" lIns="0" tIns="0" rIns="0" bIns="0" anchor="t" anchorCtr="0">
            <a:spAutoFit/>
          </a:bodyPr>
          <a:lstStyle>
            <a:lvl1pPr marR="0" lvl="0" algn="l" rtl="0">
              <a:lnSpc>
                <a:spcPct val="100000"/>
              </a:lnSpc>
              <a:spcBef>
                <a:spcPts val="0"/>
              </a:spcBef>
              <a:spcAft>
                <a:spcPts val="0"/>
              </a:spcAft>
              <a:buClr>
                <a:srgbClr val="000000"/>
              </a:buClr>
              <a:buSzPts val="3600"/>
              <a:buFont typeface="Arial"/>
              <a:buNone/>
              <a:defRPr sz="3600" b="1"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4" name="Google Shape;64;p35"/>
          <p:cNvSpPr txBox="1">
            <a:spLocks noGrp="1"/>
          </p:cNvSpPr>
          <p:nvPr>
            <p:ph type="body" idx="1"/>
          </p:nvPr>
        </p:nvSpPr>
        <p:spPr>
          <a:xfrm>
            <a:off x="228750" y="1309000"/>
            <a:ext cx="8687100" cy="3339300"/>
          </a:xfrm>
          <a:prstGeom prst="rect">
            <a:avLst/>
          </a:prstGeom>
          <a:noFill/>
          <a:ln>
            <a:noFill/>
          </a:ln>
        </p:spPr>
        <p:txBody>
          <a:bodyPr spcFirstLastPara="1" wrap="square" lIns="0" tIns="0" rIns="0" bIns="0" anchor="t" anchorCtr="0">
            <a:noAutofit/>
          </a:bodyPr>
          <a:lstStyle>
            <a:lvl1pPr marL="457200" marR="0" lvl="0" indent="-419100" algn="l" rtl="0">
              <a:lnSpc>
                <a:spcPct val="100000"/>
              </a:lnSpc>
              <a:spcBef>
                <a:spcPts val="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1pPr>
            <a:lvl2pPr marL="914400" marR="0" lvl="1" indent="-419100" algn="l" rtl="0">
              <a:lnSpc>
                <a:spcPct val="100000"/>
              </a:lnSpc>
              <a:spcBef>
                <a:spcPts val="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2pPr>
            <a:lvl3pPr marL="1371600" marR="0" lvl="2" indent="-419100" algn="l" rtl="0">
              <a:lnSpc>
                <a:spcPct val="100000"/>
              </a:lnSpc>
              <a:spcBef>
                <a:spcPts val="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3pPr>
            <a:lvl4pPr marL="1828800" marR="0" lvl="3" indent="-419100" algn="l" rtl="0">
              <a:lnSpc>
                <a:spcPct val="100000"/>
              </a:lnSpc>
              <a:spcBef>
                <a:spcPts val="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4pPr>
            <a:lvl5pPr marL="2286000" marR="0" lvl="4" indent="-419100" algn="l" rtl="0">
              <a:lnSpc>
                <a:spcPct val="100000"/>
              </a:lnSpc>
              <a:spcBef>
                <a:spcPts val="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5pPr>
            <a:lvl6pPr marL="2743200" marR="0" lvl="5" indent="-419100" algn="l" rtl="0">
              <a:lnSpc>
                <a:spcPct val="100000"/>
              </a:lnSpc>
              <a:spcBef>
                <a:spcPts val="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6pPr>
            <a:lvl7pPr marL="3200400" marR="0" lvl="6" indent="-419100" algn="l" rtl="0">
              <a:lnSpc>
                <a:spcPct val="100000"/>
              </a:lnSpc>
              <a:spcBef>
                <a:spcPts val="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7pPr>
            <a:lvl8pPr marL="3657600" marR="0" lvl="7" indent="-419100" algn="l" rtl="0">
              <a:lnSpc>
                <a:spcPct val="100000"/>
              </a:lnSpc>
              <a:spcBef>
                <a:spcPts val="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8pPr>
            <a:lvl9pPr marL="4114800" marR="0" lvl="8" indent="-419100" algn="l" rtl="0">
              <a:lnSpc>
                <a:spcPct val="100000"/>
              </a:lnSpc>
              <a:spcBef>
                <a:spcPts val="0"/>
              </a:spcBef>
              <a:spcAft>
                <a:spcPts val="0"/>
              </a:spcAft>
              <a:buClr>
                <a:srgbClr val="000000"/>
              </a:buClr>
              <a:buSzPts val="3000"/>
              <a:buFont typeface="Arial"/>
              <a:buChar char="■"/>
              <a:defRPr sz="30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Slide">
  <p:cSld name="CUSTOM_7">
    <p:spTree>
      <p:nvGrpSpPr>
        <p:cNvPr id="1" name="Shape 65"/>
        <p:cNvGrpSpPr/>
        <p:nvPr/>
      </p:nvGrpSpPr>
      <p:grpSpPr>
        <a:xfrm>
          <a:off x="0" y="0"/>
          <a:ext cx="0" cy="0"/>
          <a:chOff x="0" y="0"/>
          <a:chExt cx="0" cy="0"/>
        </a:xfrm>
      </p:grpSpPr>
      <p:grpSp>
        <p:nvGrpSpPr>
          <p:cNvPr id="66" name="Google Shape;66;p36"/>
          <p:cNvGrpSpPr/>
          <p:nvPr/>
        </p:nvGrpSpPr>
        <p:grpSpPr>
          <a:xfrm>
            <a:off x="228600" y="228605"/>
            <a:ext cx="8687039" cy="237431"/>
            <a:chOff x="18025" y="276802"/>
            <a:chExt cx="9126000" cy="356128"/>
          </a:xfrm>
        </p:grpSpPr>
        <p:sp>
          <p:nvSpPr>
            <p:cNvPr id="67" name="Google Shape;67;p36"/>
            <p:cNvSpPr/>
            <p:nvPr/>
          </p:nvSpPr>
          <p:spPr>
            <a:xfrm>
              <a:off x="18025" y="276802"/>
              <a:ext cx="9126000" cy="54300"/>
            </a:xfrm>
            <a:prstGeom prst="rect">
              <a:avLst/>
            </a:prstGeom>
            <a:solidFill>
              <a:srgbClr val="FFE80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 name="Google Shape;68;p36"/>
            <p:cNvSpPr/>
            <p:nvPr/>
          </p:nvSpPr>
          <p:spPr>
            <a:xfrm>
              <a:off x="18025" y="433752"/>
              <a:ext cx="9126000" cy="54300"/>
            </a:xfrm>
            <a:prstGeom prst="rect">
              <a:avLst/>
            </a:prstGeom>
            <a:solidFill>
              <a:srgbClr val="FDB84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 name="Google Shape;69;p36"/>
            <p:cNvSpPr/>
            <p:nvPr/>
          </p:nvSpPr>
          <p:spPr>
            <a:xfrm>
              <a:off x="18025" y="578630"/>
              <a:ext cx="9126000" cy="54300"/>
            </a:xfrm>
            <a:prstGeom prst="rect">
              <a:avLst/>
            </a:prstGeom>
            <a:solidFill>
              <a:srgbClr val="06AEE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with 2 Columns Slide">
  <p:cSld name="SECTION_TITLE_AND_DESCRIPTION">
    <p:spTree>
      <p:nvGrpSpPr>
        <p:cNvPr id="1" name="Shape 70"/>
        <p:cNvGrpSpPr/>
        <p:nvPr/>
      </p:nvGrpSpPr>
      <p:grpSpPr>
        <a:xfrm>
          <a:off x="0" y="0"/>
          <a:ext cx="0" cy="0"/>
          <a:chOff x="0" y="0"/>
          <a:chExt cx="0" cy="0"/>
        </a:xfrm>
      </p:grpSpPr>
      <p:grpSp>
        <p:nvGrpSpPr>
          <p:cNvPr id="71" name="Google Shape;71;p37"/>
          <p:cNvGrpSpPr/>
          <p:nvPr/>
        </p:nvGrpSpPr>
        <p:grpSpPr>
          <a:xfrm>
            <a:off x="228600" y="228605"/>
            <a:ext cx="8687039" cy="237431"/>
            <a:chOff x="18025" y="276802"/>
            <a:chExt cx="9126000" cy="356128"/>
          </a:xfrm>
        </p:grpSpPr>
        <p:sp>
          <p:nvSpPr>
            <p:cNvPr id="72" name="Google Shape;72;p37"/>
            <p:cNvSpPr/>
            <p:nvPr/>
          </p:nvSpPr>
          <p:spPr>
            <a:xfrm>
              <a:off x="18025" y="276802"/>
              <a:ext cx="9126000" cy="54300"/>
            </a:xfrm>
            <a:prstGeom prst="rect">
              <a:avLst/>
            </a:prstGeom>
            <a:solidFill>
              <a:srgbClr val="FFE80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3" name="Google Shape;73;p37"/>
            <p:cNvSpPr/>
            <p:nvPr/>
          </p:nvSpPr>
          <p:spPr>
            <a:xfrm>
              <a:off x="18025" y="433752"/>
              <a:ext cx="9126000" cy="54300"/>
            </a:xfrm>
            <a:prstGeom prst="rect">
              <a:avLst/>
            </a:prstGeom>
            <a:solidFill>
              <a:srgbClr val="FDB84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 name="Google Shape;74;p37"/>
            <p:cNvSpPr/>
            <p:nvPr/>
          </p:nvSpPr>
          <p:spPr>
            <a:xfrm>
              <a:off x="18025" y="578630"/>
              <a:ext cx="9126000" cy="54300"/>
            </a:xfrm>
            <a:prstGeom prst="rect">
              <a:avLst/>
            </a:prstGeom>
            <a:solidFill>
              <a:srgbClr val="06AEE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75" name="Google Shape;75;p37"/>
          <p:cNvSpPr txBox="1">
            <a:spLocks noGrp="1"/>
          </p:cNvSpPr>
          <p:nvPr>
            <p:ph type="title"/>
          </p:nvPr>
        </p:nvSpPr>
        <p:spPr>
          <a:xfrm>
            <a:off x="228600" y="685800"/>
            <a:ext cx="8686800" cy="553998"/>
          </a:xfrm>
          <a:prstGeom prst="rect">
            <a:avLst/>
          </a:prstGeom>
          <a:noFill/>
          <a:ln>
            <a:noFill/>
          </a:ln>
        </p:spPr>
        <p:txBody>
          <a:bodyPr spcFirstLastPara="1" wrap="square" lIns="0" tIns="0" rIns="0" bIns="0" anchor="t" anchorCtr="0">
            <a:spAutoFit/>
          </a:bodyPr>
          <a:lstStyle>
            <a:lvl1pPr marR="0" lvl="0" algn="l" rtl="0">
              <a:lnSpc>
                <a:spcPct val="100000"/>
              </a:lnSpc>
              <a:spcBef>
                <a:spcPts val="0"/>
              </a:spcBef>
              <a:spcAft>
                <a:spcPts val="0"/>
              </a:spcAft>
              <a:buClr>
                <a:srgbClr val="000000"/>
              </a:buClr>
              <a:buSzPts val="3600"/>
              <a:buFont typeface="Arial"/>
              <a:buNone/>
              <a:defRPr sz="3600" b="1"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6" name="Google Shape;76;p37"/>
          <p:cNvSpPr txBox="1">
            <a:spLocks noGrp="1"/>
          </p:cNvSpPr>
          <p:nvPr>
            <p:ph type="body" idx="1"/>
          </p:nvPr>
        </p:nvSpPr>
        <p:spPr>
          <a:xfrm>
            <a:off x="304800" y="1447800"/>
            <a:ext cx="4038600" cy="3276600"/>
          </a:xfrm>
          <a:prstGeom prst="rect">
            <a:avLst/>
          </a:prstGeom>
          <a:noFill/>
          <a:ln>
            <a:noFill/>
          </a:ln>
        </p:spPr>
        <p:txBody>
          <a:bodyPr spcFirstLastPara="1" wrap="square" lIns="0" tIns="0" rIns="0" bIns="0" anchor="t" anchorCtr="0">
            <a:noAutofit/>
          </a:bodyPr>
          <a:lstStyle>
            <a:lvl1pPr marL="457200" marR="0" lvl="0" indent="-387350" algn="l" rtl="0">
              <a:lnSpc>
                <a:spcPct val="100000"/>
              </a:lnSpc>
              <a:spcBef>
                <a:spcPts val="0"/>
              </a:spcBef>
              <a:spcAft>
                <a:spcPts val="0"/>
              </a:spcAft>
              <a:buClr>
                <a:srgbClr val="000000"/>
              </a:buClr>
              <a:buSzPts val="2500"/>
              <a:buFont typeface="Arial"/>
              <a:buChar char="●"/>
              <a:defRPr sz="2500" b="0" i="0" u="none" strike="noStrike" cap="none">
                <a:solidFill>
                  <a:srgbClr val="000000"/>
                </a:solidFill>
                <a:latin typeface="Arial"/>
                <a:ea typeface="Arial"/>
                <a:cs typeface="Arial"/>
                <a:sym typeface="Arial"/>
              </a:defRPr>
            </a:lvl1pPr>
            <a:lvl2pPr marL="914400" marR="0" lvl="1" indent="-387350" algn="l" rtl="0">
              <a:lnSpc>
                <a:spcPct val="100000"/>
              </a:lnSpc>
              <a:spcBef>
                <a:spcPts val="0"/>
              </a:spcBef>
              <a:spcAft>
                <a:spcPts val="0"/>
              </a:spcAft>
              <a:buClr>
                <a:srgbClr val="000000"/>
              </a:buClr>
              <a:buSzPts val="2500"/>
              <a:buFont typeface="Arial"/>
              <a:buChar char="○"/>
              <a:defRPr sz="2500" b="0" i="0" u="none" strike="noStrike" cap="none">
                <a:solidFill>
                  <a:srgbClr val="000000"/>
                </a:solidFill>
                <a:latin typeface="Arial"/>
                <a:ea typeface="Arial"/>
                <a:cs typeface="Arial"/>
                <a:sym typeface="Arial"/>
              </a:defRPr>
            </a:lvl2pPr>
            <a:lvl3pPr marL="1371600" marR="0" lvl="2" indent="-387350" algn="l" rtl="0">
              <a:lnSpc>
                <a:spcPct val="100000"/>
              </a:lnSpc>
              <a:spcBef>
                <a:spcPts val="0"/>
              </a:spcBef>
              <a:spcAft>
                <a:spcPts val="0"/>
              </a:spcAft>
              <a:buClr>
                <a:srgbClr val="000000"/>
              </a:buClr>
              <a:buSzPts val="2500"/>
              <a:buFont typeface="Arial"/>
              <a:buChar char="■"/>
              <a:defRPr sz="2500" b="0" i="0" u="none" strike="noStrike" cap="none">
                <a:solidFill>
                  <a:srgbClr val="000000"/>
                </a:solidFill>
                <a:latin typeface="Arial"/>
                <a:ea typeface="Arial"/>
                <a:cs typeface="Arial"/>
                <a:sym typeface="Arial"/>
              </a:defRPr>
            </a:lvl3pPr>
            <a:lvl4pPr marL="1828800" marR="0" lvl="3" indent="-387350" algn="l" rtl="0">
              <a:lnSpc>
                <a:spcPct val="100000"/>
              </a:lnSpc>
              <a:spcBef>
                <a:spcPts val="0"/>
              </a:spcBef>
              <a:spcAft>
                <a:spcPts val="0"/>
              </a:spcAft>
              <a:buClr>
                <a:srgbClr val="000000"/>
              </a:buClr>
              <a:buSzPts val="2500"/>
              <a:buFont typeface="Arial"/>
              <a:buChar char="●"/>
              <a:defRPr sz="2500" b="0" i="0" u="none" strike="noStrike" cap="none">
                <a:solidFill>
                  <a:srgbClr val="000000"/>
                </a:solidFill>
                <a:latin typeface="Arial"/>
                <a:ea typeface="Arial"/>
                <a:cs typeface="Arial"/>
                <a:sym typeface="Arial"/>
              </a:defRPr>
            </a:lvl4pPr>
            <a:lvl5pPr marL="2286000" marR="0" lvl="4" indent="-387350" algn="l" rtl="0">
              <a:lnSpc>
                <a:spcPct val="100000"/>
              </a:lnSpc>
              <a:spcBef>
                <a:spcPts val="0"/>
              </a:spcBef>
              <a:spcAft>
                <a:spcPts val="0"/>
              </a:spcAft>
              <a:buClr>
                <a:srgbClr val="000000"/>
              </a:buClr>
              <a:buSzPts val="2500"/>
              <a:buFont typeface="Arial"/>
              <a:buChar char="○"/>
              <a:defRPr sz="2500" b="0" i="0" u="none" strike="noStrike" cap="none">
                <a:solidFill>
                  <a:srgbClr val="000000"/>
                </a:solidFill>
                <a:latin typeface="Arial"/>
                <a:ea typeface="Arial"/>
                <a:cs typeface="Arial"/>
                <a:sym typeface="Arial"/>
              </a:defRPr>
            </a:lvl5pPr>
            <a:lvl6pPr marL="2743200" marR="0" lvl="5" indent="-387350" algn="l" rtl="0">
              <a:lnSpc>
                <a:spcPct val="100000"/>
              </a:lnSpc>
              <a:spcBef>
                <a:spcPts val="0"/>
              </a:spcBef>
              <a:spcAft>
                <a:spcPts val="0"/>
              </a:spcAft>
              <a:buClr>
                <a:srgbClr val="000000"/>
              </a:buClr>
              <a:buSzPts val="2500"/>
              <a:buFont typeface="Arial"/>
              <a:buChar char="■"/>
              <a:defRPr sz="2500" b="0" i="0" u="none" strike="noStrike" cap="none">
                <a:solidFill>
                  <a:srgbClr val="000000"/>
                </a:solidFill>
                <a:latin typeface="Arial"/>
                <a:ea typeface="Arial"/>
                <a:cs typeface="Arial"/>
                <a:sym typeface="Arial"/>
              </a:defRPr>
            </a:lvl6pPr>
            <a:lvl7pPr marL="3200400" marR="0" lvl="6" indent="-387350" algn="l" rtl="0">
              <a:lnSpc>
                <a:spcPct val="100000"/>
              </a:lnSpc>
              <a:spcBef>
                <a:spcPts val="0"/>
              </a:spcBef>
              <a:spcAft>
                <a:spcPts val="0"/>
              </a:spcAft>
              <a:buClr>
                <a:srgbClr val="000000"/>
              </a:buClr>
              <a:buSzPts val="2500"/>
              <a:buFont typeface="Arial"/>
              <a:buChar char="●"/>
              <a:defRPr sz="2500" b="0" i="0" u="none" strike="noStrike" cap="none">
                <a:solidFill>
                  <a:srgbClr val="000000"/>
                </a:solidFill>
                <a:latin typeface="Arial"/>
                <a:ea typeface="Arial"/>
                <a:cs typeface="Arial"/>
                <a:sym typeface="Arial"/>
              </a:defRPr>
            </a:lvl7pPr>
            <a:lvl8pPr marL="3657600" marR="0" lvl="7" indent="-387350" algn="l" rtl="0">
              <a:lnSpc>
                <a:spcPct val="100000"/>
              </a:lnSpc>
              <a:spcBef>
                <a:spcPts val="0"/>
              </a:spcBef>
              <a:spcAft>
                <a:spcPts val="0"/>
              </a:spcAft>
              <a:buClr>
                <a:srgbClr val="000000"/>
              </a:buClr>
              <a:buSzPts val="2500"/>
              <a:buFont typeface="Arial"/>
              <a:buChar char="○"/>
              <a:defRPr sz="2500" b="0" i="0" u="none" strike="noStrike" cap="none">
                <a:solidFill>
                  <a:srgbClr val="000000"/>
                </a:solidFill>
                <a:latin typeface="Arial"/>
                <a:ea typeface="Arial"/>
                <a:cs typeface="Arial"/>
                <a:sym typeface="Arial"/>
              </a:defRPr>
            </a:lvl8pPr>
            <a:lvl9pPr marL="4114800" marR="0" lvl="8" indent="-387350" algn="l" rtl="0">
              <a:lnSpc>
                <a:spcPct val="100000"/>
              </a:lnSpc>
              <a:spcBef>
                <a:spcPts val="0"/>
              </a:spcBef>
              <a:spcAft>
                <a:spcPts val="0"/>
              </a:spcAft>
              <a:buClr>
                <a:srgbClr val="000000"/>
              </a:buClr>
              <a:buSzPts val="2500"/>
              <a:buFont typeface="Arial"/>
              <a:buChar char="■"/>
              <a:defRPr sz="2500" b="0" i="0" u="none" strike="noStrike" cap="none">
                <a:solidFill>
                  <a:srgbClr val="000000"/>
                </a:solidFill>
                <a:latin typeface="Arial"/>
                <a:ea typeface="Arial"/>
                <a:cs typeface="Arial"/>
                <a:sym typeface="Arial"/>
              </a:defRPr>
            </a:lvl9pPr>
          </a:lstStyle>
          <a:p>
            <a:endParaRPr/>
          </a:p>
        </p:txBody>
      </p:sp>
      <p:sp>
        <p:nvSpPr>
          <p:cNvPr id="77" name="Google Shape;77;p37"/>
          <p:cNvSpPr txBox="1">
            <a:spLocks noGrp="1"/>
          </p:cNvSpPr>
          <p:nvPr>
            <p:ph type="body" idx="2"/>
          </p:nvPr>
        </p:nvSpPr>
        <p:spPr>
          <a:xfrm>
            <a:off x="4876800" y="1447800"/>
            <a:ext cx="4038600" cy="3276600"/>
          </a:xfrm>
          <a:prstGeom prst="rect">
            <a:avLst/>
          </a:prstGeom>
          <a:noFill/>
          <a:ln>
            <a:noFill/>
          </a:ln>
        </p:spPr>
        <p:txBody>
          <a:bodyPr spcFirstLastPara="1" wrap="square" lIns="0" tIns="0" rIns="0" bIns="0" anchor="t" anchorCtr="0">
            <a:noAutofit/>
          </a:bodyPr>
          <a:lstStyle>
            <a:lvl1pPr marL="457200" marR="0" lvl="0" indent="-387350" algn="l" rtl="0">
              <a:lnSpc>
                <a:spcPct val="100000"/>
              </a:lnSpc>
              <a:spcBef>
                <a:spcPts val="0"/>
              </a:spcBef>
              <a:spcAft>
                <a:spcPts val="0"/>
              </a:spcAft>
              <a:buClr>
                <a:srgbClr val="000000"/>
              </a:buClr>
              <a:buSzPts val="2500"/>
              <a:buFont typeface="Arial"/>
              <a:buChar char="●"/>
              <a:defRPr sz="2500" b="0" i="0" u="none" strike="noStrike" cap="none">
                <a:solidFill>
                  <a:srgbClr val="000000"/>
                </a:solidFill>
                <a:latin typeface="Arial"/>
                <a:ea typeface="Arial"/>
                <a:cs typeface="Arial"/>
                <a:sym typeface="Arial"/>
              </a:defRPr>
            </a:lvl1pPr>
            <a:lvl2pPr marL="914400" marR="0" lvl="1" indent="-387350" algn="l" rtl="0">
              <a:lnSpc>
                <a:spcPct val="100000"/>
              </a:lnSpc>
              <a:spcBef>
                <a:spcPts val="0"/>
              </a:spcBef>
              <a:spcAft>
                <a:spcPts val="0"/>
              </a:spcAft>
              <a:buClr>
                <a:srgbClr val="000000"/>
              </a:buClr>
              <a:buSzPts val="2500"/>
              <a:buFont typeface="Arial"/>
              <a:buChar char="○"/>
              <a:defRPr sz="2500" b="0" i="0" u="none" strike="noStrike" cap="none">
                <a:solidFill>
                  <a:srgbClr val="000000"/>
                </a:solidFill>
                <a:latin typeface="Arial"/>
                <a:ea typeface="Arial"/>
                <a:cs typeface="Arial"/>
                <a:sym typeface="Arial"/>
              </a:defRPr>
            </a:lvl2pPr>
            <a:lvl3pPr marL="1371600" marR="0" lvl="2" indent="-387350" algn="l" rtl="0">
              <a:lnSpc>
                <a:spcPct val="100000"/>
              </a:lnSpc>
              <a:spcBef>
                <a:spcPts val="0"/>
              </a:spcBef>
              <a:spcAft>
                <a:spcPts val="0"/>
              </a:spcAft>
              <a:buClr>
                <a:srgbClr val="000000"/>
              </a:buClr>
              <a:buSzPts val="2500"/>
              <a:buFont typeface="Arial"/>
              <a:buChar char="■"/>
              <a:defRPr sz="2500" b="0" i="0" u="none" strike="noStrike" cap="none">
                <a:solidFill>
                  <a:srgbClr val="000000"/>
                </a:solidFill>
                <a:latin typeface="Arial"/>
                <a:ea typeface="Arial"/>
                <a:cs typeface="Arial"/>
                <a:sym typeface="Arial"/>
              </a:defRPr>
            </a:lvl3pPr>
            <a:lvl4pPr marL="1828800" marR="0" lvl="3" indent="-387350" algn="l" rtl="0">
              <a:lnSpc>
                <a:spcPct val="100000"/>
              </a:lnSpc>
              <a:spcBef>
                <a:spcPts val="0"/>
              </a:spcBef>
              <a:spcAft>
                <a:spcPts val="0"/>
              </a:spcAft>
              <a:buClr>
                <a:srgbClr val="000000"/>
              </a:buClr>
              <a:buSzPts val="2500"/>
              <a:buFont typeface="Arial"/>
              <a:buChar char="●"/>
              <a:defRPr sz="2500" b="0" i="0" u="none" strike="noStrike" cap="none">
                <a:solidFill>
                  <a:srgbClr val="000000"/>
                </a:solidFill>
                <a:latin typeface="Arial"/>
                <a:ea typeface="Arial"/>
                <a:cs typeface="Arial"/>
                <a:sym typeface="Arial"/>
              </a:defRPr>
            </a:lvl4pPr>
            <a:lvl5pPr marL="2286000" marR="0" lvl="4" indent="-387350" algn="l" rtl="0">
              <a:lnSpc>
                <a:spcPct val="100000"/>
              </a:lnSpc>
              <a:spcBef>
                <a:spcPts val="0"/>
              </a:spcBef>
              <a:spcAft>
                <a:spcPts val="0"/>
              </a:spcAft>
              <a:buClr>
                <a:srgbClr val="000000"/>
              </a:buClr>
              <a:buSzPts val="2500"/>
              <a:buFont typeface="Arial"/>
              <a:buChar char="○"/>
              <a:defRPr sz="2500" b="0" i="0" u="none" strike="noStrike" cap="none">
                <a:solidFill>
                  <a:srgbClr val="000000"/>
                </a:solidFill>
                <a:latin typeface="Arial"/>
                <a:ea typeface="Arial"/>
                <a:cs typeface="Arial"/>
                <a:sym typeface="Arial"/>
              </a:defRPr>
            </a:lvl5pPr>
            <a:lvl6pPr marL="2743200" marR="0" lvl="5" indent="-387350" algn="l" rtl="0">
              <a:lnSpc>
                <a:spcPct val="100000"/>
              </a:lnSpc>
              <a:spcBef>
                <a:spcPts val="0"/>
              </a:spcBef>
              <a:spcAft>
                <a:spcPts val="0"/>
              </a:spcAft>
              <a:buClr>
                <a:srgbClr val="000000"/>
              </a:buClr>
              <a:buSzPts val="2500"/>
              <a:buFont typeface="Arial"/>
              <a:buChar char="■"/>
              <a:defRPr sz="2500" b="0" i="0" u="none" strike="noStrike" cap="none">
                <a:solidFill>
                  <a:srgbClr val="000000"/>
                </a:solidFill>
                <a:latin typeface="Arial"/>
                <a:ea typeface="Arial"/>
                <a:cs typeface="Arial"/>
                <a:sym typeface="Arial"/>
              </a:defRPr>
            </a:lvl6pPr>
            <a:lvl7pPr marL="3200400" marR="0" lvl="6" indent="-387350" algn="l" rtl="0">
              <a:lnSpc>
                <a:spcPct val="100000"/>
              </a:lnSpc>
              <a:spcBef>
                <a:spcPts val="0"/>
              </a:spcBef>
              <a:spcAft>
                <a:spcPts val="0"/>
              </a:spcAft>
              <a:buClr>
                <a:srgbClr val="000000"/>
              </a:buClr>
              <a:buSzPts val="2500"/>
              <a:buFont typeface="Arial"/>
              <a:buChar char="●"/>
              <a:defRPr sz="2500" b="0" i="0" u="none" strike="noStrike" cap="none">
                <a:solidFill>
                  <a:srgbClr val="000000"/>
                </a:solidFill>
                <a:latin typeface="Arial"/>
                <a:ea typeface="Arial"/>
                <a:cs typeface="Arial"/>
                <a:sym typeface="Arial"/>
              </a:defRPr>
            </a:lvl7pPr>
            <a:lvl8pPr marL="3657600" marR="0" lvl="7" indent="-387350" algn="l" rtl="0">
              <a:lnSpc>
                <a:spcPct val="100000"/>
              </a:lnSpc>
              <a:spcBef>
                <a:spcPts val="0"/>
              </a:spcBef>
              <a:spcAft>
                <a:spcPts val="0"/>
              </a:spcAft>
              <a:buClr>
                <a:srgbClr val="000000"/>
              </a:buClr>
              <a:buSzPts val="2500"/>
              <a:buFont typeface="Arial"/>
              <a:buChar char="○"/>
              <a:defRPr sz="2500" b="0" i="0" u="none" strike="noStrike" cap="none">
                <a:solidFill>
                  <a:srgbClr val="000000"/>
                </a:solidFill>
                <a:latin typeface="Arial"/>
                <a:ea typeface="Arial"/>
                <a:cs typeface="Arial"/>
                <a:sym typeface="Arial"/>
              </a:defRPr>
            </a:lvl8pPr>
            <a:lvl9pPr marL="4114800" marR="0" lvl="8" indent="-387350" algn="l" rtl="0">
              <a:lnSpc>
                <a:spcPct val="100000"/>
              </a:lnSpc>
              <a:spcBef>
                <a:spcPts val="0"/>
              </a:spcBef>
              <a:spcAft>
                <a:spcPts val="0"/>
              </a:spcAft>
              <a:buClr>
                <a:srgbClr val="000000"/>
              </a:buClr>
              <a:buSzPts val="2500"/>
              <a:buFont typeface="Arial"/>
              <a:buChar char="■"/>
              <a:defRPr sz="25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with Image and Text Slide">
  <p:cSld name="BIG_NUMBER">
    <p:spTree>
      <p:nvGrpSpPr>
        <p:cNvPr id="1" name="Shape 90"/>
        <p:cNvGrpSpPr/>
        <p:nvPr/>
      </p:nvGrpSpPr>
      <p:grpSpPr>
        <a:xfrm>
          <a:off x="0" y="0"/>
          <a:ext cx="0" cy="0"/>
          <a:chOff x="0" y="0"/>
          <a:chExt cx="0" cy="0"/>
        </a:xfrm>
      </p:grpSpPr>
      <p:grpSp>
        <p:nvGrpSpPr>
          <p:cNvPr id="91" name="Google Shape;91;p39"/>
          <p:cNvGrpSpPr/>
          <p:nvPr/>
        </p:nvGrpSpPr>
        <p:grpSpPr>
          <a:xfrm>
            <a:off x="228600" y="228605"/>
            <a:ext cx="8687039" cy="237431"/>
            <a:chOff x="18025" y="276802"/>
            <a:chExt cx="9126000" cy="356128"/>
          </a:xfrm>
        </p:grpSpPr>
        <p:sp>
          <p:nvSpPr>
            <p:cNvPr id="92" name="Google Shape;92;p39"/>
            <p:cNvSpPr/>
            <p:nvPr/>
          </p:nvSpPr>
          <p:spPr>
            <a:xfrm>
              <a:off x="18025" y="276802"/>
              <a:ext cx="9126000" cy="54300"/>
            </a:xfrm>
            <a:prstGeom prst="rect">
              <a:avLst/>
            </a:prstGeom>
            <a:solidFill>
              <a:srgbClr val="FFE80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 name="Google Shape;93;p39"/>
            <p:cNvSpPr/>
            <p:nvPr/>
          </p:nvSpPr>
          <p:spPr>
            <a:xfrm>
              <a:off x="18025" y="433752"/>
              <a:ext cx="9126000" cy="54300"/>
            </a:xfrm>
            <a:prstGeom prst="rect">
              <a:avLst/>
            </a:prstGeom>
            <a:solidFill>
              <a:srgbClr val="FDB84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 name="Google Shape;94;p39"/>
            <p:cNvSpPr/>
            <p:nvPr/>
          </p:nvSpPr>
          <p:spPr>
            <a:xfrm>
              <a:off x="18025" y="578630"/>
              <a:ext cx="9126000" cy="54300"/>
            </a:xfrm>
            <a:prstGeom prst="rect">
              <a:avLst/>
            </a:prstGeom>
            <a:solidFill>
              <a:srgbClr val="06AEE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95" name="Google Shape;95;p39"/>
          <p:cNvSpPr txBox="1">
            <a:spLocks noGrp="1"/>
          </p:cNvSpPr>
          <p:nvPr>
            <p:ph type="title"/>
          </p:nvPr>
        </p:nvSpPr>
        <p:spPr>
          <a:xfrm>
            <a:off x="228600" y="685800"/>
            <a:ext cx="8686800" cy="553998"/>
          </a:xfrm>
          <a:prstGeom prst="rect">
            <a:avLst/>
          </a:prstGeom>
          <a:noFill/>
          <a:ln>
            <a:noFill/>
          </a:ln>
        </p:spPr>
        <p:txBody>
          <a:bodyPr spcFirstLastPara="1" wrap="square" lIns="0" tIns="0" rIns="0" bIns="0" anchor="t" anchorCtr="0">
            <a:spAutoFit/>
          </a:bodyPr>
          <a:lstStyle>
            <a:lvl1pPr marR="0" lvl="0" algn="l" rtl="0">
              <a:lnSpc>
                <a:spcPct val="100000"/>
              </a:lnSpc>
              <a:spcBef>
                <a:spcPts val="0"/>
              </a:spcBef>
              <a:spcAft>
                <a:spcPts val="0"/>
              </a:spcAft>
              <a:buClr>
                <a:srgbClr val="000000"/>
              </a:buClr>
              <a:buSzPts val="3600"/>
              <a:buFont typeface="Arial"/>
              <a:buNone/>
              <a:defRPr sz="3600" b="1"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96" name="Google Shape;96;p39"/>
          <p:cNvSpPr txBox="1">
            <a:spLocks noGrp="1"/>
          </p:cNvSpPr>
          <p:nvPr>
            <p:ph type="body" idx="1"/>
          </p:nvPr>
        </p:nvSpPr>
        <p:spPr>
          <a:xfrm>
            <a:off x="4800600" y="1447800"/>
            <a:ext cx="4114800" cy="2895600"/>
          </a:xfrm>
          <a:prstGeom prst="rect">
            <a:avLst/>
          </a:prstGeom>
          <a:noFill/>
          <a:ln>
            <a:noFill/>
          </a:ln>
        </p:spPr>
        <p:txBody>
          <a:bodyPr spcFirstLastPara="1" wrap="square" lIns="0" tIns="0" rIns="0" bIns="0" anchor="ctr" anchorCtr="0">
            <a:noAutofit/>
          </a:bodyPr>
          <a:lstStyle>
            <a:lvl1pPr marL="457200" marR="0" lvl="0" indent="-355600" algn="l" rtl="0">
              <a:lnSpc>
                <a:spcPct val="100000"/>
              </a:lnSpc>
              <a:spcBef>
                <a:spcPts val="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1pPr>
            <a:lvl2pPr marL="914400" marR="0" lvl="1" indent="-355600" algn="l" rtl="0">
              <a:lnSpc>
                <a:spcPct val="100000"/>
              </a:lnSpc>
              <a:spcBef>
                <a:spcPts val="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2pPr>
            <a:lvl3pPr marL="1371600" marR="0" lvl="2" indent="-355600" algn="l" rtl="0">
              <a:lnSpc>
                <a:spcPct val="100000"/>
              </a:lnSpc>
              <a:spcBef>
                <a:spcPts val="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3pPr>
            <a:lvl4pPr marL="1828800" marR="0" lvl="3" indent="-355600" algn="l" rtl="0">
              <a:lnSpc>
                <a:spcPct val="100000"/>
              </a:lnSpc>
              <a:spcBef>
                <a:spcPts val="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4pPr>
            <a:lvl5pPr marL="2286000" marR="0" lvl="4" indent="-355600" algn="l" rtl="0">
              <a:lnSpc>
                <a:spcPct val="100000"/>
              </a:lnSpc>
              <a:spcBef>
                <a:spcPts val="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5pPr>
            <a:lvl6pPr marL="2743200" marR="0" lvl="5" indent="-355600" algn="l" rtl="0">
              <a:lnSpc>
                <a:spcPct val="100000"/>
              </a:lnSpc>
              <a:spcBef>
                <a:spcPts val="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6pPr>
            <a:lvl7pPr marL="3200400" marR="0" lvl="6" indent="-355600" algn="l" rtl="0">
              <a:lnSpc>
                <a:spcPct val="100000"/>
              </a:lnSpc>
              <a:spcBef>
                <a:spcPts val="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7pPr>
            <a:lvl8pPr marL="3657600" marR="0" lvl="7" indent="-355600" algn="l" rtl="0">
              <a:lnSpc>
                <a:spcPct val="100000"/>
              </a:lnSpc>
              <a:spcBef>
                <a:spcPts val="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8pPr>
            <a:lvl9pPr marL="4114800" marR="0" lvl="8" indent="-355600" algn="l" rtl="0">
              <a:lnSpc>
                <a:spcPct val="100000"/>
              </a:lnSpc>
              <a:spcBef>
                <a:spcPts val="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9pPr>
          </a:lstStyle>
          <a:p>
            <a:endParaRPr/>
          </a:p>
        </p:txBody>
      </p:sp>
      <p:sp>
        <p:nvSpPr>
          <p:cNvPr id="97" name="Google Shape;97;p39"/>
          <p:cNvSpPr>
            <a:spLocks noGrp="1"/>
          </p:cNvSpPr>
          <p:nvPr>
            <p:ph type="pic" idx="2"/>
          </p:nvPr>
        </p:nvSpPr>
        <p:spPr>
          <a:xfrm>
            <a:off x="228600" y="1447800"/>
            <a:ext cx="4343400" cy="2895600"/>
          </a:xfrm>
          <a:prstGeom prst="rect">
            <a:avLst/>
          </a:prstGeom>
          <a:noFill/>
          <a:ln>
            <a:no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grpSp>
        <p:nvGrpSpPr>
          <p:cNvPr id="6" name="Google Shape;6;p31"/>
          <p:cNvGrpSpPr/>
          <p:nvPr/>
        </p:nvGrpSpPr>
        <p:grpSpPr>
          <a:xfrm>
            <a:off x="0" y="4955675"/>
            <a:ext cx="9144150" cy="187798"/>
            <a:chOff x="0" y="4955675"/>
            <a:chExt cx="9144150" cy="187798"/>
          </a:xfrm>
        </p:grpSpPr>
        <p:sp>
          <p:nvSpPr>
            <p:cNvPr id="7" name="Google Shape;7;p31"/>
            <p:cNvSpPr/>
            <p:nvPr/>
          </p:nvSpPr>
          <p:spPr>
            <a:xfrm>
              <a:off x="0" y="4995273"/>
              <a:ext cx="9144000" cy="148200"/>
            </a:xfrm>
            <a:prstGeom prst="rect">
              <a:avLst/>
            </a:prstGeom>
            <a:solidFill>
              <a:srgbClr val="37415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 name="Google Shape;8;p31"/>
            <p:cNvSpPr/>
            <p:nvPr/>
          </p:nvSpPr>
          <p:spPr>
            <a:xfrm>
              <a:off x="150" y="4955675"/>
              <a:ext cx="9144000" cy="39600"/>
            </a:xfrm>
            <a:prstGeom prst="rect">
              <a:avLst/>
            </a:prstGeom>
            <a:solidFill>
              <a:srgbClr val="06AEE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6"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5.svg"/><Relationship Id="rId5" Type="http://schemas.openxmlformats.org/officeDocument/2006/relationships/image" Target="../media/image4.svg"/><Relationship Id="rId4" Type="http://schemas.openxmlformats.org/officeDocument/2006/relationships/image" Target="../media/image3.svg"/><Relationship Id="rId9" Type="http://schemas.openxmlformats.org/officeDocument/2006/relationships/image" Target="../media/image8.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hyperlink" Target="https://docs.google.com/spreadsheets/d/18r3DVGYJJMPEr6WS3JtJX6HtFGwgB9n7/edit?usp=sharing&amp;ouid=103461630865666002468&amp;rtpof=true&amp;sd=true" TargetMode="External"/><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hyperlink" Target="mailto:julie.lawson@dc.gov" TargetMode="External"/><Relationship Id="rId7" Type="http://schemas.openxmlformats.org/officeDocument/2006/relationships/image" Target="../media/image10.jp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hyperlink" Target="mailto:lemkem@chesapeake.org" TargetMode="External"/><Relationship Id="rId5" Type="http://schemas.openxmlformats.org/officeDocument/2006/relationships/hyperlink" Target="mailto:kovald@chesapeake.org" TargetMode="External"/><Relationship Id="rId4" Type="http://schemas.openxmlformats.org/officeDocument/2006/relationships/hyperlink" Target="mailto:bart.merrick@noa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1"/>
          <p:cNvSpPr txBox="1">
            <a:spLocks noGrp="1"/>
          </p:cNvSpPr>
          <p:nvPr>
            <p:ph type="title"/>
          </p:nvPr>
        </p:nvSpPr>
        <p:spPr>
          <a:xfrm>
            <a:off x="592675" y="2229550"/>
            <a:ext cx="7995600" cy="785100"/>
          </a:xfrm>
          <a:prstGeom prst="rect">
            <a:avLst/>
          </a:prstGeom>
          <a:noFill/>
          <a:ln>
            <a:noFill/>
          </a:ln>
        </p:spPr>
        <p:txBody>
          <a:bodyPr spcFirstLastPara="1" wrap="square" lIns="0" tIns="0" rIns="0" bIns="0" anchor="t" anchorCtr="0">
            <a:spAutoFit/>
          </a:bodyPr>
          <a:lstStyle/>
          <a:p>
            <a:pPr marL="0" lvl="0" indent="0" algn="ctr" rtl="0">
              <a:lnSpc>
                <a:spcPct val="100000"/>
              </a:lnSpc>
              <a:spcBef>
                <a:spcPts val="0"/>
              </a:spcBef>
              <a:spcAft>
                <a:spcPts val="0"/>
              </a:spcAft>
              <a:buSzPts val="5100"/>
              <a:buNone/>
            </a:pPr>
            <a:r>
              <a:rPr lang="en" sz="5100" b="1">
                <a:solidFill>
                  <a:schemeClr val="dk1"/>
                </a:solidFill>
                <a:latin typeface="Arial"/>
                <a:ea typeface="Arial"/>
                <a:cs typeface="Arial"/>
                <a:sym typeface="Arial"/>
              </a:rPr>
              <a:t>Workforce Workgroup</a:t>
            </a:r>
            <a:endParaRPr b="1">
              <a:latin typeface="Arial"/>
              <a:ea typeface="Arial"/>
              <a:cs typeface="Arial"/>
              <a:sym typeface="Arial"/>
            </a:endParaRPr>
          </a:p>
        </p:txBody>
      </p:sp>
      <p:sp>
        <p:nvSpPr>
          <p:cNvPr id="255" name="Google Shape;255;p1"/>
          <p:cNvSpPr txBox="1">
            <a:spLocks noGrp="1"/>
          </p:cNvSpPr>
          <p:nvPr>
            <p:ph type="subTitle" idx="2"/>
          </p:nvPr>
        </p:nvSpPr>
        <p:spPr>
          <a:xfrm>
            <a:off x="592675" y="3214500"/>
            <a:ext cx="7995600" cy="661800"/>
          </a:xfrm>
          <a:prstGeom prst="rect">
            <a:avLst/>
          </a:prstGeom>
          <a:noFill/>
          <a:ln>
            <a:noFill/>
          </a:ln>
        </p:spPr>
        <p:txBody>
          <a:bodyPr spcFirstLastPara="1" wrap="square" lIns="0" tIns="0" rIns="0" bIns="0" anchor="t" anchorCtr="0">
            <a:spAutoFit/>
          </a:bodyPr>
          <a:lstStyle/>
          <a:p>
            <a:pPr marL="0" lvl="0" indent="0" algn="ctr" rtl="0">
              <a:lnSpc>
                <a:spcPct val="100000"/>
              </a:lnSpc>
              <a:spcBef>
                <a:spcPts val="0"/>
              </a:spcBef>
              <a:spcAft>
                <a:spcPts val="0"/>
              </a:spcAft>
              <a:buSzPts val="4300"/>
              <a:buNone/>
            </a:pPr>
            <a:r>
              <a:rPr lang="en">
                <a:solidFill>
                  <a:schemeClr val="dk1"/>
                </a:solidFill>
              </a:rPr>
              <a:t>Bimonthly Meeting</a:t>
            </a:r>
            <a:endParaRPr/>
          </a:p>
        </p:txBody>
      </p:sp>
      <p:sp>
        <p:nvSpPr>
          <p:cNvPr id="256" name="Google Shape;256;p1"/>
          <p:cNvSpPr txBox="1">
            <a:spLocks noGrp="1"/>
          </p:cNvSpPr>
          <p:nvPr>
            <p:ph type="body" idx="1"/>
          </p:nvPr>
        </p:nvSpPr>
        <p:spPr>
          <a:xfrm>
            <a:off x="3577200" y="1828100"/>
            <a:ext cx="1989600" cy="268200"/>
          </a:xfrm>
          <a:prstGeom prst="rect">
            <a:avLst/>
          </a:prstGeom>
          <a:noFill/>
          <a:ln>
            <a:noFill/>
          </a:ln>
        </p:spPr>
        <p:txBody>
          <a:bodyPr spcFirstLastPara="1" wrap="square" lIns="0" tIns="0" rIns="0" bIns="0" anchor="t" anchorCtr="0">
            <a:noAutofit/>
          </a:bodyPr>
          <a:lstStyle/>
          <a:p>
            <a:pPr marL="0" lvl="0" indent="0" algn="ctr" rtl="0">
              <a:lnSpc>
                <a:spcPct val="100000"/>
              </a:lnSpc>
              <a:spcBef>
                <a:spcPts val="0"/>
              </a:spcBef>
              <a:spcAft>
                <a:spcPts val="0"/>
              </a:spcAft>
              <a:buSzPts val="1600"/>
              <a:buNone/>
            </a:pPr>
            <a:r>
              <a:rPr lang="en"/>
              <a:t>October 16, 2026</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2"/>
          <p:cNvSpPr txBox="1">
            <a:spLocks noGrp="1"/>
          </p:cNvSpPr>
          <p:nvPr>
            <p:ph type="title"/>
          </p:nvPr>
        </p:nvSpPr>
        <p:spPr>
          <a:xfrm>
            <a:off x="914400" y="819150"/>
            <a:ext cx="3547500" cy="384721"/>
          </a:xfrm>
          <a:prstGeom prst="rect">
            <a:avLst/>
          </a:prstGeom>
          <a:noFill/>
          <a:ln>
            <a:noFill/>
          </a:ln>
        </p:spPr>
        <p:txBody>
          <a:bodyPr spcFirstLastPara="1" wrap="square" lIns="0" tIns="0" rIns="0" bIns="0" anchor="t" anchorCtr="0">
            <a:spAutoFit/>
          </a:bodyPr>
          <a:lstStyle/>
          <a:p>
            <a:pPr marL="0" lvl="0" indent="0" algn="l" rtl="0">
              <a:lnSpc>
                <a:spcPct val="100000"/>
              </a:lnSpc>
              <a:spcBef>
                <a:spcPts val="0"/>
              </a:spcBef>
              <a:spcAft>
                <a:spcPts val="0"/>
              </a:spcAft>
              <a:buSzPts val="2500"/>
              <a:buFont typeface="Arial"/>
              <a:buNone/>
            </a:pPr>
            <a:r>
              <a:rPr lang="en">
                <a:latin typeface="Arial"/>
                <a:ea typeface="Arial"/>
                <a:cs typeface="Arial"/>
                <a:sym typeface="Arial"/>
              </a:rPr>
              <a:t>Membership Updates</a:t>
            </a:r>
            <a:endParaRPr/>
          </a:p>
        </p:txBody>
      </p:sp>
      <p:sp>
        <p:nvSpPr>
          <p:cNvPr id="262" name="Google Shape;262;p2"/>
          <p:cNvSpPr txBox="1">
            <a:spLocks noGrp="1"/>
          </p:cNvSpPr>
          <p:nvPr>
            <p:ph type="subTitle" idx="1"/>
          </p:nvPr>
        </p:nvSpPr>
        <p:spPr>
          <a:xfrm>
            <a:off x="914400" y="1247775"/>
            <a:ext cx="3561900" cy="6072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2000"/>
              <a:buNone/>
            </a:pPr>
            <a:r>
              <a:rPr lang="en"/>
              <a:t>Clarifying roles and responsibilities</a:t>
            </a:r>
            <a:endParaRPr/>
          </a:p>
        </p:txBody>
      </p:sp>
      <p:sp>
        <p:nvSpPr>
          <p:cNvPr id="263" name="Google Shape;263;p2"/>
          <p:cNvSpPr txBox="1">
            <a:spLocks noGrp="1"/>
          </p:cNvSpPr>
          <p:nvPr>
            <p:ph type="title" idx="2"/>
          </p:nvPr>
        </p:nvSpPr>
        <p:spPr>
          <a:xfrm>
            <a:off x="914400" y="2136863"/>
            <a:ext cx="3547500" cy="1154162"/>
          </a:xfrm>
          <a:prstGeom prst="rect">
            <a:avLst/>
          </a:prstGeom>
          <a:noFill/>
          <a:ln>
            <a:noFill/>
          </a:ln>
        </p:spPr>
        <p:txBody>
          <a:bodyPr spcFirstLastPara="1" wrap="square" lIns="0" tIns="0" rIns="0" bIns="0" anchor="t" anchorCtr="0">
            <a:spAutoFit/>
          </a:bodyPr>
          <a:lstStyle/>
          <a:p>
            <a:pPr marL="0" lvl="0" indent="0" algn="l" rtl="0">
              <a:lnSpc>
                <a:spcPct val="100000"/>
              </a:lnSpc>
              <a:spcBef>
                <a:spcPts val="0"/>
              </a:spcBef>
              <a:spcAft>
                <a:spcPts val="0"/>
              </a:spcAft>
              <a:buSzPts val="2500"/>
              <a:buFont typeface="Arial"/>
              <a:buNone/>
            </a:pPr>
            <a:r>
              <a:rPr lang="en">
                <a:latin typeface="Arial"/>
                <a:ea typeface="Arial"/>
                <a:cs typeface="Arial"/>
                <a:sym typeface="Arial"/>
              </a:rPr>
              <a:t>Management Strategy Updates</a:t>
            </a:r>
            <a:br>
              <a:rPr lang="en"/>
            </a:br>
            <a:endParaRPr/>
          </a:p>
        </p:txBody>
      </p:sp>
      <p:sp>
        <p:nvSpPr>
          <p:cNvPr id="264" name="Google Shape;264;p2"/>
          <p:cNvSpPr txBox="1">
            <a:spLocks noGrp="1"/>
          </p:cNvSpPr>
          <p:nvPr>
            <p:ph type="subTitle" idx="3"/>
          </p:nvPr>
        </p:nvSpPr>
        <p:spPr>
          <a:xfrm>
            <a:off x="914400" y="3781462"/>
            <a:ext cx="3561900" cy="6072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2000"/>
              <a:buFont typeface="Arial"/>
              <a:buNone/>
            </a:pPr>
            <a:r>
              <a:rPr lang="en"/>
              <a:t>Approving language for our Outcome description</a:t>
            </a:r>
            <a:endParaRPr/>
          </a:p>
          <a:p>
            <a:pPr marL="0" lvl="0" indent="0" algn="l" rtl="0">
              <a:lnSpc>
                <a:spcPct val="100000"/>
              </a:lnSpc>
              <a:spcBef>
                <a:spcPts val="0"/>
              </a:spcBef>
              <a:spcAft>
                <a:spcPts val="0"/>
              </a:spcAft>
              <a:buSzPts val="2000"/>
              <a:buNone/>
            </a:pPr>
            <a:endParaRPr/>
          </a:p>
        </p:txBody>
      </p:sp>
      <p:sp>
        <p:nvSpPr>
          <p:cNvPr id="265" name="Google Shape;265;p2"/>
          <p:cNvSpPr txBox="1">
            <a:spLocks noGrp="1"/>
          </p:cNvSpPr>
          <p:nvPr>
            <p:ph type="title" idx="4"/>
          </p:nvPr>
        </p:nvSpPr>
        <p:spPr>
          <a:xfrm>
            <a:off x="914400" y="3425940"/>
            <a:ext cx="3547500" cy="384721"/>
          </a:xfrm>
          <a:prstGeom prst="rect">
            <a:avLst/>
          </a:prstGeom>
          <a:noFill/>
          <a:ln>
            <a:noFill/>
          </a:ln>
        </p:spPr>
        <p:txBody>
          <a:bodyPr spcFirstLastPara="1" wrap="square" lIns="0" tIns="0" rIns="0" bIns="0" anchor="t" anchorCtr="0">
            <a:spAutoFit/>
          </a:bodyPr>
          <a:lstStyle/>
          <a:p>
            <a:pPr marL="0" lvl="0" indent="0" algn="l" rtl="0">
              <a:lnSpc>
                <a:spcPct val="100000"/>
              </a:lnSpc>
              <a:spcBef>
                <a:spcPts val="0"/>
              </a:spcBef>
              <a:spcAft>
                <a:spcPts val="0"/>
              </a:spcAft>
              <a:buSzPts val="2500"/>
              <a:buFont typeface="Arial"/>
              <a:buNone/>
            </a:pPr>
            <a:r>
              <a:rPr lang="en">
                <a:latin typeface="Arial"/>
                <a:ea typeface="Arial"/>
                <a:cs typeface="Arial"/>
                <a:sym typeface="Arial"/>
              </a:rPr>
              <a:t>Chesapeake Progress</a:t>
            </a:r>
            <a:endParaRPr/>
          </a:p>
        </p:txBody>
      </p:sp>
      <p:sp>
        <p:nvSpPr>
          <p:cNvPr id="266" name="Google Shape;266;p2"/>
          <p:cNvSpPr txBox="1">
            <a:spLocks noGrp="1"/>
          </p:cNvSpPr>
          <p:nvPr>
            <p:ph type="title" idx="6"/>
          </p:nvPr>
        </p:nvSpPr>
        <p:spPr>
          <a:xfrm>
            <a:off x="5446100" y="819150"/>
            <a:ext cx="3547500" cy="384900"/>
          </a:xfrm>
          <a:prstGeom prst="rect">
            <a:avLst/>
          </a:prstGeom>
          <a:noFill/>
          <a:ln>
            <a:noFill/>
          </a:ln>
        </p:spPr>
        <p:txBody>
          <a:bodyPr spcFirstLastPara="1" wrap="square" lIns="0" tIns="0" rIns="0" bIns="0" anchor="t" anchorCtr="0">
            <a:spAutoFit/>
          </a:bodyPr>
          <a:lstStyle/>
          <a:p>
            <a:pPr marL="0" lvl="0" indent="0" algn="l" rtl="0">
              <a:lnSpc>
                <a:spcPct val="100000"/>
              </a:lnSpc>
              <a:spcBef>
                <a:spcPts val="0"/>
              </a:spcBef>
              <a:spcAft>
                <a:spcPts val="0"/>
              </a:spcAft>
              <a:buSzPts val="2500"/>
              <a:buNone/>
            </a:pPr>
            <a:r>
              <a:rPr lang="en">
                <a:latin typeface="Arial"/>
                <a:ea typeface="Arial"/>
                <a:cs typeface="Arial"/>
                <a:sym typeface="Arial"/>
              </a:rPr>
              <a:t>Indicator Jobs</a:t>
            </a:r>
            <a:endParaRPr/>
          </a:p>
        </p:txBody>
      </p:sp>
      <p:sp>
        <p:nvSpPr>
          <p:cNvPr id="267" name="Google Shape;267;p2"/>
          <p:cNvSpPr txBox="1">
            <a:spLocks noGrp="1"/>
          </p:cNvSpPr>
          <p:nvPr>
            <p:ph type="subTitle" idx="7"/>
          </p:nvPr>
        </p:nvSpPr>
        <p:spPr>
          <a:xfrm>
            <a:off x="5446100" y="1247775"/>
            <a:ext cx="3561900" cy="6072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2000"/>
              <a:buFont typeface="Arial"/>
              <a:buNone/>
            </a:pPr>
            <a:r>
              <a:rPr lang="en"/>
              <a:t>What is our process for identifying the jobs we track?</a:t>
            </a:r>
            <a:endParaRPr/>
          </a:p>
          <a:p>
            <a:pPr marL="0" lvl="0" indent="0" algn="l" rtl="0">
              <a:lnSpc>
                <a:spcPct val="100000"/>
              </a:lnSpc>
              <a:spcBef>
                <a:spcPts val="0"/>
              </a:spcBef>
              <a:spcAft>
                <a:spcPts val="0"/>
              </a:spcAft>
              <a:buSzPts val="2000"/>
              <a:buNone/>
            </a:pPr>
            <a:endParaRPr/>
          </a:p>
        </p:txBody>
      </p:sp>
      <p:sp>
        <p:nvSpPr>
          <p:cNvPr id="268" name="Google Shape;268;p2"/>
          <p:cNvSpPr txBox="1">
            <a:spLocks noGrp="1"/>
          </p:cNvSpPr>
          <p:nvPr>
            <p:ph type="title" idx="8"/>
          </p:nvPr>
        </p:nvSpPr>
        <p:spPr>
          <a:xfrm>
            <a:off x="5446100" y="2136863"/>
            <a:ext cx="3547500" cy="769441"/>
          </a:xfrm>
          <a:prstGeom prst="rect">
            <a:avLst/>
          </a:prstGeom>
          <a:noFill/>
          <a:ln>
            <a:noFill/>
          </a:ln>
        </p:spPr>
        <p:txBody>
          <a:bodyPr spcFirstLastPara="1" wrap="square" lIns="0" tIns="0" rIns="0" bIns="0" anchor="t" anchorCtr="0">
            <a:spAutoFit/>
          </a:bodyPr>
          <a:lstStyle/>
          <a:p>
            <a:pPr marL="0" lvl="0" indent="0" algn="l" rtl="0">
              <a:lnSpc>
                <a:spcPct val="100000"/>
              </a:lnSpc>
              <a:spcBef>
                <a:spcPts val="0"/>
              </a:spcBef>
              <a:spcAft>
                <a:spcPts val="0"/>
              </a:spcAft>
              <a:buSzPts val="2500"/>
              <a:buFont typeface="Arial"/>
              <a:buNone/>
            </a:pPr>
            <a:r>
              <a:rPr lang="en">
                <a:latin typeface="Arial"/>
                <a:ea typeface="Arial"/>
                <a:cs typeface="Arial"/>
                <a:sym typeface="Arial"/>
              </a:rPr>
              <a:t>Workplan Development</a:t>
            </a:r>
            <a:br>
              <a:rPr lang="en"/>
            </a:br>
            <a:endParaRPr/>
          </a:p>
        </p:txBody>
      </p:sp>
      <p:sp>
        <p:nvSpPr>
          <p:cNvPr id="269" name="Google Shape;269;p2"/>
          <p:cNvSpPr txBox="1">
            <a:spLocks noGrp="1"/>
          </p:cNvSpPr>
          <p:nvPr>
            <p:ph type="subTitle" idx="9"/>
          </p:nvPr>
        </p:nvSpPr>
        <p:spPr>
          <a:xfrm>
            <a:off x="5446100" y="2565488"/>
            <a:ext cx="3561900" cy="6072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2000"/>
              <a:buFont typeface="Arial"/>
              <a:buNone/>
            </a:pPr>
            <a:r>
              <a:rPr lang="en"/>
              <a:t>Low-key brainstorm</a:t>
            </a:r>
            <a:endParaRPr/>
          </a:p>
          <a:p>
            <a:pPr marL="0" lvl="0" indent="0" algn="l" rtl="0">
              <a:lnSpc>
                <a:spcPct val="100000"/>
              </a:lnSpc>
              <a:spcBef>
                <a:spcPts val="0"/>
              </a:spcBef>
              <a:spcAft>
                <a:spcPts val="0"/>
              </a:spcAft>
              <a:buSzPts val="2000"/>
              <a:buNone/>
            </a:pPr>
            <a:endParaRPr/>
          </a:p>
        </p:txBody>
      </p:sp>
      <p:sp>
        <p:nvSpPr>
          <p:cNvPr id="270" name="Google Shape;270;p2"/>
          <p:cNvSpPr txBox="1">
            <a:spLocks noGrp="1"/>
          </p:cNvSpPr>
          <p:nvPr>
            <p:ph type="title" idx="13"/>
          </p:nvPr>
        </p:nvSpPr>
        <p:spPr>
          <a:xfrm>
            <a:off x="5446100" y="3492706"/>
            <a:ext cx="3547500" cy="769500"/>
          </a:xfrm>
          <a:prstGeom prst="rect">
            <a:avLst/>
          </a:prstGeom>
          <a:noFill/>
          <a:ln>
            <a:noFill/>
          </a:ln>
        </p:spPr>
        <p:txBody>
          <a:bodyPr spcFirstLastPara="1" wrap="square" lIns="0" tIns="0" rIns="0" bIns="0" anchor="t" anchorCtr="0">
            <a:spAutoFit/>
          </a:bodyPr>
          <a:lstStyle/>
          <a:p>
            <a:pPr marL="0" lvl="0" indent="0" algn="l" rtl="0">
              <a:lnSpc>
                <a:spcPct val="100000"/>
              </a:lnSpc>
              <a:spcBef>
                <a:spcPts val="0"/>
              </a:spcBef>
              <a:spcAft>
                <a:spcPts val="0"/>
              </a:spcAft>
              <a:buSzPts val="2500"/>
              <a:buNone/>
            </a:pPr>
            <a:r>
              <a:rPr lang="en"/>
              <a:t>CTE Action Team Update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3"/>
          <p:cNvSpPr txBox="1">
            <a:spLocks noGrp="1"/>
          </p:cNvSpPr>
          <p:nvPr>
            <p:ph type="title"/>
          </p:nvPr>
        </p:nvSpPr>
        <p:spPr>
          <a:xfrm>
            <a:off x="228600" y="1733550"/>
            <a:ext cx="8687100" cy="785100"/>
          </a:xfrm>
          <a:prstGeom prst="rect">
            <a:avLst/>
          </a:prstGeom>
          <a:noFill/>
          <a:ln>
            <a:noFill/>
          </a:ln>
        </p:spPr>
        <p:txBody>
          <a:bodyPr spcFirstLastPara="1" wrap="square" lIns="0" tIns="0" rIns="0" bIns="0" anchor="t" anchorCtr="0">
            <a:spAutoFit/>
          </a:bodyPr>
          <a:lstStyle/>
          <a:p>
            <a:pPr marL="0" lvl="0" indent="0" algn="ctr" rtl="0">
              <a:lnSpc>
                <a:spcPct val="100000"/>
              </a:lnSpc>
              <a:spcBef>
                <a:spcPts val="0"/>
              </a:spcBef>
              <a:spcAft>
                <a:spcPts val="0"/>
              </a:spcAft>
              <a:buSzPts val="5100"/>
              <a:buNone/>
            </a:pPr>
            <a:r>
              <a:rPr lang="en" sz="5100">
                <a:solidFill>
                  <a:schemeClr val="dk1"/>
                </a:solidFill>
                <a:latin typeface="Arial"/>
                <a:ea typeface="Arial"/>
                <a:cs typeface="Arial"/>
                <a:sym typeface="Arial"/>
              </a:rPr>
              <a:t>Membership Updates</a:t>
            </a:r>
            <a:endParaRPr/>
          </a:p>
        </p:txBody>
      </p:sp>
      <p:sp>
        <p:nvSpPr>
          <p:cNvPr id="276" name="Google Shape;276;p3"/>
          <p:cNvSpPr txBox="1">
            <a:spLocks noGrp="1"/>
          </p:cNvSpPr>
          <p:nvPr>
            <p:ph type="body" idx="1"/>
          </p:nvPr>
        </p:nvSpPr>
        <p:spPr>
          <a:xfrm>
            <a:off x="4181775" y="196588"/>
            <a:ext cx="780600" cy="7050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5000"/>
              <a:buNone/>
            </a:pPr>
            <a:r>
              <a:rPr lang="en" b="1">
                <a:latin typeface="Arial"/>
                <a:ea typeface="Arial"/>
                <a:cs typeface="Arial"/>
                <a:sym typeface="Arial"/>
              </a:rPr>
              <a:t>1</a:t>
            </a:r>
            <a:endParaRPr b="1">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4"/>
          <p:cNvSpPr txBox="1">
            <a:spLocks noGrp="1"/>
          </p:cNvSpPr>
          <p:nvPr>
            <p:ph type="title"/>
          </p:nvPr>
        </p:nvSpPr>
        <p:spPr>
          <a:xfrm>
            <a:off x="228600" y="682950"/>
            <a:ext cx="8687100" cy="554100"/>
          </a:xfrm>
          <a:prstGeom prst="rect">
            <a:avLst/>
          </a:prstGeom>
          <a:noFill/>
          <a:ln>
            <a:noFill/>
          </a:ln>
        </p:spPr>
        <p:txBody>
          <a:bodyPr spcFirstLastPara="1" wrap="square" lIns="0" tIns="0" rIns="0" bIns="0" anchor="t" anchorCtr="0">
            <a:spAutoFit/>
          </a:bodyPr>
          <a:lstStyle/>
          <a:p>
            <a:pPr marL="0" lvl="0" indent="0" algn="l" rtl="0">
              <a:lnSpc>
                <a:spcPct val="100000"/>
              </a:lnSpc>
              <a:spcBef>
                <a:spcPts val="0"/>
              </a:spcBef>
              <a:spcAft>
                <a:spcPts val="0"/>
              </a:spcAft>
              <a:buSzPts val="3600"/>
              <a:buNone/>
            </a:pPr>
            <a:r>
              <a:rPr lang="en">
                <a:solidFill>
                  <a:schemeClr val="dk1"/>
                </a:solidFill>
              </a:rPr>
              <a:t>Workforce WG Members (signatories)</a:t>
            </a:r>
            <a:endParaRPr/>
          </a:p>
        </p:txBody>
      </p:sp>
      <p:graphicFrame>
        <p:nvGraphicFramePr>
          <p:cNvPr id="282" name="Google Shape;282;p4"/>
          <p:cNvGraphicFramePr/>
          <p:nvPr/>
        </p:nvGraphicFramePr>
        <p:xfrm>
          <a:off x="755375" y="1479915"/>
          <a:ext cx="6968025" cy="3048100"/>
        </p:xfrm>
        <a:graphic>
          <a:graphicData uri="http://schemas.openxmlformats.org/drawingml/2006/table">
            <a:tbl>
              <a:tblPr firstRow="1" bandRow="1">
                <a:noFill/>
                <a:tableStyleId>{72B12D62-F27F-4504-9302-2F117857179A}</a:tableStyleId>
              </a:tblPr>
              <a:tblGrid>
                <a:gridCol w="2322675">
                  <a:extLst>
                    <a:ext uri="{9D8B030D-6E8A-4147-A177-3AD203B41FA5}">
                      <a16:colId xmlns:a16="http://schemas.microsoft.com/office/drawing/2014/main" val="20000"/>
                    </a:ext>
                  </a:extLst>
                </a:gridCol>
                <a:gridCol w="2322675">
                  <a:extLst>
                    <a:ext uri="{9D8B030D-6E8A-4147-A177-3AD203B41FA5}">
                      <a16:colId xmlns:a16="http://schemas.microsoft.com/office/drawing/2014/main" val="20001"/>
                    </a:ext>
                  </a:extLst>
                </a:gridCol>
                <a:gridCol w="2322675">
                  <a:extLst>
                    <a:ext uri="{9D8B030D-6E8A-4147-A177-3AD203B41FA5}">
                      <a16:colId xmlns:a16="http://schemas.microsoft.com/office/drawing/2014/main" val="20002"/>
                    </a:ext>
                  </a:extLst>
                </a:gridCol>
              </a:tblGrid>
              <a:tr h="279025">
                <a:tc>
                  <a:txBody>
                    <a:bodyPr/>
                    <a:lstStyle/>
                    <a:p>
                      <a:pPr marL="0" marR="0" lvl="0" indent="0" algn="l" rtl="0">
                        <a:lnSpc>
                          <a:spcPct val="100000"/>
                        </a:lnSpc>
                        <a:spcBef>
                          <a:spcPts val="0"/>
                        </a:spcBef>
                        <a:spcAft>
                          <a:spcPts val="0"/>
                        </a:spcAft>
                        <a:buNone/>
                      </a:pPr>
                      <a:r>
                        <a:rPr lang="en" sz="1400" u="none" strike="noStrike" cap="none"/>
                        <a:t>Signatory</a:t>
                      </a:r>
                      <a:endParaRPr/>
                    </a:p>
                  </a:txBody>
                  <a:tcPr marL="91450" marR="91450" marT="45725" marB="45725"/>
                </a:tc>
                <a:tc>
                  <a:txBody>
                    <a:bodyPr/>
                    <a:lstStyle/>
                    <a:p>
                      <a:pPr marL="0" marR="0" lvl="0" indent="0" algn="l" rtl="0">
                        <a:lnSpc>
                          <a:spcPct val="100000"/>
                        </a:lnSpc>
                        <a:spcBef>
                          <a:spcPts val="0"/>
                        </a:spcBef>
                        <a:spcAft>
                          <a:spcPts val="0"/>
                        </a:spcAft>
                        <a:buNone/>
                      </a:pPr>
                      <a:r>
                        <a:rPr lang="en" sz="1400" u="none" strike="noStrike" cap="none"/>
                        <a:t>Primary</a:t>
                      </a:r>
                      <a:endParaRPr/>
                    </a:p>
                  </a:txBody>
                  <a:tcPr marL="91450" marR="91450" marT="45725" marB="45725"/>
                </a:tc>
                <a:tc>
                  <a:txBody>
                    <a:bodyPr/>
                    <a:lstStyle/>
                    <a:p>
                      <a:pPr marL="0" marR="0" lvl="0" indent="0" algn="l" rtl="0">
                        <a:lnSpc>
                          <a:spcPct val="100000"/>
                        </a:lnSpc>
                        <a:spcBef>
                          <a:spcPts val="0"/>
                        </a:spcBef>
                        <a:spcAft>
                          <a:spcPts val="0"/>
                        </a:spcAft>
                        <a:buNone/>
                      </a:pPr>
                      <a:r>
                        <a:rPr lang="en" sz="1400" u="none" strike="noStrike" cap="none"/>
                        <a:t>Alternate</a:t>
                      </a:r>
                      <a:endParaRPr/>
                    </a:p>
                  </a:txBody>
                  <a:tcPr marL="91450" marR="91450" marT="45725" marB="45725"/>
                </a:tc>
                <a:extLst>
                  <a:ext uri="{0D108BD9-81ED-4DB2-BD59-A6C34878D82A}">
                    <a16:rowId xmlns:a16="http://schemas.microsoft.com/office/drawing/2014/main" val="10000"/>
                  </a:ext>
                </a:extLst>
              </a:tr>
              <a:tr h="303825">
                <a:tc>
                  <a:txBody>
                    <a:bodyPr/>
                    <a:lstStyle/>
                    <a:p>
                      <a:pPr marL="0" marR="0" lvl="0" indent="0" algn="l" rtl="0">
                        <a:lnSpc>
                          <a:spcPct val="100000"/>
                        </a:lnSpc>
                        <a:spcBef>
                          <a:spcPts val="0"/>
                        </a:spcBef>
                        <a:spcAft>
                          <a:spcPts val="0"/>
                        </a:spcAft>
                        <a:buNone/>
                      </a:pPr>
                      <a:r>
                        <a:rPr lang="en" sz="1400" u="none" strike="noStrike" cap="none"/>
                        <a:t>Delaware</a:t>
                      </a:r>
                      <a:endParaRPr/>
                    </a:p>
                  </a:txBody>
                  <a:tcPr marL="91450" marR="91450" marT="45725" marB="45725"/>
                </a:tc>
                <a:tc>
                  <a:txBody>
                    <a:bodyPr/>
                    <a:lstStyle/>
                    <a:p>
                      <a:pPr marL="0" marR="0" lvl="0" indent="0" algn="l" rtl="0">
                        <a:lnSpc>
                          <a:spcPct val="100000"/>
                        </a:lnSpc>
                        <a:spcBef>
                          <a:spcPts val="0"/>
                        </a:spcBef>
                        <a:spcAft>
                          <a:spcPts val="0"/>
                        </a:spcAft>
                        <a:buNone/>
                      </a:pPr>
                      <a:r>
                        <a:rPr lang="en" sz="1400" u="none" strike="noStrike" cap="none"/>
                        <a:t>Jon Wickert</a:t>
                      </a:r>
                      <a:endParaRPr/>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extLst>
                  <a:ext uri="{0D108BD9-81ED-4DB2-BD59-A6C34878D82A}">
                    <a16:rowId xmlns:a16="http://schemas.microsoft.com/office/drawing/2014/main" val="10001"/>
                  </a:ext>
                </a:extLst>
              </a:tr>
              <a:tr h="303825">
                <a:tc>
                  <a:txBody>
                    <a:bodyPr/>
                    <a:lstStyle/>
                    <a:p>
                      <a:pPr marL="0" marR="0" lvl="0" indent="0" algn="l" rtl="0">
                        <a:lnSpc>
                          <a:spcPct val="100000"/>
                        </a:lnSpc>
                        <a:spcBef>
                          <a:spcPts val="0"/>
                        </a:spcBef>
                        <a:spcAft>
                          <a:spcPts val="0"/>
                        </a:spcAft>
                        <a:buNone/>
                      </a:pPr>
                      <a:r>
                        <a:rPr lang="en" sz="1400" u="none" strike="noStrike" cap="none"/>
                        <a:t>District of Columbia</a:t>
                      </a:r>
                      <a:endParaRPr/>
                    </a:p>
                  </a:txBody>
                  <a:tcPr marL="91450" marR="91450" marT="45725" marB="45725"/>
                </a:tc>
                <a:tc>
                  <a:txBody>
                    <a:bodyPr/>
                    <a:lstStyle/>
                    <a:p>
                      <a:pPr marL="0" marR="0" lvl="0" indent="0" algn="l" rtl="0">
                        <a:lnSpc>
                          <a:spcPct val="100000"/>
                        </a:lnSpc>
                        <a:spcBef>
                          <a:spcPts val="0"/>
                        </a:spcBef>
                        <a:spcAft>
                          <a:spcPts val="0"/>
                        </a:spcAft>
                        <a:buNone/>
                      </a:pPr>
                      <a:r>
                        <a:rPr lang="en" sz="1400" u="none" strike="noStrike" cap="none"/>
                        <a:t>Julie Lawson</a:t>
                      </a:r>
                      <a:endParaRPr/>
                    </a:p>
                  </a:txBody>
                  <a:tcPr marL="91450" marR="91450" marT="45725" marB="45725"/>
                </a:tc>
                <a:tc>
                  <a:txBody>
                    <a:bodyPr/>
                    <a:lstStyle/>
                    <a:p>
                      <a:pPr marL="0" marR="0" lvl="0" indent="0" algn="l" rtl="0">
                        <a:lnSpc>
                          <a:spcPct val="100000"/>
                        </a:lnSpc>
                        <a:spcBef>
                          <a:spcPts val="0"/>
                        </a:spcBef>
                        <a:spcAft>
                          <a:spcPts val="0"/>
                        </a:spcAft>
                        <a:buNone/>
                      </a:pPr>
                      <a:r>
                        <a:rPr lang="en" sz="1400" u="none" strike="noStrike" cap="none"/>
                        <a:t>Pat Phillippe</a:t>
                      </a:r>
                      <a:endParaRPr/>
                    </a:p>
                  </a:txBody>
                  <a:tcPr marL="91450" marR="91450" marT="45725" marB="45725"/>
                </a:tc>
                <a:extLst>
                  <a:ext uri="{0D108BD9-81ED-4DB2-BD59-A6C34878D82A}">
                    <a16:rowId xmlns:a16="http://schemas.microsoft.com/office/drawing/2014/main" val="10002"/>
                  </a:ext>
                </a:extLst>
              </a:tr>
              <a:tr h="303825">
                <a:tc>
                  <a:txBody>
                    <a:bodyPr/>
                    <a:lstStyle/>
                    <a:p>
                      <a:pPr marL="0" marR="0" lvl="0" indent="0" algn="l" rtl="0">
                        <a:lnSpc>
                          <a:spcPct val="100000"/>
                        </a:lnSpc>
                        <a:spcBef>
                          <a:spcPts val="0"/>
                        </a:spcBef>
                        <a:spcAft>
                          <a:spcPts val="0"/>
                        </a:spcAft>
                        <a:buNone/>
                      </a:pPr>
                      <a:r>
                        <a:rPr lang="en" sz="1400" u="none" strike="noStrike" cap="none"/>
                        <a:t>Maryland</a:t>
                      </a:r>
                      <a:endParaRPr/>
                    </a:p>
                  </a:txBody>
                  <a:tcPr marL="91450" marR="91450" marT="45725" marB="45725"/>
                </a:tc>
                <a:tc>
                  <a:txBody>
                    <a:bodyPr/>
                    <a:lstStyle/>
                    <a:p>
                      <a:pPr marL="0" marR="0" lvl="0" indent="0" algn="l" rtl="0">
                        <a:lnSpc>
                          <a:spcPct val="100000"/>
                        </a:lnSpc>
                        <a:spcBef>
                          <a:spcPts val="0"/>
                        </a:spcBef>
                        <a:spcAft>
                          <a:spcPts val="0"/>
                        </a:spcAft>
                        <a:buNone/>
                      </a:pPr>
                      <a:r>
                        <a:rPr lang="en" sz="1400" u="none" strike="noStrike" cap="none"/>
                        <a:t>Trystan Sill</a:t>
                      </a:r>
                      <a:endParaRPr/>
                    </a:p>
                  </a:txBody>
                  <a:tcPr marL="91450" marR="91450" marT="45725" marB="45725"/>
                </a:tc>
                <a:tc>
                  <a:txBody>
                    <a:bodyPr/>
                    <a:lstStyle/>
                    <a:p>
                      <a:pPr marL="0" marR="0" lvl="0" indent="0" algn="l" rtl="0">
                        <a:lnSpc>
                          <a:spcPct val="100000"/>
                        </a:lnSpc>
                        <a:spcBef>
                          <a:spcPts val="0"/>
                        </a:spcBef>
                        <a:spcAft>
                          <a:spcPts val="0"/>
                        </a:spcAft>
                        <a:buNone/>
                      </a:pPr>
                      <a:r>
                        <a:rPr lang="en" sz="1400" u="none" strike="noStrike" cap="none"/>
                        <a:t>Jane Sinclair</a:t>
                      </a:r>
                      <a:endParaRPr/>
                    </a:p>
                  </a:txBody>
                  <a:tcPr marL="91450" marR="91450" marT="45725" marB="45725"/>
                </a:tc>
                <a:extLst>
                  <a:ext uri="{0D108BD9-81ED-4DB2-BD59-A6C34878D82A}">
                    <a16:rowId xmlns:a16="http://schemas.microsoft.com/office/drawing/2014/main" val="10003"/>
                  </a:ext>
                </a:extLst>
              </a:tr>
              <a:tr h="303825">
                <a:tc>
                  <a:txBody>
                    <a:bodyPr/>
                    <a:lstStyle/>
                    <a:p>
                      <a:pPr marL="0" marR="0" lvl="0" indent="0" algn="l" rtl="0">
                        <a:lnSpc>
                          <a:spcPct val="100000"/>
                        </a:lnSpc>
                        <a:spcBef>
                          <a:spcPts val="0"/>
                        </a:spcBef>
                        <a:spcAft>
                          <a:spcPts val="0"/>
                        </a:spcAft>
                        <a:buNone/>
                      </a:pPr>
                      <a:r>
                        <a:rPr lang="en" sz="1400" u="none" strike="noStrike" cap="none"/>
                        <a:t>New York</a:t>
                      </a:r>
                      <a:endParaRPr/>
                    </a:p>
                  </a:txBody>
                  <a:tcPr marL="91450" marR="91450" marT="45725" marB="45725"/>
                </a:tc>
                <a:tc>
                  <a:txBody>
                    <a:bodyPr/>
                    <a:lstStyle/>
                    <a:p>
                      <a:pPr marL="0" marR="0" lvl="0" indent="0" algn="l" rtl="0">
                        <a:lnSpc>
                          <a:spcPct val="100000"/>
                        </a:lnSpc>
                        <a:spcBef>
                          <a:spcPts val="0"/>
                        </a:spcBef>
                        <a:spcAft>
                          <a:spcPts val="0"/>
                        </a:spcAft>
                        <a:buNone/>
                      </a:pPr>
                      <a:r>
                        <a:rPr lang="en" sz="1400" u="none" strike="noStrike" cap="none"/>
                        <a:t>vacant</a:t>
                      </a:r>
                      <a:endParaRPr/>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extLst>
                  <a:ext uri="{0D108BD9-81ED-4DB2-BD59-A6C34878D82A}">
                    <a16:rowId xmlns:a16="http://schemas.microsoft.com/office/drawing/2014/main" val="10004"/>
                  </a:ext>
                </a:extLst>
              </a:tr>
              <a:tr h="303825">
                <a:tc>
                  <a:txBody>
                    <a:bodyPr/>
                    <a:lstStyle/>
                    <a:p>
                      <a:pPr marL="0" marR="0" lvl="0" indent="0" algn="l" rtl="0">
                        <a:lnSpc>
                          <a:spcPct val="100000"/>
                        </a:lnSpc>
                        <a:spcBef>
                          <a:spcPts val="0"/>
                        </a:spcBef>
                        <a:spcAft>
                          <a:spcPts val="0"/>
                        </a:spcAft>
                        <a:buNone/>
                      </a:pPr>
                      <a:r>
                        <a:rPr lang="en" sz="1400" u="none" strike="noStrike" cap="none"/>
                        <a:t>Pennsylvania</a:t>
                      </a:r>
                      <a:endParaRPr/>
                    </a:p>
                  </a:txBody>
                  <a:tcPr marL="91450" marR="91450" marT="45725" marB="45725"/>
                </a:tc>
                <a:tc>
                  <a:txBody>
                    <a:bodyPr/>
                    <a:lstStyle/>
                    <a:p>
                      <a:pPr marL="0" marR="0" lvl="0" indent="0" algn="l" rtl="0">
                        <a:lnSpc>
                          <a:spcPct val="100000"/>
                        </a:lnSpc>
                        <a:spcBef>
                          <a:spcPts val="0"/>
                        </a:spcBef>
                        <a:spcAft>
                          <a:spcPts val="0"/>
                        </a:spcAft>
                        <a:buNone/>
                      </a:pPr>
                      <a:r>
                        <a:rPr lang="en" sz="1400" u="none" strike="noStrike" cap="none"/>
                        <a:t>vacant</a:t>
                      </a:r>
                      <a:endParaRPr/>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extLst>
                  <a:ext uri="{0D108BD9-81ED-4DB2-BD59-A6C34878D82A}">
                    <a16:rowId xmlns:a16="http://schemas.microsoft.com/office/drawing/2014/main" val="10005"/>
                  </a:ext>
                </a:extLst>
              </a:tr>
              <a:tr h="303825">
                <a:tc>
                  <a:txBody>
                    <a:bodyPr/>
                    <a:lstStyle/>
                    <a:p>
                      <a:pPr marL="0" marR="0" lvl="0" indent="0" algn="l" rtl="0">
                        <a:lnSpc>
                          <a:spcPct val="100000"/>
                        </a:lnSpc>
                        <a:spcBef>
                          <a:spcPts val="0"/>
                        </a:spcBef>
                        <a:spcAft>
                          <a:spcPts val="0"/>
                        </a:spcAft>
                        <a:buNone/>
                      </a:pPr>
                      <a:r>
                        <a:rPr lang="en" sz="1400" u="none" strike="noStrike" cap="none"/>
                        <a:t>Virginia</a:t>
                      </a:r>
                      <a:endParaRPr/>
                    </a:p>
                  </a:txBody>
                  <a:tcPr marL="91450" marR="91450" marT="45725" marB="45725"/>
                </a:tc>
                <a:tc>
                  <a:txBody>
                    <a:bodyPr/>
                    <a:lstStyle/>
                    <a:p>
                      <a:pPr marL="0" marR="0" lvl="0" indent="0" algn="l" rtl="0">
                        <a:lnSpc>
                          <a:spcPct val="100000"/>
                        </a:lnSpc>
                        <a:spcBef>
                          <a:spcPts val="0"/>
                        </a:spcBef>
                        <a:spcAft>
                          <a:spcPts val="0"/>
                        </a:spcAft>
                        <a:buNone/>
                      </a:pPr>
                      <a:r>
                        <a:rPr lang="en" sz="1400" u="none" strike="noStrike" cap="none"/>
                        <a:t>Grayson Shultz</a:t>
                      </a:r>
                      <a:endParaRPr/>
                    </a:p>
                  </a:txBody>
                  <a:tcPr marL="91450" marR="91450" marT="45725" marB="45725"/>
                </a:tc>
                <a:tc>
                  <a:txBody>
                    <a:bodyPr/>
                    <a:lstStyle/>
                    <a:p>
                      <a:pPr marL="0" marR="0" lvl="0" indent="0" algn="l" rtl="0">
                        <a:lnSpc>
                          <a:spcPct val="100000"/>
                        </a:lnSpc>
                        <a:spcBef>
                          <a:spcPts val="0"/>
                        </a:spcBef>
                        <a:spcAft>
                          <a:spcPts val="0"/>
                        </a:spcAft>
                        <a:buNone/>
                      </a:pPr>
                      <a:r>
                        <a:rPr lang="en" sz="1400" u="none" strike="noStrike" cap="none"/>
                        <a:t>Megan Sommers-Bascone</a:t>
                      </a:r>
                      <a:endParaRPr/>
                    </a:p>
                  </a:txBody>
                  <a:tcPr marL="91450" marR="91450" marT="45725" marB="45725"/>
                </a:tc>
                <a:extLst>
                  <a:ext uri="{0D108BD9-81ED-4DB2-BD59-A6C34878D82A}">
                    <a16:rowId xmlns:a16="http://schemas.microsoft.com/office/drawing/2014/main" val="10006"/>
                  </a:ext>
                </a:extLst>
              </a:tr>
              <a:tr h="303825">
                <a:tc>
                  <a:txBody>
                    <a:bodyPr/>
                    <a:lstStyle/>
                    <a:p>
                      <a:pPr marL="0" marR="0" lvl="0" indent="0" algn="l" rtl="0">
                        <a:lnSpc>
                          <a:spcPct val="100000"/>
                        </a:lnSpc>
                        <a:spcBef>
                          <a:spcPts val="0"/>
                        </a:spcBef>
                        <a:spcAft>
                          <a:spcPts val="0"/>
                        </a:spcAft>
                        <a:buNone/>
                      </a:pPr>
                      <a:r>
                        <a:rPr lang="en" sz="1400" u="none" strike="noStrike" cap="none"/>
                        <a:t>West Virginia</a:t>
                      </a:r>
                      <a:endParaRPr/>
                    </a:p>
                  </a:txBody>
                  <a:tcPr marL="91450" marR="91450" marT="45725" marB="45725"/>
                </a:tc>
                <a:tc>
                  <a:txBody>
                    <a:bodyPr/>
                    <a:lstStyle/>
                    <a:p>
                      <a:pPr marL="0" marR="0" lvl="0" indent="0" algn="l" rtl="0">
                        <a:lnSpc>
                          <a:spcPct val="100000"/>
                        </a:lnSpc>
                        <a:spcBef>
                          <a:spcPts val="0"/>
                        </a:spcBef>
                        <a:spcAft>
                          <a:spcPts val="0"/>
                        </a:spcAft>
                        <a:buNone/>
                      </a:pPr>
                      <a:r>
                        <a:rPr lang="en" sz="1400" u="none" strike="noStrike" cap="none"/>
                        <a:t>Mary DeWees</a:t>
                      </a:r>
                      <a:endParaRPr/>
                    </a:p>
                  </a:txBody>
                  <a:tcPr marL="91450" marR="91450" marT="45725" marB="45725"/>
                </a:tc>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extLst>
                  <a:ext uri="{0D108BD9-81ED-4DB2-BD59-A6C34878D82A}">
                    <a16:rowId xmlns:a16="http://schemas.microsoft.com/office/drawing/2014/main" val="10007"/>
                  </a:ext>
                </a:extLst>
              </a:tr>
              <a:tr h="303825">
                <a:tc>
                  <a:txBody>
                    <a:bodyPr/>
                    <a:lstStyle/>
                    <a:p>
                      <a:pPr marL="0" marR="0" lvl="0" indent="0" algn="l" rtl="0">
                        <a:lnSpc>
                          <a:spcPct val="100000"/>
                        </a:lnSpc>
                        <a:spcBef>
                          <a:spcPts val="0"/>
                        </a:spcBef>
                        <a:spcAft>
                          <a:spcPts val="0"/>
                        </a:spcAft>
                        <a:buNone/>
                      </a:pPr>
                      <a:r>
                        <a:rPr lang="en" sz="1400" u="none" strike="noStrike" cap="none"/>
                        <a:t>Federal</a:t>
                      </a:r>
                      <a:endParaRPr/>
                    </a:p>
                  </a:txBody>
                  <a:tcPr marL="91450" marR="91450" marT="45725" marB="45725"/>
                </a:tc>
                <a:tc>
                  <a:txBody>
                    <a:bodyPr/>
                    <a:lstStyle/>
                    <a:p>
                      <a:pPr marL="0" marR="0" lvl="0" indent="0" algn="l" rtl="0">
                        <a:lnSpc>
                          <a:spcPct val="100000"/>
                        </a:lnSpc>
                        <a:spcBef>
                          <a:spcPts val="0"/>
                        </a:spcBef>
                        <a:spcAft>
                          <a:spcPts val="0"/>
                        </a:spcAft>
                        <a:buNone/>
                      </a:pPr>
                      <a:r>
                        <a:rPr lang="en" sz="1400" u="none" strike="noStrike" cap="none"/>
                        <a:t>Bart Merrick</a:t>
                      </a:r>
                      <a:endParaRPr/>
                    </a:p>
                  </a:txBody>
                  <a:tcPr marL="91450" marR="91450" marT="45725" marB="45725"/>
                </a:tc>
                <a:tc>
                  <a:txBody>
                    <a:bodyPr/>
                    <a:lstStyle/>
                    <a:p>
                      <a:pPr marL="0" marR="0" lvl="0" indent="0" algn="l" rtl="0">
                        <a:lnSpc>
                          <a:spcPct val="100000"/>
                        </a:lnSpc>
                        <a:spcBef>
                          <a:spcPts val="0"/>
                        </a:spcBef>
                        <a:spcAft>
                          <a:spcPts val="0"/>
                        </a:spcAft>
                        <a:buNone/>
                      </a:pPr>
                      <a:r>
                        <a:rPr lang="en" sz="1400" u="none" strike="noStrike" cap="none"/>
                        <a:t>Shannon Sprague</a:t>
                      </a:r>
                      <a:endParaRPr/>
                    </a:p>
                  </a:txBody>
                  <a:tcPr marL="91450" marR="91450" marT="45725" marB="45725"/>
                </a:tc>
                <a:extLst>
                  <a:ext uri="{0D108BD9-81ED-4DB2-BD59-A6C34878D82A}">
                    <a16:rowId xmlns:a16="http://schemas.microsoft.com/office/drawing/2014/main" val="10008"/>
                  </a:ext>
                </a:extLst>
              </a:tr>
              <a:tr h="303825">
                <a:tc>
                  <a:txBody>
                    <a:bodyPr/>
                    <a:lstStyle/>
                    <a:p>
                      <a:pPr marL="0" marR="0" lvl="0" indent="0" algn="l" rtl="0">
                        <a:lnSpc>
                          <a:spcPct val="100000"/>
                        </a:lnSpc>
                        <a:spcBef>
                          <a:spcPts val="0"/>
                        </a:spcBef>
                        <a:spcAft>
                          <a:spcPts val="0"/>
                        </a:spcAft>
                        <a:buNone/>
                      </a:pPr>
                      <a:r>
                        <a:rPr lang="en" sz="1400" u="none" strike="noStrike" cap="none"/>
                        <a:t>Chesapeake Bay Cmsn</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r>
                        <a:rPr lang="en" sz="1400" u="none" strike="noStrike" cap="none"/>
                        <a:t>Marel King</a:t>
                      </a:r>
                      <a:endParaRPr/>
                    </a:p>
                  </a:txBody>
                  <a:tcPr marL="91450" marR="91450" marT="45725" marB="45725"/>
                </a:tc>
                <a:tc>
                  <a:txBody>
                    <a:bodyPr/>
                    <a:lstStyle/>
                    <a:p>
                      <a:pPr marL="0" marR="0" lvl="0" indent="0" algn="l" rtl="0">
                        <a:lnSpc>
                          <a:spcPct val="100000"/>
                        </a:lnSpc>
                        <a:spcBef>
                          <a:spcPts val="0"/>
                        </a:spcBef>
                        <a:spcAft>
                          <a:spcPts val="0"/>
                        </a:spcAft>
                        <a:buNone/>
                      </a:pPr>
                      <a:r>
                        <a:rPr lang="en" sz="1400" u="none" strike="noStrike" cap="none"/>
                        <a:t>Anna Killius</a:t>
                      </a:r>
                      <a:endParaRPr/>
                    </a:p>
                  </a:txBody>
                  <a:tcPr marL="91450" marR="91450" marT="45725" marB="45725"/>
                </a:tc>
                <a:extLst>
                  <a:ext uri="{0D108BD9-81ED-4DB2-BD59-A6C34878D82A}">
                    <a16:rowId xmlns:a16="http://schemas.microsoft.com/office/drawing/2014/main" val="10009"/>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5"/>
          <p:cNvSpPr txBox="1">
            <a:spLocks noGrp="1"/>
          </p:cNvSpPr>
          <p:nvPr>
            <p:ph type="title"/>
          </p:nvPr>
        </p:nvSpPr>
        <p:spPr>
          <a:xfrm>
            <a:off x="228600" y="682950"/>
            <a:ext cx="8687100" cy="554100"/>
          </a:xfrm>
          <a:prstGeom prst="rect">
            <a:avLst/>
          </a:prstGeom>
          <a:noFill/>
          <a:ln>
            <a:noFill/>
          </a:ln>
        </p:spPr>
        <p:txBody>
          <a:bodyPr spcFirstLastPara="1" wrap="square" lIns="0" tIns="0" rIns="0" bIns="0" anchor="t" anchorCtr="0">
            <a:spAutoFit/>
          </a:bodyPr>
          <a:lstStyle/>
          <a:p>
            <a:pPr marL="0" lvl="0" indent="0" algn="l" rtl="0">
              <a:lnSpc>
                <a:spcPct val="100000"/>
              </a:lnSpc>
              <a:spcBef>
                <a:spcPts val="0"/>
              </a:spcBef>
              <a:spcAft>
                <a:spcPts val="0"/>
              </a:spcAft>
              <a:buSzPts val="3600"/>
              <a:buNone/>
            </a:pPr>
            <a:r>
              <a:rPr lang="en">
                <a:solidFill>
                  <a:schemeClr val="dk1"/>
                </a:solidFill>
              </a:rPr>
              <a:t>Workforce WG Members (at-large)</a:t>
            </a:r>
            <a:endParaRPr/>
          </a:p>
        </p:txBody>
      </p:sp>
      <p:graphicFrame>
        <p:nvGraphicFramePr>
          <p:cNvPr id="288" name="Google Shape;288;p5"/>
          <p:cNvGraphicFramePr/>
          <p:nvPr/>
        </p:nvGraphicFramePr>
        <p:xfrm>
          <a:off x="1272208" y="1575331"/>
          <a:ext cx="6321300" cy="2133670"/>
        </p:xfrm>
        <a:graphic>
          <a:graphicData uri="http://schemas.openxmlformats.org/drawingml/2006/table">
            <a:tbl>
              <a:tblPr firstRow="1" bandRow="1">
                <a:noFill/>
                <a:tableStyleId>{72B12D62-F27F-4504-9302-2F117857179A}</a:tableStyleId>
              </a:tblPr>
              <a:tblGrid>
                <a:gridCol w="3160650">
                  <a:extLst>
                    <a:ext uri="{9D8B030D-6E8A-4147-A177-3AD203B41FA5}">
                      <a16:colId xmlns:a16="http://schemas.microsoft.com/office/drawing/2014/main" val="20000"/>
                    </a:ext>
                  </a:extLst>
                </a:gridCol>
                <a:gridCol w="3160650">
                  <a:extLst>
                    <a:ext uri="{9D8B030D-6E8A-4147-A177-3AD203B41FA5}">
                      <a16:colId xmlns:a16="http://schemas.microsoft.com/office/drawing/2014/main" val="20001"/>
                    </a:ext>
                  </a:extLst>
                </a:gridCol>
              </a:tblGrid>
              <a:tr h="279025">
                <a:tc>
                  <a:txBody>
                    <a:bodyPr/>
                    <a:lstStyle/>
                    <a:p>
                      <a:pPr marL="0" marR="0" lvl="0" indent="0" algn="l" rtl="0">
                        <a:lnSpc>
                          <a:spcPct val="100000"/>
                        </a:lnSpc>
                        <a:spcBef>
                          <a:spcPts val="0"/>
                        </a:spcBef>
                        <a:spcAft>
                          <a:spcPts val="0"/>
                        </a:spcAft>
                        <a:buNone/>
                      </a:pPr>
                      <a:r>
                        <a:rPr lang="en" sz="1400" u="none" strike="noStrike" cap="none"/>
                        <a:t>Name</a:t>
                      </a:r>
                      <a:endParaRPr/>
                    </a:p>
                  </a:txBody>
                  <a:tcPr marL="91450" marR="91450" marT="45725" marB="45725"/>
                </a:tc>
                <a:tc>
                  <a:txBody>
                    <a:bodyPr/>
                    <a:lstStyle/>
                    <a:p>
                      <a:pPr marL="0" marR="0" lvl="0" indent="0" algn="l" rtl="0">
                        <a:lnSpc>
                          <a:spcPct val="100000"/>
                        </a:lnSpc>
                        <a:spcBef>
                          <a:spcPts val="0"/>
                        </a:spcBef>
                        <a:spcAft>
                          <a:spcPts val="0"/>
                        </a:spcAft>
                        <a:buNone/>
                      </a:pPr>
                      <a:r>
                        <a:rPr lang="en" sz="1400" u="none" strike="noStrike" cap="none"/>
                        <a:t>Affiliation</a:t>
                      </a:r>
                      <a:endParaRPr/>
                    </a:p>
                  </a:txBody>
                  <a:tcPr marL="91450" marR="91450" marT="45725" marB="45725"/>
                </a:tc>
                <a:extLst>
                  <a:ext uri="{0D108BD9-81ED-4DB2-BD59-A6C34878D82A}">
                    <a16:rowId xmlns:a16="http://schemas.microsoft.com/office/drawing/2014/main" val="10000"/>
                  </a:ext>
                </a:extLst>
              </a:tr>
              <a:tr h="303825">
                <a:tc>
                  <a:txBody>
                    <a:bodyPr/>
                    <a:lstStyle/>
                    <a:p>
                      <a:pPr marL="0" marR="0" lvl="0" indent="0" algn="l" rtl="0">
                        <a:lnSpc>
                          <a:spcPct val="100000"/>
                        </a:lnSpc>
                        <a:spcBef>
                          <a:spcPts val="0"/>
                        </a:spcBef>
                        <a:spcAft>
                          <a:spcPts val="0"/>
                        </a:spcAft>
                        <a:buNone/>
                      </a:pPr>
                      <a:r>
                        <a:rPr lang="en" sz="1400" u="none" strike="noStrike" cap="none"/>
                        <a:t>David Wood</a:t>
                      </a:r>
                      <a:endParaRPr/>
                    </a:p>
                  </a:txBody>
                  <a:tcPr marL="91450" marR="91450" marT="45725" marB="45725"/>
                </a:tc>
                <a:tc>
                  <a:txBody>
                    <a:bodyPr/>
                    <a:lstStyle/>
                    <a:p>
                      <a:pPr marL="0" marR="0" lvl="0" indent="0" algn="l" rtl="0">
                        <a:lnSpc>
                          <a:spcPct val="100000"/>
                        </a:lnSpc>
                        <a:spcBef>
                          <a:spcPts val="0"/>
                        </a:spcBef>
                        <a:spcAft>
                          <a:spcPts val="0"/>
                        </a:spcAft>
                        <a:buNone/>
                      </a:pPr>
                      <a:r>
                        <a:rPr lang="en" sz="1400" u="none" strike="noStrike" cap="none"/>
                        <a:t>Chesapeake Stormwater Network</a:t>
                      </a:r>
                      <a:endParaRPr/>
                    </a:p>
                  </a:txBody>
                  <a:tcPr marL="91450" marR="91450" marT="45725" marB="45725"/>
                </a:tc>
                <a:extLst>
                  <a:ext uri="{0D108BD9-81ED-4DB2-BD59-A6C34878D82A}">
                    <a16:rowId xmlns:a16="http://schemas.microsoft.com/office/drawing/2014/main" val="10001"/>
                  </a:ext>
                </a:extLst>
              </a:tr>
              <a:tr h="303825">
                <a:tc>
                  <a:txBody>
                    <a:bodyPr/>
                    <a:lstStyle/>
                    <a:p>
                      <a:pPr marL="0" marR="0" lvl="0" indent="0" algn="l" rtl="0">
                        <a:lnSpc>
                          <a:spcPct val="100000"/>
                        </a:lnSpc>
                        <a:spcBef>
                          <a:spcPts val="0"/>
                        </a:spcBef>
                        <a:spcAft>
                          <a:spcPts val="0"/>
                        </a:spcAft>
                        <a:buNone/>
                      </a:pPr>
                      <a:r>
                        <a:rPr lang="en" sz="1400" u="none" strike="noStrike" cap="none"/>
                        <a:t>Lori Lilly</a:t>
                      </a:r>
                      <a:endParaRPr/>
                    </a:p>
                  </a:txBody>
                  <a:tcPr marL="91450" marR="91450" marT="45725" marB="45725"/>
                </a:tc>
                <a:tc>
                  <a:txBody>
                    <a:bodyPr/>
                    <a:lstStyle/>
                    <a:p>
                      <a:pPr marL="0" marR="0" lvl="0" indent="0" algn="l" rtl="0">
                        <a:lnSpc>
                          <a:spcPct val="100000"/>
                        </a:lnSpc>
                        <a:spcBef>
                          <a:spcPts val="0"/>
                        </a:spcBef>
                        <a:spcAft>
                          <a:spcPts val="0"/>
                        </a:spcAft>
                        <a:buNone/>
                      </a:pPr>
                      <a:r>
                        <a:rPr lang="en" sz="1400" u="none" strike="noStrike" cap="none"/>
                        <a:t>Howard EcoWorks</a:t>
                      </a:r>
                      <a:endParaRPr sz="1400" u="none" strike="noStrike" cap="none"/>
                    </a:p>
                  </a:txBody>
                  <a:tcPr marL="91450" marR="91450" marT="45725" marB="45725"/>
                </a:tc>
                <a:extLst>
                  <a:ext uri="{0D108BD9-81ED-4DB2-BD59-A6C34878D82A}">
                    <a16:rowId xmlns:a16="http://schemas.microsoft.com/office/drawing/2014/main" val="10002"/>
                  </a:ext>
                </a:extLst>
              </a:tr>
              <a:tr h="303825">
                <a:tc>
                  <a:txBody>
                    <a:bodyPr/>
                    <a:lstStyle/>
                    <a:p>
                      <a:pPr marL="0" marR="0" lvl="0" indent="0" algn="l" rtl="0">
                        <a:lnSpc>
                          <a:spcPct val="100000"/>
                        </a:lnSpc>
                        <a:spcBef>
                          <a:spcPts val="0"/>
                        </a:spcBef>
                        <a:spcAft>
                          <a:spcPts val="0"/>
                        </a:spcAft>
                        <a:buNone/>
                      </a:pPr>
                      <a:r>
                        <a:rPr lang="en" sz="1400" u="none" strike="noStrike" cap="none"/>
                        <a:t>Beth Ginter</a:t>
                      </a:r>
                      <a:endParaRPr/>
                    </a:p>
                  </a:txBody>
                  <a:tcPr marL="91450" marR="91450" marT="45725" marB="45725"/>
                </a:tc>
                <a:tc>
                  <a:txBody>
                    <a:bodyPr/>
                    <a:lstStyle/>
                    <a:p>
                      <a:pPr marL="0" marR="0" lvl="0" indent="0" algn="l" rtl="0">
                        <a:lnSpc>
                          <a:spcPct val="100000"/>
                        </a:lnSpc>
                        <a:spcBef>
                          <a:spcPts val="0"/>
                        </a:spcBef>
                        <a:spcAft>
                          <a:spcPts val="0"/>
                        </a:spcAft>
                        <a:buNone/>
                      </a:pPr>
                      <a:r>
                        <a:rPr lang="en" sz="1400" u="none" strike="noStrike" cap="none"/>
                        <a:t>Trystan Sill</a:t>
                      </a:r>
                      <a:endParaRPr/>
                    </a:p>
                  </a:txBody>
                  <a:tcPr marL="91450" marR="91450" marT="45725" marB="45725"/>
                </a:tc>
                <a:extLst>
                  <a:ext uri="{0D108BD9-81ED-4DB2-BD59-A6C34878D82A}">
                    <a16:rowId xmlns:a16="http://schemas.microsoft.com/office/drawing/2014/main" val="10003"/>
                  </a:ext>
                </a:extLst>
              </a:tr>
              <a:tr h="303825">
                <a:tc>
                  <a:txBody>
                    <a:bodyPr/>
                    <a:lstStyle/>
                    <a:p>
                      <a:pPr marL="0" marR="0" lvl="0" indent="0" algn="l" rtl="0">
                        <a:lnSpc>
                          <a:spcPct val="100000"/>
                        </a:lnSpc>
                        <a:spcBef>
                          <a:spcPts val="0"/>
                        </a:spcBef>
                        <a:spcAft>
                          <a:spcPts val="0"/>
                        </a:spcAft>
                        <a:buNone/>
                      </a:pPr>
                      <a:r>
                        <a:rPr lang="en" sz="1400" u="none" strike="noStrike" cap="none"/>
                        <a:t>Erin O’Grady</a:t>
                      </a:r>
                      <a:endParaRPr/>
                    </a:p>
                  </a:txBody>
                  <a:tcPr marL="91450" marR="91450" marT="45725" marB="45725"/>
                </a:tc>
                <a:tc>
                  <a:txBody>
                    <a:bodyPr/>
                    <a:lstStyle/>
                    <a:p>
                      <a:pPr marL="0" marR="0" lvl="0" indent="0" algn="l" rtl="0">
                        <a:lnSpc>
                          <a:spcPct val="100000"/>
                        </a:lnSpc>
                        <a:spcBef>
                          <a:spcPts val="0"/>
                        </a:spcBef>
                        <a:spcAft>
                          <a:spcPts val="0"/>
                        </a:spcAft>
                        <a:buNone/>
                      </a:pPr>
                      <a:r>
                        <a:rPr lang="en" sz="1400" u="none" strike="noStrike" cap="none"/>
                        <a:t>Alliance for the Chesapeake Bay</a:t>
                      </a:r>
                      <a:endParaRPr/>
                    </a:p>
                  </a:txBody>
                  <a:tcPr marL="91450" marR="91450" marT="45725" marB="45725"/>
                </a:tc>
                <a:extLst>
                  <a:ext uri="{0D108BD9-81ED-4DB2-BD59-A6C34878D82A}">
                    <a16:rowId xmlns:a16="http://schemas.microsoft.com/office/drawing/2014/main" val="10004"/>
                  </a:ext>
                </a:extLst>
              </a:tr>
              <a:tr h="303825">
                <a:tc>
                  <a:txBody>
                    <a:bodyPr/>
                    <a:lstStyle/>
                    <a:p>
                      <a:pPr marL="0" marR="0" lvl="0" indent="0" algn="l" rtl="0">
                        <a:lnSpc>
                          <a:spcPct val="100000"/>
                        </a:lnSpc>
                        <a:spcBef>
                          <a:spcPts val="0"/>
                        </a:spcBef>
                        <a:spcAft>
                          <a:spcPts val="0"/>
                        </a:spcAft>
                        <a:buNone/>
                      </a:pPr>
                      <a:r>
                        <a:rPr lang="en" sz="1400" u="none" strike="noStrike" cap="none"/>
                        <a:t>Sushanth Gupta</a:t>
                      </a:r>
                      <a:endParaRPr/>
                    </a:p>
                  </a:txBody>
                  <a:tcPr marL="91450" marR="91450" marT="45725" marB="45725"/>
                </a:tc>
                <a:tc>
                  <a:txBody>
                    <a:bodyPr/>
                    <a:lstStyle/>
                    <a:p>
                      <a:pPr marL="0" marR="0" lvl="0" indent="0" algn="l" rtl="0">
                        <a:lnSpc>
                          <a:spcPct val="100000"/>
                        </a:lnSpc>
                        <a:spcBef>
                          <a:spcPts val="0"/>
                        </a:spcBef>
                        <a:spcAft>
                          <a:spcPts val="0"/>
                        </a:spcAft>
                        <a:buNone/>
                      </a:pPr>
                      <a:r>
                        <a:rPr lang="en" sz="1400" u="none" strike="noStrike" cap="none"/>
                        <a:t>Metro Wash Council of Governments</a:t>
                      </a:r>
                      <a:endParaRPr/>
                    </a:p>
                  </a:txBody>
                  <a:tcPr marL="91450" marR="91450" marT="45725" marB="45725"/>
                </a:tc>
                <a:extLst>
                  <a:ext uri="{0D108BD9-81ED-4DB2-BD59-A6C34878D82A}">
                    <a16:rowId xmlns:a16="http://schemas.microsoft.com/office/drawing/2014/main" val="10005"/>
                  </a:ext>
                </a:extLst>
              </a:tr>
              <a:tr h="303825">
                <a:tc>
                  <a:txBody>
                    <a:bodyPr/>
                    <a:lstStyle/>
                    <a:p>
                      <a:pPr marL="0" marR="0" lvl="0" indent="0" algn="l" rtl="0">
                        <a:lnSpc>
                          <a:spcPct val="100000"/>
                        </a:lnSpc>
                        <a:spcBef>
                          <a:spcPts val="0"/>
                        </a:spcBef>
                        <a:spcAft>
                          <a:spcPts val="0"/>
                        </a:spcAft>
                        <a:buNone/>
                      </a:pPr>
                      <a:r>
                        <a:rPr lang="en" sz="1400" u="none" strike="noStrike" cap="none"/>
                        <a:t>Lora Harris</a:t>
                      </a:r>
                      <a:endParaRPr/>
                    </a:p>
                  </a:txBody>
                  <a:tcPr marL="91450" marR="91450" marT="45725" marB="45725"/>
                </a:tc>
                <a:tc>
                  <a:txBody>
                    <a:bodyPr/>
                    <a:lstStyle/>
                    <a:p>
                      <a:pPr marL="0" marR="0" lvl="0" indent="0" algn="l" rtl="0">
                        <a:lnSpc>
                          <a:spcPct val="100000"/>
                        </a:lnSpc>
                        <a:spcBef>
                          <a:spcPts val="0"/>
                        </a:spcBef>
                        <a:spcAft>
                          <a:spcPts val="0"/>
                        </a:spcAft>
                        <a:buNone/>
                      </a:pPr>
                      <a:r>
                        <a:rPr lang="en" sz="1400" u="none" strike="noStrike" cap="none"/>
                        <a:t>UMCES</a:t>
                      </a:r>
                      <a:endParaRPr/>
                    </a:p>
                  </a:txBody>
                  <a:tcPr marL="91450" marR="91450" marT="45725" marB="45725"/>
                </a:tc>
                <a:extLst>
                  <a:ext uri="{0D108BD9-81ED-4DB2-BD59-A6C34878D82A}">
                    <a16:rowId xmlns:a16="http://schemas.microsoft.com/office/drawing/2014/main" val="10006"/>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6"/>
          <p:cNvSpPr txBox="1">
            <a:spLocks noGrp="1"/>
          </p:cNvSpPr>
          <p:nvPr>
            <p:ph type="title"/>
          </p:nvPr>
        </p:nvSpPr>
        <p:spPr>
          <a:xfrm>
            <a:off x="228600" y="682950"/>
            <a:ext cx="8687100" cy="554100"/>
          </a:xfrm>
          <a:prstGeom prst="rect">
            <a:avLst/>
          </a:prstGeom>
          <a:noFill/>
          <a:ln>
            <a:noFill/>
          </a:ln>
        </p:spPr>
        <p:txBody>
          <a:bodyPr spcFirstLastPara="1" wrap="square" lIns="0" tIns="0" rIns="0" bIns="0" anchor="t" anchorCtr="0">
            <a:spAutoFit/>
          </a:bodyPr>
          <a:lstStyle/>
          <a:p>
            <a:pPr marL="0" lvl="0" indent="0" algn="l" rtl="0">
              <a:lnSpc>
                <a:spcPct val="100000"/>
              </a:lnSpc>
              <a:spcBef>
                <a:spcPts val="0"/>
              </a:spcBef>
              <a:spcAft>
                <a:spcPts val="0"/>
              </a:spcAft>
              <a:buSzPts val="3600"/>
              <a:buNone/>
            </a:pPr>
            <a:r>
              <a:rPr lang="en">
                <a:solidFill>
                  <a:schemeClr val="dk1"/>
                </a:solidFill>
              </a:rPr>
              <a:t>Workforce WG Members (non-voting)</a:t>
            </a:r>
            <a:endParaRPr/>
          </a:p>
        </p:txBody>
      </p:sp>
      <p:graphicFrame>
        <p:nvGraphicFramePr>
          <p:cNvPr id="294" name="Google Shape;294;p6"/>
          <p:cNvGraphicFramePr/>
          <p:nvPr/>
        </p:nvGraphicFramePr>
        <p:xfrm>
          <a:off x="1232451" y="1646893"/>
          <a:ext cx="6321300" cy="609620"/>
        </p:xfrm>
        <a:graphic>
          <a:graphicData uri="http://schemas.openxmlformats.org/drawingml/2006/table">
            <a:tbl>
              <a:tblPr firstRow="1" bandRow="1">
                <a:noFill/>
                <a:tableStyleId>{72B12D62-F27F-4504-9302-2F117857179A}</a:tableStyleId>
              </a:tblPr>
              <a:tblGrid>
                <a:gridCol w="3160650">
                  <a:extLst>
                    <a:ext uri="{9D8B030D-6E8A-4147-A177-3AD203B41FA5}">
                      <a16:colId xmlns:a16="http://schemas.microsoft.com/office/drawing/2014/main" val="20000"/>
                    </a:ext>
                  </a:extLst>
                </a:gridCol>
                <a:gridCol w="3160650">
                  <a:extLst>
                    <a:ext uri="{9D8B030D-6E8A-4147-A177-3AD203B41FA5}">
                      <a16:colId xmlns:a16="http://schemas.microsoft.com/office/drawing/2014/main" val="20001"/>
                    </a:ext>
                  </a:extLst>
                </a:gridCol>
              </a:tblGrid>
              <a:tr h="279025">
                <a:tc>
                  <a:txBody>
                    <a:bodyPr/>
                    <a:lstStyle/>
                    <a:p>
                      <a:pPr marL="0" marR="0" lvl="0" indent="0" algn="l" rtl="0">
                        <a:lnSpc>
                          <a:spcPct val="100000"/>
                        </a:lnSpc>
                        <a:spcBef>
                          <a:spcPts val="0"/>
                        </a:spcBef>
                        <a:spcAft>
                          <a:spcPts val="0"/>
                        </a:spcAft>
                        <a:buNone/>
                      </a:pPr>
                      <a:r>
                        <a:rPr lang="en" sz="1400" u="none" strike="noStrike" cap="none"/>
                        <a:t>Name</a:t>
                      </a:r>
                      <a:endParaRPr/>
                    </a:p>
                  </a:txBody>
                  <a:tcPr marL="91450" marR="91450" marT="45725" marB="45725"/>
                </a:tc>
                <a:tc>
                  <a:txBody>
                    <a:bodyPr/>
                    <a:lstStyle/>
                    <a:p>
                      <a:pPr marL="0" marR="0" lvl="0" indent="0" algn="l" rtl="0">
                        <a:lnSpc>
                          <a:spcPct val="100000"/>
                        </a:lnSpc>
                        <a:spcBef>
                          <a:spcPts val="0"/>
                        </a:spcBef>
                        <a:spcAft>
                          <a:spcPts val="0"/>
                        </a:spcAft>
                        <a:buNone/>
                      </a:pPr>
                      <a:r>
                        <a:rPr lang="en" sz="1400" u="none" strike="noStrike" cap="none"/>
                        <a:t>Affiliation</a:t>
                      </a:r>
                      <a:endParaRPr/>
                    </a:p>
                  </a:txBody>
                  <a:tcPr marL="91450" marR="91450" marT="45725" marB="45725"/>
                </a:tc>
                <a:extLst>
                  <a:ext uri="{0D108BD9-81ED-4DB2-BD59-A6C34878D82A}">
                    <a16:rowId xmlns:a16="http://schemas.microsoft.com/office/drawing/2014/main" val="10000"/>
                  </a:ext>
                </a:extLst>
              </a:tr>
              <a:tr h="303825">
                <a:tc>
                  <a:txBody>
                    <a:bodyPr/>
                    <a:lstStyle/>
                    <a:p>
                      <a:pPr marL="0" marR="0" lvl="0" indent="0" algn="l" rtl="0">
                        <a:lnSpc>
                          <a:spcPct val="100000"/>
                        </a:lnSpc>
                        <a:spcBef>
                          <a:spcPts val="0"/>
                        </a:spcBef>
                        <a:spcAft>
                          <a:spcPts val="0"/>
                        </a:spcAft>
                        <a:buNone/>
                      </a:pPr>
                      <a:r>
                        <a:rPr lang="en" sz="1400" u="none" strike="noStrike" cap="none"/>
                        <a:t>Abel Olivo</a:t>
                      </a:r>
                      <a:endParaRPr/>
                    </a:p>
                  </a:txBody>
                  <a:tcPr marL="91450" marR="91450" marT="45725" marB="45725"/>
                </a:tc>
                <a:tc>
                  <a:txBody>
                    <a:bodyPr/>
                    <a:lstStyle/>
                    <a:p>
                      <a:pPr marL="0" marR="0" lvl="0" indent="0" algn="l" rtl="0">
                        <a:lnSpc>
                          <a:spcPct val="100000"/>
                        </a:lnSpc>
                        <a:spcBef>
                          <a:spcPts val="0"/>
                        </a:spcBef>
                        <a:spcAft>
                          <a:spcPts val="0"/>
                        </a:spcAft>
                        <a:buNone/>
                      </a:pPr>
                      <a:r>
                        <a:rPr lang="en" sz="1400" u="none" strike="noStrike" cap="none"/>
                        <a:t>Stakeholders Advisory Committee</a:t>
                      </a:r>
                      <a:endParaRPr/>
                    </a:p>
                  </a:txBody>
                  <a:tcPr marL="91450" marR="91450" marT="45725" marB="45725"/>
                </a:tc>
                <a:extLst>
                  <a:ext uri="{0D108BD9-81ED-4DB2-BD59-A6C34878D82A}">
                    <a16:rowId xmlns:a16="http://schemas.microsoft.com/office/drawing/2014/main" val="10001"/>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4" name="Title 2">
            <a:extLst>
              <a:ext uri="{FF2B5EF4-FFF2-40B4-BE49-F238E27FC236}">
                <a16:creationId xmlns:a16="http://schemas.microsoft.com/office/drawing/2014/main" id="{E93D827F-AA8D-F0A0-CD03-E538A48BD895}"/>
              </a:ext>
            </a:extLst>
          </p:cNvPr>
          <p:cNvSpPr>
            <a:spLocks noGrp="1"/>
          </p:cNvSpPr>
          <p:nvPr/>
        </p:nvSpPr>
        <p:spPr>
          <a:xfrm>
            <a:off x="344906" y="356131"/>
            <a:ext cx="8687100" cy="553998"/>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3600"/>
              <a:buFont typeface="Source Sans Pro"/>
              <a:buNone/>
              <a:defRPr sz="3600" b="1" i="0" u="none" strike="noStrike" cap="none">
                <a:solidFill>
                  <a:srgbClr val="000000"/>
                </a:solidFill>
                <a:latin typeface="Source Sans Pro" panose="020B0503030403020204" pitchFamily="34" charset="0"/>
                <a:ea typeface="Source Sans Pro" panose="020B0503030403020204" pitchFamily="34" charset="0"/>
                <a:cs typeface="Source Sans Pro" panose="020B0503030403020204" pitchFamily="34" charset="0"/>
                <a:sym typeface="Source Sans Pro"/>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r>
              <a:rPr lang="en-US" dirty="0">
                <a:solidFill>
                  <a:schemeClr val="accent1"/>
                </a:solidFill>
                <a:latin typeface="Source Sans Pro"/>
                <a:ea typeface="Source Sans Pro"/>
              </a:rPr>
              <a:t>Strategic Plan Vocabulary</a:t>
            </a:r>
            <a:endParaRPr lang="en-US" dirty="0">
              <a:solidFill>
                <a:schemeClr val="accent1"/>
              </a:solidFill>
            </a:endParaRPr>
          </a:p>
        </p:txBody>
      </p:sp>
      <p:pic>
        <p:nvPicPr>
          <p:cNvPr id="5" name="Graphic 4" descr="Document with solid fill">
            <a:extLst>
              <a:ext uri="{FF2B5EF4-FFF2-40B4-BE49-F238E27FC236}">
                <a16:creationId xmlns:a16="http://schemas.microsoft.com/office/drawing/2014/main" id="{C55DCD22-0785-E5DD-F93E-479B114FFAC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993" y="817259"/>
            <a:ext cx="2165229" cy="2176012"/>
          </a:xfrm>
          <a:prstGeom prst="rect">
            <a:avLst/>
          </a:prstGeom>
        </p:spPr>
      </p:pic>
      <p:pic>
        <p:nvPicPr>
          <p:cNvPr id="6" name="Graphic 5" descr="Document with solid fill">
            <a:extLst>
              <a:ext uri="{FF2B5EF4-FFF2-40B4-BE49-F238E27FC236}">
                <a16:creationId xmlns:a16="http://schemas.microsoft.com/office/drawing/2014/main" id="{4280B678-85F3-3FD8-9BF9-98663279EE3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869625" y="1604420"/>
            <a:ext cx="2165229" cy="2176012"/>
          </a:xfrm>
          <a:prstGeom prst="rect">
            <a:avLst/>
          </a:prstGeom>
        </p:spPr>
      </p:pic>
      <p:pic>
        <p:nvPicPr>
          <p:cNvPr id="7" name="Graphic 6" descr="Document with solid fill">
            <a:extLst>
              <a:ext uri="{FF2B5EF4-FFF2-40B4-BE49-F238E27FC236}">
                <a16:creationId xmlns:a16="http://schemas.microsoft.com/office/drawing/2014/main" id="{77DE6784-806A-C74C-F338-701F46BB47C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616473" y="2467061"/>
            <a:ext cx="2165229" cy="2176012"/>
          </a:xfrm>
          <a:prstGeom prst="rect">
            <a:avLst/>
          </a:prstGeom>
        </p:spPr>
      </p:pic>
      <p:pic>
        <p:nvPicPr>
          <p:cNvPr id="8" name="Graphic 7" descr="Document with solid fill">
            <a:extLst>
              <a:ext uri="{FF2B5EF4-FFF2-40B4-BE49-F238E27FC236}">
                <a16:creationId xmlns:a16="http://schemas.microsoft.com/office/drawing/2014/main" id="{97AE1D24-CD8F-34CD-23C3-FE799EA70A0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721982" y="946655"/>
            <a:ext cx="2165229" cy="2176012"/>
          </a:xfrm>
          <a:prstGeom prst="rect">
            <a:avLst/>
          </a:prstGeom>
        </p:spPr>
      </p:pic>
      <p:pic>
        <p:nvPicPr>
          <p:cNvPr id="9" name="Graphic 8" descr="Line arrow: Clockwise curve with solid fill">
            <a:extLst>
              <a:ext uri="{FF2B5EF4-FFF2-40B4-BE49-F238E27FC236}">
                <a16:creationId xmlns:a16="http://schemas.microsoft.com/office/drawing/2014/main" id="{B2661433-4AB9-4C39-634F-24A85F4AE0D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9240000">
            <a:off x="1815710" y="968221"/>
            <a:ext cx="914400" cy="914400"/>
          </a:xfrm>
          <a:prstGeom prst="rect">
            <a:avLst/>
          </a:prstGeom>
        </p:spPr>
      </p:pic>
      <p:pic>
        <p:nvPicPr>
          <p:cNvPr id="10" name="Graphic 9" descr="Line arrow: Clockwise curve with solid fill">
            <a:extLst>
              <a:ext uri="{FF2B5EF4-FFF2-40B4-BE49-F238E27FC236}">
                <a16:creationId xmlns:a16="http://schemas.microsoft.com/office/drawing/2014/main" id="{0BA6B198-C9ED-7FC0-DC7E-04666303E14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9120000">
            <a:off x="3627257" y="1873994"/>
            <a:ext cx="914400" cy="914400"/>
          </a:xfrm>
          <a:prstGeom prst="rect">
            <a:avLst/>
          </a:prstGeom>
        </p:spPr>
      </p:pic>
      <p:sp>
        <p:nvSpPr>
          <p:cNvPr id="11" name="TextBox 10">
            <a:extLst>
              <a:ext uri="{FF2B5EF4-FFF2-40B4-BE49-F238E27FC236}">
                <a16:creationId xmlns:a16="http://schemas.microsoft.com/office/drawing/2014/main" id="{575C5EDE-0DAD-91CC-0504-A753672B7771}"/>
              </a:ext>
            </a:extLst>
          </p:cNvPr>
          <p:cNvSpPr txBox="1"/>
          <p:nvPr/>
        </p:nvSpPr>
        <p:spPr>
          <a:xfrm>
            <a:off x="538719" y="2808226"/>
            <a:ext cx="1329358"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a:solidFill>
                  <a:schemeClr val="tx1"/>
                </a:solidFill>
                <a:latin typeface="Source Sans Pro"/>
                <a:ea typeface="Source Sans Pro"/>
              </a:rPr>
              <a:t>Strategic Plan</a:t>
            </a:r>
          </a:p>
          <a:p>
            <a:pPr algn="ctr"/>
            <a:r>
              <a:rPr lang="en-US">
                <a:solidFill>
                  <a:schemeClr val="tx1"/>
                </a:solidFill>
                <a:latin typeface="Source Sans Pro"/>
                <a:ea typeface="Source Sans Pro"/>
              </a:rPr>
              <a:t>(CBP-wide)</a:t>
            </a:r>
          </a:p>
        </p:txBody>
      </p:sp>
      <p:sp>
        <p:nvSpPr>
          <p:cNvPr id="12" name="TextBox 11">
            <a:extLst>
              <a:ext uri="{FF2B5EF4-FFF2-40B4-BE49-F238E27FC236}">
                <a16:creationId xmlns:a16="http://schemas.microsoft.com/office/drawing/2014/main" id="{0D3BD683-1866-3EFE-BCF9-758E9D103178}"/>
              </a:ext>
            </a:extLst>
          </p:cNvPr>
          <p:cNvSpPr txBox="1"/>
          <p:nvPr/>
        </p:nvSpPr>
        <p:spPr>
          <a:xfrm>
            <a:off x="2264002" y="3584603"/>
            <a:ext cx="1329358" cy="738664"/>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a:solidFill>
                  <a:schemeClr val="tx1"/>
                </a:solidFill>
                <a:latin typeface="Source Sans Pro"/>
                <a:ea typeface="Source Sans Pro"/>
              </a:rPr>
              <a:t>Management Strategy</a:t>
            </a:r>
          </a:p>
          <a:p>
            <a:pPr algn="ctr"/>
            <a:r>
              <a:rPr lang="en-US">
                <a:solidFill>
                  <a:schemeClr val="tx1"/>
                </a:solidFill>
                <a:latin typeface="Source Sans Pro"/>
                <a:ea typeface="Source Sans Pro"/>
              </a:rPr>
              <a:t>(Goal-Level)</a:t>
            </a:r>
          </a:p>
        </p:txBody>
      </p:sp>
      <p:sp>
        <p:nvSpPr>
          <p:cNvPr id="13" name="TextBox 12">
            <a:extLst>
              <a:ext uri="{FF2B5EF4-FFF2-40B4-BE49-F238E27FC236}">
                <a16:creationId xmlns:a16="http://schemas.microsoft.com/office/drawing/2014/main" id="{0507035B-31F9-39F7-71C7-1EE8875922FD}"/>
              </a:ext>
            </a:extLst>
          </p:cNvPr>
          <p:cNvSpPr txBox="1"/>
          <p:nvPr/>
        </p:nvSpPr>
        <p:spPr>
          <a:xfrm>
            <a:off x="3838323" y="4479593"/>
            <a:ext cx="1728329"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a:solidFill>
                  <a:schemeClr val="tx1"/>
                </a:solidFill>
                <a:latin typeface="Source Sans Pro"/>
                <a:ea typeface="Source Sans Pro"/>
              </a:rPr>
              <a:t>Outcome Chapters</a:t>
            </a:r>
          </a:p>
        </p:txBody>
      </p:sp>
      <p:sp>
        <p:nvSpPr>
          <p:cNvPr id="14" name="TextBox 13">
            <a:extLst>
              <a:ext uri="{FF2B5EF4-FFF2-40B4-BE49-F238E27FC236}">
                <a16:creationId xmlns:a16="http://schemas.microsoft.com/office/drawing/2014/main" id="{CBB7AA6F-9829-2032-7285-7FD3090FABB4}"/>
              </a:ext>
            </a:extLst>
          </p:cNvPr>
          <p:cNvSpPr txBox="1"/>
          <p:nvPr/>
        </p:nvSpPr>
        <p:spPr>
          <a:xfrm>
            <a:off x="7007600" y="2968484"/>
            <a:ext cx="1598933" cy="116955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a:solidFill>
                  <a:schemeClr val="tx1"/>
                </a:solidFill>
                <a:latin typeface="Source Sans Pro"/>
                <a:ea typeface="Source Sans Pro"/>
              </a:rPr>
              <a:t>Workplans</a:t>
            </a:r>
          </a:p>
          <a:p>
            <a:pPr algn="ctr"/>
            <a:r>
              <a:rPr lang="en-US">
                <a:solidFill>
                  <a:schemeClr val="tx1"/>
                </a:solidFill>
                <a:latin typeface="Source Sans Pro"/>
                <a:ea typeface="Source Sans Pro"/>
              </a:rPr>
              <a:t>(Outcome-Level, forthcoming, separate document)</a:t>
            </a:r>
          </a:p>
        </p:txBody>
      </p:sp>
      <p:pic>
        <p:nvPicPr>
          <p:cNvPr id="15" name="Picture 14" descr="Dotted line horizontal | Free SVG">
            <a:extLst>
              <a:ext uri="{FF2B5EF4-FFF2-40B4-BE49-F238E27FC236}">
                <a16:creationId xmlns:a16="http://schemas.microsoft.com/office/drawing/2014/main" id="{B8F61739-C175-5E90-B133-E35341DAD5CA}"/>
              </a:ext>
            </a:extLst>
          </p:cNvPr>
          <p:cNvPicPr>
            <a:picLocks noChangeAspect="1"/>
          </p:cNvPicPr>
          <p:nvPr/>
        </p:nvPicPr>
        <p:blipFill>
          <a:blip r:embed="rId8"/>
          <a:stretch>
            <a:fillRect/>
          </a:stretch>
        </p:blipFill>
        <p:spPr>
          <a:xfrm rot="19560000">
            <a:off x="5501635" y="2413204"/>
            <a:ext cx="1384540" cy="1298276"/>
          </a:xfrm>
          <a:prstGeom prst="rect">
            <a:avLst/>
          </a:prstGeom>
        </p:spPr>
      </p:pic>
      <p:pic>
        <p:nvPicPr>
          <p:cNvPr id="16" name="Graphic 36" descr="Line arrow: Straight with solid fill">
            <a:extLst>
              <a:ext uri="{FF2B5EF4-FFF2-40B4-BE49-F238E27FC236}">
                <a16:creationId xmlns:a16="http://schemas.microsoft.com/office/drawing/2014/main" id="{8BC9677E-278C-7AB6-201C-F8D2D160E5A8}"/>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8700000">
            <a:off x="6679624" y="2487729"/>
            <a:ext cx="343730" cy="199679"/>
          </a:xfrm>
          <a:prstGeom prst="rect">
            <a:avLst/>
          </a:prstGeom>
        </p:spPr>
      </p:pic>
      <p:sp>
        <p:nvSpPr>
          <p:cNvPr id="17" name="TextBox 37">
            <a:extLst>
              <a:ext uri="{FF2B5EF4-FFF2-40B4-BE49-F238E27FC236}">
                <a16:creationId xmlns:a16="http://schemas.microsoft.com/office/drawing/2014/main" id="{0C5CAC82-6101-0A56-1508-0C39826A7C7A}"/>
              </a:ext>
            </a:extLst>
          </p:cNvPr>
          <p:cNvSpPr txBox="1"/>
          <p:nvPr/>
        </p:nvSpPr>
        <p:spPr>
          <a:xfrm rot="19560000">
            <a:off x="5405141" y="2540291"/>
            <a:ext cx="1879995"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a:solidFill>
                  <a:schemeClr val="tx1"/>
                </a:solidFill>
                <a:latin typeface="Source Sans Pro"/>
                <a:ea typeface="Source Sans Pro"/>
              </a:rPr>
              <a:t>MS informs WP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grpSp>
        <p:nvGrpSpPr>
          <p:cNvPr id="317" name="Google Shape;317;p8"/>
          <p:cNvGrpSpPr/>
          <p:nvPr/>
        </p:nvGrpSpPr>
        <p:grpSpPr>
          <a:xfrm>
            <a:off x="2285500" y="430373"/>
            <a:ext cx="6630039" cy="237431"/>
            <a:chOff x="18025" y="276802"/>
            <a:chExt cx="9126000" cy="356128"/>
          </a:xfrm>
        </p:grpSpPr>
        <p:sp>
          <p:nvSpPr>
            <p:cNvPr id="318" name="Google Shape;318;p8"/>
            <p:cNvSpPr/>
            <p:nvPr/>
          </p:nvSpPr>
          <p:spPr>
            <a:xfrm>
              <a:off x="18025" y="276802"/>
              <a:ext cx="9126000" cy="54300"/>
            </a:xfrm>
            <a:prstGeom prst="rect">
              <a:avLst/>
            </a:prstGeom>
            <a:solidFill>
              <a:srgbClr val="FFE80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9" name="Google Shape;319;p8"/>
            <p:cNvSpPr/>
            <p:nvPr/>
          </p:nvSpPr>
          <p:spPr>
            <a:xfrm>
              <a:off x="18025" y="433752"/>
              <a:ext cx="9126000" cy="54300"/>
            </a:xfrm>
            <a:prstGeom prst="rect">
              <a:avLst/>
            </a:prstGeom>
            <a:solidFill>
              <a:srgbClr val="FDB84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0" name="Google Shape;320;p8"/>
            <p:cNvSpPr/>
            <p:nvPr/>
          </p:nvSpPr>
          <p:spPr>
            <a:xfrm>
              <a:off x="18025" y="578630"/>
              <a:ext cx="9126000" cy="54300"/>
            </a:xfrm>
            <a:prstGeom prst="rect">
              <a:avLst/>
            </a:prstGeom>
            <a:solidFill>
              <a:srgbClr val="06AEE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21" name="Google Shape;321;p8"/>
          <p:cNvSpPr/>
          <p:nvPr/>
        </p:nvSpPr>
        <p:spPr>
          <a:xfrm>
            <a:off x="125944" y="2424727"/>
            <a:ext cx="851171" cy="578807"/>
          </a:xfrm>
          <a:prstGeom prst="chevron">
            <a:avLst>
              <a:gd name="adj" fmla="val 50000"/>
            </a:avLst>
          </a:prstGeom>
          <a:solidFill>
            <a:schemeClr val="accent3"/>
          </a:solidFill>
          <a:ln w="28575" cap="flat" cmpd="sng">
            <a:solidFill>
              <a:srgbClr val="112C4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322" name="Google Shape;322;p8"/>
          <p:cNvSpPr/>
          <p:nvPr/>
        </p:nvSpPr>
        <p:spPr>
          <a:xfrm>
            <a:off x="1362040" y="2424727"/>
            <a:ext cx="851171" cy="578807"/>
          </a:xfrm>
          <a:prstGeom prst="chevron">
            <a:avLst>
              <a:gd name="adj" fmla="val 50000"/>
            </a:avLst>
          </a:prstGeom>
          <a:solidFill>
            <a:schemeClr val="accent3"/>
          </a:solidFill>
          <a:ln w="28575" cap="flat" cmpd="sng">
            <a:solidFill>
              <a:srgbClr val="112C4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323" name="Google Shape;323;p8"/>
          <p:cNvSpPr/>
          <p:nvPr/>
        </p:nvSpPr>
        <p:spPr>
          <a:xfrm>
            <a:off x="1980088" y="2424727"/>
            <a:ext cx="851171" cy="578807"/>
          </a:xfrm>
          <a:prstGeom prst="chevron">
            <a:avLst>
              <a:gd name="adj" fmla="val 50000"/>
            </a:avLst>
          </a:prstGeom>
          <a:solidFill>
            <a:schemeClr val="accent3"/>
          </a:solidFill>
          <a:ln w="28575" cap="flat" cmpd="sng">
            <a:solidFill>
              <a:srgbClr val="112C4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324" name="Google Shape;324;p8"/>
          <p:cNvSpPr/>
          <p:nvPr/>
        </p:nvSpPr>
        <p:spPr>
          <a:xfrm>
            <a:off x="2598136" y="2424727"/>
            <a:ext cx="851171" cy="578807"/>
          </a:xfrm>
          <a:prstGeom prst="chevron">
            <a:avLst>
              <a:gd name="adj" fmla="val 50000"/>
            </a:avLst>
          </a:prstGeom>
          <a:solidFill>
            <a:schemeClr val="accent3"/>
          </a:solidFill>
          <a:ln w="28575" cap="flat" cmpd="sng">
            <a:solidFill>
              <a:srgbClr val="112C4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325" name="Google Shape;325;p8"/>
          <p:cNvSpPr/>
          <p:nvPr/>
        </p:nvSpPr>
        <p:spPr>
          <a:xfrm>
            <a:off x="3216184" y="2424727"/>
            <a:ext cx="851171" cy="578807"/>
          </a:xfrm>
          <a:prstGeom prst="chevron">
            <a:avLst>
              <a:gd name="adj" fmla="val 50000"/>
            </a:avLst>
          </a:prstGeom>
          <a:solidFill>
            <a:schemeClr val="accent3"/>
          </a:solidFill>
          <a:ln w="28575" cap="flat" cmpd="sng">
            <a:solidFill>
              <a:srgbClr val="112C4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326" name="Google Shape;326;p8"/>
          <p:cNvSpPr/>
          <p:nvPr/>
        </p:nvSpPr>
        <p:spPr>
          <a:xfrm>
            <a:off x="3834233" y="2424727"/>
            <a:ext cx="851171" cy="578807"/>
          </a:xfrm>
          <a:prstGeom prst="chevron">
            <a:avLst>
              <a:gd name="adj" fmla="val 50000"/>
            </a:avLst>
          </a:prstGeom>
          <a:solidFill>
            <a:schemeClr val="accent3"/>
          </a:solidFill>
          <a:ln w="28575" cap="flat" cmpd="sng">
            <a:solidFill>
              <a:srgbClr val="112C4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327" name="Google Shape;327;p8"/>
          <p:cNvSpPr/>
          <p:nvPr/>
        </p:nvSpPr>
        <p:spPr>
          <a:xfrm>
            <a:off x="4452281" y="2424727"/>
            <a:ext cx="851171" cy="578807"/>
          </a:xfrm>
          <a:prstGeom prst="chevron">
            <a:avLst>
              <a:gd name="adj" fmla="val 50000"/>
            </a:avLst>
          </a:prstGeom>
          <a:solidFill>
            <a:schemeClr val="accent3"/>
          </a:solidFill>
          <a:ln w="28575" cap="flat" cmpd="sng">
            <a:solidFill>
              <a:srgbClr val="112C4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328" name="Google Shape;328;p8"/>
          <p:cNvSpPr/>
          <p:nvPr/>
        </p:nvSpPr>
        <p:spPr>
          <a:xfrm>
            <a:off x="5070329" y="2424727"/>
            <a:ext cx="851171" cy="578807"/>
          </a:xfrm>
          <a:prstGeom prst="chevron">
            <a:avLst>
              <a:gd name="adj" fmla="val 50000"/>
            </a:avLst>
          </a:prstGeom>
          <a:solidFill>
            <a:schemeClr val="accent2"/>
          </a:solidFill>
          <a:ln w="28575" cap="flat" cmpd="sng">
            <a:solidFill>
              <a:srgbClr val="112C4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329" name="Google Shape;329;p8"/>
          <p:cNvSpPr/>
          <p:nvPr/>
        </p:nvSpPr>
        <p:spPr>
          <a:xfrm>
            <a:off x="5688377" y="2424727"/>
            <a:ext cx="851171" cy="578807"/>
          </a:xfrm>
          <a:prstGeom prst="chevron">
            <a:avLst>
              <a:gd name="adj" fmla="val 50000"/>
            </a:avLst>
          </a:prstGeom>
          <a:solidFill>
            <a:schemeClr val="accent1"/>
          </a:solidFill>
          <a:ln w="28575" cap="flat" cmpd="sng">
            <a:solidFill>
              <a:srgbClr val="112C4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330" name="Google Shape;330;p8"/>
          <p:cNvSpPr/>
          <p:nvPr/>
        </p:nvSpPr>
        <p:spPr>
          <a:xfrm>
            <a:off x="6306425" y="2424727"/>
            <a:ext cx="851171" cy="578807"/>
          </a:xfrm>
          <a:prstGeom prst="chevron">
            <a:avLst>
              <a:gd name="adj" fmla="val 50000"/>
            </a:avLst>
          </a:prstGeom>
          <a:solidFill>
            <a:schemeClr val="accent1"/>
          </a:solidFill>
          <a:ln w="28575" cap="flat" cmpd="sng">
            <a:solidFill>
              <a:srgbClr val="112C4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112C45"/>
              </a:solidFill>
              <a:latin typeface="Arial"/>
              <a:ea typeface="Arial"/>
              <a:cs typeface="Arial"/>
              <a:sym typeface="Arial"/>
            </a:endParaRPr>
          </a:p>
        </p:txBody>
      </p:sp>
      <p:sp>
        <p:nvSpPr>
          <p:cNvPr id="331" name="Google Shape;331;p8"/>
          <p:cNvSpPr/>
          <p:nvPr/>
        </p:nvSpPr>
        <p:spPr>
          <a:xfrm>
            <a:off x="743992" y="2424727"/>
            <a:ext cx="851171" cy="578807"/>
          </a:xfrm>
          <a:prstGeom prst="chevron">
            <a:avLst>
              <a:gd name="adj" fmla="val 50000"/>
            </a:avLst>
          </a:prstGeom>
          <a:solidFill>
            <a:schemeClr val="accent3"/>
          </a:solidFill>
          <a:ln w="28575" cap="flat" cmpd="sng">
            <a:solidFill>
              <a:srgbClr val="112C4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332" name="Google Shape;332;p8"/>
          <p:cNvSpPr/>
          <p:nvPr/>
        </p:nvSpPr>
        <p:spPr>
          <a:xfrm>
            <a:off x="6924473" y="2424727"/>
            <a:ext cx="851171" cy="578807"/>
          </a:xfrm>
          <a:prstGeom prst="chevron">
            <a:avLst>
              <a:gd name="adj" fmla="val 50000"/>
            </a:avLst>
          </a:prstGeom>
          <a:solidFill>
            <a:schemeClr val="accent1"/>
          </a:solidFill>
          <a:ln w="28575" cap="flat" cmpd="sng">
            <a:solidFill>
              <a:srgbClr val="112C4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333" name="Google Shape;333;p8"/>
          <p:cNvSpPr txBox="1"/>
          <p:nvPr/>
        </p:nvSpPr>
        <p:spPr>
          <a:xfrm>
            <a:off x="449968" y="2542950"/>
            <a:ext cx="321143" cy="189716"/>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 sz="1200" b="1" i="0" u="none" strike="noStrike" cap="none">
                <a:solidFill>
                  <a:srgbClr val="000000"/>
                </a:solidFill>
                <a:latin typeface="Arial"/>
                <a:ea typeface="Arial"/>
                <a:cs typeface="Arial"/>
                <a:sym typeface="Arial"/>
              </a:rPr>
              <a:t>MAY</a:t>
            </a:r>
            <a:endParaRPr sz="1200" b="1" i="0" u="none" strike="noStrike" cap="none">
              <a:solidFill>
                <a:srgbClr val="000000"/>
              </a:solidFill>
              <a:latin typeface="Arial"/>
              <a:ea typeface="Arial"/>
              <a:cs typeface="Arial"/>
              <a:sym typeface="Arial"/>
            </a:endParaRPr>
          </a:p>
        </p:txBody>
      </p:sp>
      <p:sp>
        <p:nvSpPr>
          <p:cNvPr id="334" name="Google Shape;334;p8"/>
          <p:cNvSpPr txBox="1"/>
          <p:nvPr/>
        </p:nvSpPr>
        <p:spPr>
          <a:xfrm>
            <a:off x="1097588" y="2542950"/>
            <a:ext cx="317777" cy="189716"/>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rgbClr val="000000"/>
                </a:solidFill>
                <a:latin typeface="Arial"/>
                <a:ea typeface="Arial"/>
                <a:cs typeface="Arial"/>
                <a:sym typeface="Arial"/>
              </a:rPr>
              <a:t>JUN</a:t>
            </a:r>
            <a:endParaRPr sz="1200" b="1" i="0" u="none" strike="noStrike" cap="none">
              <a:solidFill>
                <a:srgbClr val="000000"/>
              </a:solidFill>
              <a:latin typeface="Arial"/>
              <a:ea typeface="Arial"/>
              <a:cs typeface="Arial"/>
              <a:sym typeface="Arial"/>
            </a:endParaRPr>
          </a:p>
        </p:txBody>
      </p:sp>
      <p:sp>
        <p:nvSpPr>
          <p:cNvPr id="335" name="Google Shape;335;p8"/>
          <p:cNvSpPr txBox="1"/>
          <p:nvPr/>
        </p:nvSpPr>
        <p:spPr>
          <a:xfrm>
            <a:off x="1709084" y="2542969"/>
            <a:ext cx="313311" cy="189678"/>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rgbClr val="000000"/>
                </a:solidFill>
                <a:latin typeface="Arial"/>
                <a:ea typeface="Arial"/>
                <a:cs typeface="Arial"/>
                <a:sym typeface="Arial"/>
              </a:rPr>
              <a:t>JUL</a:t>
            </a:r>
            <a:endParaRPr sz="1200" b="1" i="0" u="none" strike="noStrike" cap="none">
              <a:solidFill>
                <a:srgbClr val="000000"/>
              </a:solidFill>
              <a:latin typeface="Arial"/>
              <a:ea typeface="Arial"/>
              <a:cs typeface="Arial"/>
              <a:sym typeface="Arial"/>
            </a:endParaRPr>
          </a:p>
        </p:txBody>
      </p:sp>
      <p:sp>
        <p:nvSpPr>
          <p:cNvPr id="336" name="Google Shape;336;p8"/>
          <p:cNvSpPr txBox="1"/>
          <p:nvPr/>
        </p:nvSpPr>
        <p:spPr>
          <a:xfrm>
            <a:off x="2328327" y="2542969"/>
            <a:ext cx="313311" cy="189678"/>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rgbClr val="000000"/>
                </a:solidFill>
                <a:latin typeface="Arial"/>
                <a:ea typeface="Arial"/>
                <a:cs typeface="Arial"/>
                <a:sym typeface="Arial"/>
              </a:rPr>
              <a:t>AUG</a:t>
            </a:r>
            <a:endParaRPr sz="1200" b="1" i="0" u="none" strike="noStrike" cap="none">
              <a:solidFill>
                <a:srgbClr val="000000"/>
              </a:solidFill>
              <a:latin typeface="Arial"/>
              <a:ea typeface="Arial"/>
              <a:cs typeface="Arial"/>
              <a:sym typeface="Arial"/>
            </a:endParaRPr>
          </a:p>
        </p:txBody>
      </p:sp>
      <p:sp>
        <p:nvSpPr>
          <p:cNvPr id="337" name="Google Shape;337;p8"/>
          <p:cNvSpPr txBox="1"/>
          <p:nvPr/>
        </p:nvSpPr>
        <p:spPr>
          <a:xfrm>
            <a:off x="2946797" y="2542969"/>
            <a:ext cx="313311" cy="189678"/>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rgbClr val="000000"/>
                </a:solidFill>
                <a:latin typeface="Arial"/>
                <a:ea typeface="Arial"/>
                <a:cs typeface="Arial"/>
                <a:sym typeface="Arial"/>
              </a:rPr>
              <a:t>SEP</a:t>
            </a:r>
            <a:endParaRPr sz="1200" b="1" i="0" u="none" strike="noStrike" cap="none">
              <a:solidFill>
                <a:srgbClr val="000000"/>
              </a:solidFill>
              <a:latin typeface="Arial"/>
              <a:ea typeface="Arial"/>
              <a:cs typeface="Arial"/>
              <a:sym typeface="Arial"/>
            </a:endParaRPr>
          </a:p>
        </p:txBody>
      </p:sp>
      <p:sp>
        <p:nvSpPr>
          <p:cNvPr id="338" name="Google Shape;338;p8"/>
          <p:cNvSpPr txBox="1"/>
          <p:nvPr/>
        </p:nvSpPr>
        <p:spPr>
          <a:xfrm>
            <a:off x="3519944" y="2542969"/>
            <a:ext cx="382789" cy="189678"/>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rgbClr val="000000"/>
                </a:solidFill>
                <a:latin typeface="Arial"/>
                <a:ea typeface="Arial"/>
                <a:cs typeface="Arial"/>
                <a:sym typeface="Arial"/>
              </a:rPr>
              <a:t>OCT</a:t>
            </a:r>
            <a:endParaRPr sz="1200" b="1" i="0" u="none" strike="noStrike" cap="none">
              <a:solidFill>
                <a:srgbClr val="000000"/>
              </a:solidFill>
              <a:latin typeface="Arial"/>
              <a:ea typeface="Arial"/>
              <a:cs typeface="Arial"/>
              <a:sym typeface="Arial"/>
            </a:endParaRPr>
          </a:p>
        </p:txBody>
      </p:sp>
      <p:sp>
        <p:nvSpPr>
          <p:cNvPr id="339" name="Google Shape;339;p8"/>
          <p:cNvSpPr txBox="1"/>
          <p:nvPr/>
        </p:nvSpPr>
        <p:spPr>
          <a:xfrm>
            <a:off x="4137626" y="2542969"/>
            <a:ext cx="382789" cy="189678"/>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rgbClr val="000000"/>
                </a:solidFill>
                <a:latin typeface="Arial"/>
                <a:ea typeface="Arial"/>
                <a:cs typeface="Arial"/>
                <a:sym typeface="Arial"/>
              </a:rPr>
              <a:t>NOV</a:t>
            </a:r>
            <a:endParaRPr sz="1200" b="1" i="0" u="none" strike="noStrike" cap="none">
              <a:solidFill>
                <a:srgbClr val="000000"/>
              </a:solidFill>
              <a:latin typeface="Arial"/>
              <a:ea typeface="Arial"/>
              <a:cs typeface="Arial"/>
              <a:sym typeface="Arial"/>
            </a:endParaRPr>
          </a:p>
        </p:txBody>
      </p:sp>
      <p:sp>
        <p:nvSpPr>
          <p:cNvPr id="340" name="Google Shape;340;p8"/>
          <p:cNvSpPr txBox="1"/>
          <p:nvPr/>
        </p:nvSpPr>
        <p:spPr>
          <a:xfrm>
            <a:off x="4759508" y="2542969"/>
            <a:ext cx="382789" cy="189678"/>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rgbClr val="000000"/>
                </a:solidFill>
                <a:latin typeface="Arial"/>
                <a:ea typeface="Arial"/>
                <a:cs typeface="Arial"/>
                <a:sym typeface="Arial"/>
              </a:rPr>
              <a:t>DEC</a:t>
            </a:r>
            <a:endParaRPr sz="1200" b="1" i="0" u="none" strike="noStrike" cap="none">
              <a:solidFill>
                <a:srgbClr val="000000"/>
              </a:solidFill>
              <a:latin typeface="Arial"/>
              <a:ea typeface="Arial"/>
              <a:cs typeface="Arial"/>
              <a:sym typeface="Arial"/>
            </a:endParaRPr>
          </a:p>
        </p:txBody>
      </p:sp>
      <p:sp>
        <p:nvSpPr>
          <p:cNvPr id="341" name="Google Shape;341;p8"/>
          <p:cNvSpPr txBox="1"/>
          <p:nvPr/>
        </p:nvSpPr>
        <p:spPr>
          <a:xfrm>
            <a:off x="5371048" y="2542969"/>
            <a:ext cx="382789" cy="189678"/>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rgbClr val="000000"/>
                </a:solidFill>
                <a:latin typeface="Arial"/>
                <a:ea typeface="Arial"/>
                <a:cs typeface="Arial"/>
                <a:sym typeface="Arial"/>
              </a:rPr>
              <a:t>JAN</a:t>
            </a:r>
            <a:endParaRPr sz="1200" b="1" i="0" u="none" strike="noStrike" cap="none">
              <a:solidFill>
                <a:srgbClr val="000000"/>
              </a:solidFill>
              <a:latin typeface="Arial"/>
              <a:ea typeface="Arial"/>
              <a:cs typeface="Arial"/>
              <a:sym typeface="Arial"/>
            </a:endParaRPr>
          </a:p>
        </p:txBody>
      </p:sp>
      <p:sp>
        <p:nvSpPr>
          <p:cNvPr id="342" name="Google Shape;342;p8"/>
          <p:cNvSpPr txBox="1"/>
          <p:nvPr/>
        </p:nvSpPr>
        <p:spPr>
          <a:xfrm>
            <a:off x="5995623" y="2542969"/>
            <a:ext cx="382789" cy="189678"/>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rgbClr val="112C45"/>
                </a:solidFill>
                <a:latin typeface="Arial"/>
                <a:ea typeface="Arial"/>
                <a:cs typeface="Arial"/>
                <a:sym typeface="Arial"/>
              </a:rPr>
              <a:t>FEB</a:t>
            </a:r>
            <a:endParaRPr sz="1200" b="1" i="0" u="none" strike="noStrike" cap="none">
              <a:solidFill>
                <a:srgbClr val="112C45"/>
              </a:solidFill>
              <a:latin typeface="Arial"/>
              <a:ea typeface="Arial"/>
              <a:cs typeface="Arial"/>
              <a:sym typeface="Arial"/>
            </a:endParaRPr>
          </a:p>
        </p:txBody>
      </p:sp>
      <p:sp>
        <p:nvSpPr>
          <p:cNvPr id="343" name="Google Shape;343;p8"/>
          <p:cNvSpPr txBox="1"/>
          <p:nvPr/>
        </p:nvSpPr>
        <p:spPr>
          <a:xfrm>
            <a:off x="6607032" y="2542969"/>
            <a:ext cx="382789" cy="189678"/>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rgbClr val="112C45"/>
                </a:solidFill>
                <a:latin typeface="Arial"/>
                <a:ea typeface="Arial"/>
                <a:cs typeface="Arial"/>
                <a:sym typeface="Arial"/>
              </a:rPr>
              <a:t>MAR</a:t>
            </a:r>
            <a:endParaRPr sz="1200" b="1" i="0" u="none" strike="noStrike" cap="none">
              <a:solidFill>
                <a:srgbClr val="112C45"/>
              </a:solidFill>
              <a:latin typeface="Arial"/>
              <a:ea typeface="Arial"/>
              <a:cs typeface="Arial"/>
              <a:sym typeface="Arial"/>
            </a:endParaRPr>
          </a:p>
        </p:txBody>
      </p:sp>
      <p:sp>
        <p:nvSpPr>
          <p:cNvPr id="344" name="Google Shape;344;p8"/>
          <p:cNvSpPr txBox="1"/>
          <p:nvPr/>
        </p:nvSpPr>
        <p:spPr>
          <a:xfrm>
            <a:off x="7225641" y="2542969"/>
            <a:ext cx="382789" cy="189678"/>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rgbClr val="112C45"/>
                </a:solidFill>
                <a:latin typeface="Arial"/>
                <a:ea typeface="Arial"/>
                <a:cs typeface="Arial"/>
                <a:sym typeface="Arial"/>
              </a:rPr>
              <a:t>APR</a:t>
            </a:r>
            <a:endParaRPr sz="1200" b="1" i="0" u="none" strike="noStrike" cap="none">
              <a:solidFill>
                <a:srgbClr val="112C45"/>
              </a:solidFill>
              <a:latin typeface="Arial"/>
              <a:ea typeface="Arial"/>
              <a:cs typeface="Arial"/>
              <a:sym typeface="Arial"/>
            </a:endParaRPr>
          </a:p>
        </p:txBody>
      </p:sp>
      <p:sp>
        <p:nvSpPr>
          <p:cNvPr id="345" name="Google Shape;345;p8"/>
          <p:cNvSpPr/>
          <p:nvPr/>
        </p:nvSpPr>
        <p:spPr>
          <a:xfrm>
            <a:off x="4072121" y="940576"/>
            <a:ext cx="1517132" cy="1243584"/>
          </a:xfrm>
          <a:prstGeom prst="rect">
            <a:avLst/>
          </a:prstGeom>
          <a:solidFill>
            <a:srgbClr val="112C45"/>
          </a:solidFill>
          <a:ln w="19050" cap="flat" cmpd="sng">
            <a:solidFill>
              <a:srgbClr val="112C45"/>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 sz="1000" b="1" i="0" u="none" strike="noStrike" cap="none">
                <a:solidFill>
                  <a:srgbClr val="FFE809"/>
                </a:solidFill>
                <a:latin typeface="Arial"/>
                <a:ea typeface="Arial"/>
                <a:cs typeface="Arial"/>
                <a:sym typeface="Arial"/>
              </a:rPr>
              <a:t>DECEMBER 3-18, 2026</a:t>
            </a:r>
            <a:endParaRPr/>
          </a:p>
          <a:p>
            <a:pPr marL="0" marR="0" lvl="0" indent="0" algn="l" rtl="0">
              <a:lnSpc>
                <a:spcPct val="100000"/>
              </a:lnSpc>
              <a:spcBef>
                <a:spcPts val="0"/>
              </a:spcBef>
              <a:spcAft>
                <a:spcPts val="0"/>
              </a:spcAft>
              <a:buNone/>
            </a:pPr>
            <a:endParaRPr sz="800" b="0" i="0" u="none" strike="noStrike" cap="none">
              <a:solidFill>
                <a:srgbClr val="AAE0FA"/>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r>
              <a:rPr lang="en" sz="1000" b="0" i="0" u="none" strike="noStrike" cap="none">
                <a:solidFill>
                  <a:srgbClr val="FFE809"/>
                </a:solidFill>
                <a:latin typeface="Arial"/>
                <a:ea typeface="Arial"/>
                <a:cs typeface="Arial"/>
                <a:sym typeface="Arial"/>
              </a:rPr>
              <a:t>PSC approves draft Strategic Plan for Public Feedback Period release via email. </a:t>
            </a:r>
            <a:endParaRPr sz="1000" b="0" i="0" u="none" strike="noStrike" cap="none">
              <a:solidFill>
                <a:srgbClr val="FFFFFF"/>
              </a:solidFill>
              <a:latin typeface="Arial"/>
              <a:ea typeface="Arial"/>
              <a:cs typeface="Arial"/>
              <a:sym typeface="Arial"/>
            </a:endParaRPr>
          </a:p>
        </p:txBody>
      </p:sp>
      <p:sp>
        <p:nvSpPr>
          <p:cNvPr id="346" name="Google Shape;346;p8"/>
          <p:cNvSpPr/>
          <p:nvPr/>
        </p:nvSpPr>
        <p:spPr>
          <a:xfrm>
            <a:off x="5685558" y="938923"/>
            <a:ext cx="1517132" cy="1243584"/>
          </a:xfrm>
          <a:prstGeom prst="rect">
            <a:avLst/>
          </a:prstGeom>
          <a:solidFill>
            <a:srgbClr val="112C45"/>
          </a:solidFill>
          <a:ln w="19050" cap="flat" cmpd="sng">
            <a:solidFill>
              <a:srgbClr val="112C45"/>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 sz="1000" b="1" i="0" u="none" strike="noStrike" cap="none">
                <a:solidFill>
                  <a:schemeClr val="accent1"/>
                </a:solidFill>
                <a:latin typeface="Arial"/>
                <a:ea typeface="Arial"/>
                <a:cs typeface="Arial"/>
                <a:sym typeface="Arial"/>
              </a:rPr>
              <a:t>APRIL 2027 </a:t>
            </a:r>
            <a:endParaRPr/>
          </a:p>
          <a:p>
            <a:pPr marL="0" marR="0" lvl="0" indent="0" algn="l" rtl="0">
              <a:lnSpc>
                <a:spcPct val="100000"/>
              </a:lnSpc>
              <a:spcBef>
                <a:spcPts val="0"/>
              </a:spcBef>
              <a:spcAft>
                <a:spcPts val="0"/>
              </a:spcAft>
              <a:buNone/>
            </a:pPr>
            <a:endParaRPr sz="800" b="0" i="0" u="none" strike="noStrike" cap="none">
              <a:solidFill>
                <a:srgbClr val="AAE0FA"/>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r>
              <a:rPr lang="en" sz="1000" b="0" i="0" u="none" strike="noStrike" cap="none">
                <a:solidFill>
                  <a:schemeClr val="accent1"/>
                </a:solidFill>
                <a:latin typeface="Arial"/>
                <a:ea typeface="Arial"/>
                <a:cs typeface="Arial"/>
                <a:sym typeface="Arial"/>
              </a:rPr>
              <a:t>Present revised Strategic Plan to PSC.</a:t>
            </a:r>
            <a:endParaRPr/>
          </a:p>
          <a:p>
            <a:pPr marL="0" marR="0" lvl="0" indent="0" algn="l" rtl="0">
              <a:lnSpc>
                <a:spcPct val="100000"/>
              </a:lnSpc>
              <a:spcBef>
                <a:spcPts val="0"/>
              </a:spcBef>
              <a:spcAft>
                <a:spcPts val="0"/>
              </a:spcAft>
              <a:buClr>
                <a:schemeClr val="dk1"/>
              </a:buClr>
              <a:buSzPts val="1100"/>
              <a:buFont typeface="Arial"/>
              <a:buNone/>
            </a:pPr>
            <a:endParaRPr sz="1000" b="0" i="0" u="none" strike="noStrike" cap="none">
              <a:solidFill>
                <a:schemeClr val="accent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r>
              <a:rPr lang="en" sz="1000" b="0" i="0" u="none" strike="noStrike" cap="none">
                <a:solidFill>
                  <a:schemeClr val="accent1"/>
                </a:solidFill>
                <a:latin typeface="Arial"/>
                <a:ea typeface="Arial"/>
                <a:cs typeface="Arial"/>
                <a:sym typeface="Arial"/>
              </a:rPr>
              <a:t>Receive and incorporate input</a:t>
            </a:r>
            <a:endParaRPr sz="1000" b="0" i="0" u="none" strike="noStrike" cap="none">
              <a:solidFill>
                <a:schemeClr val="accent1"/>
              </a:solidFill>
              <a:latin typeface="Arial"/>
              <a:ea typeface="Arial"/>
              <a:cs typeface="Arial"/>
              <a:sym typeface="Arial"/>
            </a:endParaRPr>
          </a:p>
        </p:txBody>
      </p:sp>
      <p:sp>
        <p:nvSpPr>
          <p:cNvPr id="347" name="Google Shape;347;p8"/>
          <p:cNvSpPr/>
          <p:nvPr/>
        </p:nvSpPr>
        <p:spPr>
          <a:xfrm>
            <a:off x="7295908" y="940576"/>
            <a:ext cx="1517132" cy="1243584"/>
          </a:xfrm>
          <a:prstGeom prst="rect">
            <a:avLst/>
          </a:prstGeom>
          <a:solidFill>
            <a:srgbClr val="112C45"/>
          </a:solidFill>
          <a:ln w="19050" cap="flat" cmpd="sng">
            <a:solidFill>
              <a:srgbClr val="112C45"/>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 sz="1000" b="1" i="0" u="none" strike="noStrike" cap="none">
                <a:solidFill>
                  <a:srgbClr val="AAE0FA"/>
                </a:solidFill>
                <a:latin typeface="Arial"/>
                <a:ea typeface="Arial"/>
                <a:cs typeface="Arial"/>
                <a:sym typeface="Arial"/>
              </a:rPr>
              <a:t>MAY 2027</a:t>
            </a:r>
            <a:endParaRPr/>
          </a:p>
          <a:p>
            <a:pPr marL="0" marR="0" lvl="0" indent="0" algn="l" rtl="0">
              <a:lnSpc>
                <a:spcPct val="100000"/>
              </a:lnSpc>
              <a:spcBef>
                <a:spcPts val="0"/>
              </a:spcBef>
              <a:spcAft>
                <a:spcPts val="0"/>
              </a:spcAft>
              <a:buNone/>
            </a:pPr>
            <a:endParaRPr sz="800" b="0" i="0" u="none" strike="noStrike" cap="none">
              <a:solidFill>
                <a:srgbClr val="AAE0FA"/>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r>
              <a:rPr lang="en" sz="1000" b="0" i="0" u="none" strike="noStrike" cap="none">
                <a:solidFill>
                  <a:srgbClr val="AAE0FA"/>
                </a:solidFill>
                <a:latin typeface="Arial"/>
                <a:ea typeface="Arial"/>
                <a:cs typeface="Arial"/>
                <a:sym typeface="Arial"/>
              </a:rPr>
              <a:t>Goal Teams approve Strategic Plan</a:t>
            </a:r>
            <a:endParaRPr sz="1000" b="0" i="0" u="none" strike="noStrike" cap="none">
              <a:solidFill>
                <a:srgbClr val="FFFFFF"/>
              </a:solidFill>
              <a:latin typeface="Arial"/>
              <a:ea typeface="Arial"/>
              <a:cs typeface="Arial"/>
              <a:sym typeface="Arial"/>
            </a:endParaRPr>
          </a:p>
        </p:txBody>
      </p:sp>
      <p:sp>
        <p:nvSpPr>
          <p:cNvPr id="348" name="Google Shape;348;p8"/>
          <p:cNvSpPr/>
          <p:nvPr/>
        </p:nvSpPr>
        <p:spPr>
          <a:xfrm>
            <a:off x="2465026" y="3264390"/>
            <a:ext cx="1517132" cy="1247507"/>
          </a:xfrm>
          <a:prstGeom prst="rect">
            <a:avLst/>
          </a:prstGeom>
          <a:solidFill>
            <a:srgbClr val="112C45"/>
          </a:solidFill>
          <a:ln w="19050" cap="flat" cmpd="sng">
            <a:solidFill>
              <a:srgbClr val="112C45"/>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 sz="1000" b="1" i="0" u="none" strike="noStrike" cap="none">
                <a:solidFill>
                  <a:srgbClr val="FFE809"/>
                </a:solidFill>
                <a:latin typeface="Arial"/>
                <a:ea typeface="Arial"/>
                <a:cs typeface="Arial"/>
                <a:sym typeface="Arial"/>
              </a:rPr>
              <a:t>NOVEMBER 5, 2026</a:t>
            </a:r>
            <a:endParaRPr/>
          </a:p>
          <a:p>
            <a:pPr marL="0" marR="0" lvl="0" indent="0" algn="l" rtl="0">
              <a:lnSpc>
                <a:spcPct val="100000"/>
              </a:lnSpc>
              <a:spcBef>
                <a:spcPts val="0"/>
              </a:spcBef>
              <a:spcAft>
                <a:spcPts val="0"/>
              </a:spcAft>
              <a:buNone/>
            </a:pPr>
            <a:endParaRPr sz="800" b="0" i="0" u="none" strike="noStrike" cap="none">
              <a:solidFill>
                <a:srgbClr val="AAE0FA"/>
              </a:solidFill>
              <a:latin typeface="Arial"/>
              <a:ea typeface="Arial"/>
              <a:cs typeface="Arial"/>
              <a:sym typeface="Arial"/>
            </a:endParaRPr>
          </a:p>
          <a:p>
            <a:pPr marL="0" marR="0" lvl="0" indent="0" algn="l" rtl="0">
              <a:lnSpc>
                <a:spcPct val="100000"/>
              </a:lnSpc>
              <a:spcBef>
                <a:spcPts val="0"/>
              </a:spcBef>
              <a:spcAft>
                <a:spcPts val="0"/>
              </a:spcAft>
              <a:buNone/>
            </a:pPr>
            <a:r>
              <a:rPr lang="en" sz="1000" b="0" i="0" u="none" strike="noStrike" cap="none">
                <a:solidFill>
                  <a:srgbClr val="FFE809"/>
                </a:solidFill>
                <a:latin typeface="Arial"/>
                <a:ea typeface="Arial"/>
                <a:cs typeface="Arial"/>
                <a:sym typeface="Arial"/>
              </a:rPr>
              <a:t>Present draft Strategic Plan chapters to PSC. Receive and incorporate PSC input.</a:t>
            </a:r>
            <a:endParaRPr/>
          </a:p>
          <a:p>
            <a:pPr marL="0" marR="0" lvl="0" indent="0" algn="l" rtl="0">
              <a:lnSpc>
                <a:spcPct val="100000"/>
              </a:lnSpc>
              <a:spcBef>
                <a:spcPts val="0"/>
              </a:spcBef>
              <a:spcAft>
                <a:spcPts val="0"/>
              </a:spcAft>
              <a:buNone/>
            </a:pPr>
            <a:endParaRPr sz="500" b="0" i="0" u="none" strike="noStrike" cap="none">
              <a:solidFill>
                <a:srgbClr val="FFE809"/>
              </a:solidFill>
              <a:latin typeface="Arial"/>
              <a:ea typeface="Arial"/>
              <a:cs typeface="Arial"/>
              <a:sym typeface="Arial"/>
            </a:endParaRPr>
          </a:p>
          <a:p>
            <a:pPr marL="0" marR="0" lvl="0" indent="0" algn="l" rtl="0">
              <a:lnSpc>
                <a:spcPct val="100000"/>
              </a:lnSpc>
              <a:spcBef>
                <a:spcPts val="0"/>
              </a:spcBef>
              <a:spcAft>
                <a:spcPts val="0"/>
              </a:spcAft>
              <a:buNone/>
            </a:pPr>
            <a:r>
              <a:rPr lang="en" sz="1000" b="0" i="0" u="none" strike="noStrike" cap="none">
                <a:solidFill>
                  <a:srgbClr val="FFE809"/>
                </a:solidFill>
                <a:latin typeface="Arial"/>
                <a:ea typeface="Arial"/>
                <a:cs typeface="Arial"/>
                <a:sym typeface="Arial"/>
              </a:rPr>
              <a:t>(Revisions due Nov. 20)</a:t>
            </a:r>
            <a:endParaRPr sz="1000" b="0" i="0" u="none" strike="noStrike" cap="none">
              <a:solidFill>
                <a:srgbClr val="FFFFFF"/>
              </a:solidFill>
              <a:latin typeface="Arial"/>
              <a:ea typeface="Arial"/>
              <a:cs typeface="Arial"/>
              <a:sym typeface="Arial"/>
            </a:endParaRPr>
          </a:p>
        </p:txBody>
      </p:sp>
      <p:sp>
        <p:nvSpPr>
          <p:cNvPr id="349" name="Google Shape;349;p8"/>
          <p:cNvSpPr/>
          <p:nvPr/>
        </p:nvSpPr>
        <p:spPr>
          <a:xfrm>
            <a:off x="4829722" y="3264390"/>
            <a:ext cx="1517132" cy="1247507"/>
          </a:xfrm>
          <a:prstGeom prst="rect">
            <a:avLst/>
          </a:prstGeom>
          <a:solidFill>
            <a:srgbClr val="112C45"/>
          </a:solidFill>
          <a:ln w="19050" cap="flat" cmpd="sng">
            <a:solidFill>
              <a:srgbClr val="112C45"/>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 sz="1000" b="1" i="0" u="none" strike="noStrike" cap="none">
                <a:solidFill>
                  <a:schemeClr val="accent2"/>
                </a:solidFill>
                <a:latin typeface="Arial"/>
                <a:ea typeface="Arial"/>
                <a:cs typeface="Arial"/>
                <a:sym typeface="Arial"/>
              </a:rPr>
              <a:t>JANUARY 5 – 31, 2027 </a:t>
            </a:r>
            <a:endParaRPr/>
          </a:p>
          <a:p>
            <a:pPr marL="0" marR="0" lvl="0" indent="0" algn="l" rtl="0">
              <a:lnSpc>
                <a:spcPct val="100000"/>
              </a:lnSpc>
              <a:spcBef>
                <a:spcPts val="0"/>
              </a:spcBef>
              <a:spcAft>
                <a:spcPts val="0"/>
              </a:spcAft>
              <a:buNone/>
            </a:pPr>
            <a:endParaRPr sz="800" b="0" i="0" u="none" strike="noStrike" cap="none">
              <a:solidFill>
                <a:srgbClr val="AAE0FA"/>
              </a:solidFill>
              <a:latin typeface="Arial"/>
              <a:ea typeface="Arial"/>
              <a:cs typeface="Arial"/>
              <a:sym typeface="Arial"/>
            </a:endParaRPr>
          </a:p>
          <a:p>
            <a:pPr marL="0" marR="0" lvl="0" indent="0" algn="l" rtl="0">
              <a:lnSpc>
                <a:spcPct val="100000"/>
              </a:lnSpc>
              <a:spcBef>
                <a:spcPts val="0"/>
              </a:spcBef>
              <a:spcAft>
                <a:spcPts val="0"/>
              </a:spcAft>
              <a:buNone/>
            </a:pPr>
            <a:r>
              <a:rPr lang="en" sz="1000" b="0" i="0" u="none" strike="noStrike" cap="none">
                <a:solidFill>
                  <a:schemeClr val="accent2"/>
                </a:solidFill>
                <a:latin typeface="Arial"/>
                <a:ea typeface="Arial"/>
                <a:cs typeface="Arial"/>
                <a:sym typeface="Arial"/>
              </a:rPr>
              <a:t>Strategic Plan Public Feedback Period</a:t>
            </a:r>
            <a:endParaRPr/>
          </a:p>
        </p:txBody>
      </p:sp>
      <p:sp>
        <p:nvSpPr>
          <p:cNvPr id="350" name="Google Shape;350;p8"/>
          <p:cNvSpPr/>
          <p:nvPr/>
        </p:nvSpPr>
        <p:spPr>
          <a:xfrm>
            <a:off x="7295908" y="3264390"/>
            <a:ext cx="1517132" cy="1247507"/>
          </a:xfrm>
          <a:prstGeom prst="rect">
            <a:avLst/>
          </a:prstGeom>
          <a:solidFill>
            <a:srgbClr val="112C45"/>
          </a:solidFill>
          <a:ln w="19050" cap="flat" cmpd="sng">
            <a:solidFill>
              <a:srgbClr val="112C45"/>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 sz="1000" b="1" i="0" u="none" strike="noStrike" cap="none">
                <a:solidFill>
                  <a:srgbClr val="AAE0FA"/>
                </a:solidFill>
                <a:latin typeface="Arial"/>
                <a:ea typeface="Arial"/>
                <a:cs typeface="Arial"/>
                <a:sym typeface="Arial"/>
              </a:rPr>
              <a:t>JUNE 2027</a:t>
            </a:r>
            <a:endParaRPr/>
          </a:p>
          <a:p>
            <a:pPr marL="0" marR="0" lvl="0" indent="0" algn="l" rtl="0">
              <a:lnSpc>
                <a:spcPct val="100000"/>
              </a:lnSpc>
              <a:spcBef>
                <a:spcPts val="0"/>
              </a:spcBef>
              <a:spcAft>
                <a:spcPts val="0"/>
              </a:spcAft>
              <a:buNone/>
            </a:pPr>
            <a:endParaRPr sz="800" b="0" i="0" u="none" strike="noStrike" cap="none">
              <a:solidFill>
                <a:srgbClr val="AAE0FA"/>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r>
              <a:rPr lang="en" sz="1000" b="1" i="0" u="none" strike="noStrike" cap="none">
                <a:solidFill>
                  <a:srgbClr val="AAE0FA"/>
                </a:solidFill>
                <a:latin typeface="Arial"/>
                <a:ea typeface="Arial"/>
                <a:cs typeface="Arial"/>
                <a:sym typeface="Arial"/>
              </a:rPr>
              <a:t>PSC approves Strategic Plan</a:t>
            </a:r>
            <a:endParaRPr/>
          </a:p>
          <a:p>
            <a:pPr marL="0" marR="0" lvl="0" indent="0" algn="l" rtl="0">
              <a:lnSpc>
                <a:spcPct val="100000"/>
              </a:lnSpc>
              <a:spcBef>
                <a:spcPts val="0"/>
              </a:spcBef>
              <a:spcAft>
                <a:spcPts val="0"/>
              </a:spcAft>
              <a:buClr>
                <a:schemeClr val="dk1"/>
              </a:buClr>
              <a:buSzPts val="1100"/>
              <a:buFont typeface="Arial"/>
              <a:buNone/>
            </a:pPr>
            <a:endParaRPr sz="600" b="0" i="0" u="none" strike="noStrike" cap="none">
              <a:solidFill>
                <a:srgbClr val="AAE0FA"/>
              </a:solidFill>
              <a:latin typeface="Arial"/>
              <a:ea typeface="Arial"/>
              <a:cs typeface="Arial"/>
              <a:sym typeface="Arial"/>
            </a:endParaRPr>
          </a:p>
          <a:p>
            <a:pPr marL="0" marR="0" lvl="0" indent="0" algn="l" rtl="0">
              <a:lnSpc>
                <a:spcPct val="100000"/>
              </a:lnSpc>
              <a:spcBef>
                <a:spcPts val="0"/>
              </a:spcBef>
              <a:spcAft>
                <a:spcPts val="0"/>
              </a:spcAft>
              <a:buNone/>
            </a:pPr>
            <a:r>
              <a:rPr lang="en" sz="1000" b="1" i="0" u="none" strike="noStrike" cap="none">
                <a:solidFill>
                  <a:srgbClr val="AAE0FA"/>
                </a:solidFill>
                <a:latin typeface="Arial"/>
                <a:ea typeface="Arial"/>
                <a:cs typeface="Arial"/>
                <a:sym typeface="Arial"/>
              </a:rPr>
              <a:t>Goal Teams approve Workplans</a:t>
            </a:r>
            <a:endParaRPr sz="1000" b="1" i="0" u="none" strike="noStrike" cap="none">
              <a:solidFill>
                <a:srgbClr val="FFFFFF"/>
              </a:solidFill>
              <a:latin typeface="Arial"/>
              <a:ea typeface="Arial"/>
              <a:cs typeface="Arial"/>
              <a:sym typeface="Arial"/>
            </a:endParaRPr>
          </a:p>
        </p:txBody>
      </p:sp>
      <p:sp>
        <p:nvSpPr>
          <p:cNvPr id="351" name="Google Shape;351;p8"/>
          <p:cNvSpPr/>
          <p:nvPr/>
        </p:nvSpPr>
        <p:spPr>
          <a:xfrm rot="10800000" flipH="1">
            <a:off x="4776922" y="2185325"/>
            <a:ext cx="105600" cy="177300"/>
          </a:xfrm>
          <a:prstGeom prst="rtTriangle">
            <a:avLst/>
          </a:prstGeom>
          <a:solidFill>
            <a:srgbClr val="112C4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2" name="Google Shape;352;p8"/>
          <p:cNvSpPr/>
          <p:nvPr/>
        </p:nvSpPr>
        <p:spPr>
          <a:xfrm rot="10800000" flipH="1">
            <a:off x="7010079" y="2183672"/>
            <a:ext cx="105600" cy="177300"/>
          </a:xfrm>
          <a:prstGeom prst="rtTriangle">
            <a:avLst/>
          </a:prstGeom>
          <a:solidFill>
            <a:srgbClr val="112C4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3" name="Google Shape;353;p8"/>
          <p:cNvSpPr/>
          <p:nvPr/>
        </p:nvSpPr>
        <p:spPr>
          <a:xfrm rot="10800000" flipH="1">
            <a:off x="7857244" y="2185325"/>
            <a:ext cx="105600" cy="177300"/>
          </a:xfrm>
          <a:prstGeom prst="rtTriangle">
            <a:avLst/>
          </a:prstGeom>
          <a:solidFill>
            <a:srgbClr val="112C4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4" name="Google Shape;354;p8"/>
          <p:cNvSpPr/>
          <p:nvPr/>
        </p:nvSpPr>
        <p:spPr>
          <a:xfrm flipH="1">
            <a:off x="3891417" y="3085925"/>
            <a:ext cx="105600" cy="177300"/>
          </a:xfrm>
          <a:prstGeom prst="rtTriangle">
            <a:avLst/>
          </a:prstGeom>
          <a:solidFill>
            <a:srgbClr val="112C4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5" name="Google Shape;355;p8"/>
          <p:cNvSpPr/>
          <p:nvPr/>
        </p:nvSpPr>
        <p:spPr>
          <a:xfrm flipH="1">
            <a:off x="5193013" y="3085925"/>
            <a:ext cx="105600" cy="177300"/>
          </a:xfrm>
          <a:prstGeom prst="rtTriangle">
            <a:avLst/>
          </a:prstGeom>
          <a:solidFill>
            <a:srgbClr val="112C4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6" name="Google Shape;356;p8"/>
          <p:cNvSpPr/>
          <p:nvPr/>
        </p:nvSpPr>
        <p:spPr>
          <a:xfrm flipH="1">
            <a:off x="8415844" y="3085925"/>
            <a:ext cx="105600" cy="177300"/>
          </a:xfrm>
          <a:prstGeom prst="rtTriangle">
            <a:avLst/>
          </a:prstGeom>
          <a:solidFill>
            <a:srgbClr val="112C4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7" name="Google Shape;357;p8"/>
          <p:cNvSpPr/>
          <p:nvPr/>
        </p:nvSpPr>
        <p:spPr>
          <a:xfrm>
            <a:off x="7552841" y="2424727"/>
            <a:ext cx="851171" cy="578807"/>
          </a:xfrm>
          <a:prstGeom prst="chevron">
            <a:avLst>
              <a:gd name="adj" fmla="val 50000"/>
            </a:avLst>
          </a:prstGeom>
          <a:solidFill>
            <a:srgbClr val="AAE0FA"/>
          </a:solidFill>
          <a:ln w="28575" cap="flat" cmpd="sng">
            <a:solidFill>
              <a:srgbClr val="112C4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112C45"/>
              </a:solidFill>
              <a:latin typeface="Arial"/>
              <a:ea typeface="Arial"/>
              <a:cs typeface="Arial"/>
              <a:sym typeface="Arial"/>
            </a:endParaRPr>
          </a:p>
        </p:txBody>
      </p:sp>
      <p:sp>
        <p:nvSpPr>
          <p:cNvPr id="358" name="Google Shape;358;p8"/>
          <p:cNvSpPr/>
          <p:nvPr/>
        </p:nvSpPr>
        <p:spPr>
          <a:xfrm>
            <a:off x="8170889" y="2424727"/>
            <a:ext cx="851171" cy="578807"/>
          </a:xfrm>
          <a:prstGeom prst="chevron">
            <a:avLst>
              <a:gd name="adj" fmla="val 50000"/>
            </a:avLst>
          </a:prstGeom>
          <a:solidFill>
            <a:srgbClr val="AAE0FA"/>
          </a:solidFill>
          <a:ln w="28575" cap="flat" cmpd="sng">
            <a:solidFill>
              <a:srgbClr val="112C4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359" name="Google Shape;359;p8"/>
          <p:cNvSpPr txBox="1"/>
          <p:nvPr/>
        </p:nvSpPr>
        <p:spPr>
          <a:xfrm>
            <a:off x="7853448" y="2542969"/>
            <a:ext cx="382789" cy="189678"/>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rgbClr val="112C45"/>
                </a:solidFill>
                <a:latin typeface="Arial"/>
                <a:ea typeface="Arial"/>
                <a:cs typeface="Arial"/>
                <a:sym typeface="Arial"/>
              </a:rPr>
              <a:t>MAY</a:t>
            </a:r>
            <a:endParaRPr sz="1200" b="1" i="0" u="none" strike="noStrike" cap="none">
              <a:solidFill>
                <a:srgbClr val="112C45"/>
              </a:solidFill>
              <a:latin typeface="Arial"/>
              <a:ea typeface="Arial"/>
              <a:cs typeface="Arial"/>
              <a:sym typeface="Arial"/>
            </a:endParaRPr>
          </a:p>
        </p:txBody>
      </p:sp>
      <p:sp>
        <p:nvSpPr>
          <p:cNvPr id="360" name="Google Shape;360;p8"/>
          <p:cNvSpPr txBox="1"/>
          <p:nvPr/>
        </p:nvSpPr>
        <p:spPr>
          <a:xfrm>
            <a:off x="8464857" y="2542969"/>
            <a:ext cx="382789" cy="189678"/>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rgbClr val="112C45"/>
                </a:solidFill>
                <a:latin typeface="Arial"/>
                <a:ea typeface="Arial"/>
                <a:cs typeface="Arial"/>
                <a:sym typeface="Arial"/>
              </a:rPr>
              <a:t>JUN</a:t>
            </a:r>
            <a:endParaRPr sz="1200" b="1" i="0" u="none" strike="noStrike" cap="none">
              <a:solidFill>
                <a:srgbClr val="112C45"/>
              </a:solidFill>
              <a:latin typeface="Arial"/>
              <a:ea typeface="Arial"/>
              <a:cs typeface="Arial"/>
              <a:sym typeface="Arial"/>
            </a:endParaRPr>
          </a:p>
        </p:txBody>
      </p:sp>
      <p:sp>
        <p:nvSpPr>
          <p:cNvPr id="361" name="Google Shape;361;p8"/>
          <p:cNvSpPr txBox="1"/>
          <p:nvPr/>
        </p:nvSpPr>
        <p:spPr>
          <a:xfrm>
            <a:off x="449968" y="2704184"/>
            <a:ext cx="321143" cy="169277"/>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 sz="1100" b="1" i="0" u="none" strike="noStrike" cap="none">
                <a:solidFill>
                  <a:srgbClr val="000000"/>
                </a:solidFill>
                <a:latin typeface="Arial"/>
                <a:ea typeface="Arial"/>
                <a:cs typeface="Arial"/>
                <a:sym typeface="Arial"/>
              </a:rPr>
              <a:t>2026</a:t>
            </a:r>
            <a:endParaRPr sz="1100" b="1" i="0" u="none" strike="noStrike" cap="none">
              <a:solidFill>
                <a:srgbClr val="000000"/>
              </a:solidFill>
              <a:latin typeface="Arial"/>
              <a:ea typeface="Arial"/>
              <a:cs typeface="Arial"/>
              <a:sym typeface="Arial"/>
            </a:endParaRPr>
          </a:p>
        </p:txBody>
      </p:sp>
      <p:sp>
        <p:nvSpPr>
          <p:cNvPr id="362" name="Google Shape;362;p8"/>
          <p:cNvSpPr txBox="1"/>
          <p:nvPr/>
        </p:nvSpPr>
        <p:spPr>
          <a:xfrm>
            <a:off x="1095905" y="2704184"/>
            <a:ext cx="321143" cy="169277"/>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 sz="1100" b="1" i="0" u="none" strike="noStrike" cap="none">
                <a:solidFill>
                  <a:srgbClr val="000000"/>
                </a:solidFill>
                <a:latin typeface="Arial"/>
                <a:ea typeface="Arial"/>
                <a:cs typeface="Arial"/>
                <a:sym typeface="Arial"/>
              </a:rPr>
              <a:t>2026</a:t>
            </a:r>
            <a:endParaRPr sz="1100" b="1" i="0" u="none" strike="noStrike" cap="none">
              <a:solidFill>
                <a:srgbClr val="000000"/>
              </a:solidFill>
              <a:latin typeface="Arial"/>
              <a:ea typeface="Arial"/>
              <a:cs typeface="Arial"/>
              <a:sym typeface="Arial"/>
            </a:endParaRPr>
          </a:p>
        </p:txBody>
      </p:sp>
      <p:sp>
        <p:nvSpPr>
          <p:cNvPr id="363" name="Google Shape;363;p8"/>
          <p:cNvSpPr txBox="1"/>
          <p:nvPr/>
        </p:nvSpPr>
        <p:spPr>
          <a:xfrm>
            <a:off x="3550767" y="2704184"/>
            <a:ext cx="321143" cy="169277"/>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 sz="1100" b="1" i="0" u="none" strike="noStrike" cap="none">
                <a:solidFill>
                  <a:srgbClr val="000000"/>
                </a:solidFill>
                <a:latin typeface="Arial"/>
                <a:ea typeface="Arial"/>
                <a:cs typeface="Arial"/>
                <a:sym typeface="Arial"/>
              </a:rPr>
              <a:t>2026</a:t>
            </a:r>
            <a:endParaRPr sz="1100" b="1" i="0" u="none" strike="noStrike" cap="none">
              <a:solidFill>
                <a:srgbClr val="000000"/>
              </a:solidFill>
              <a:latin typeface="Arial"/>
              <a:ea typeface="Arial"/>
              <a:cs typeface="Arial"/>
              <a:sym typeface="Arial"/>
            </a:endParaRPr>
          </a:p>
        </p:txBody>
      </p:sp>
      <p:sp>
        <p:nvSpPr>
          <p:cNvPr id="364" name="Google Shape;364;p8"/>
          <p:cNvSpPr txBox="1"/>
          <p:nvPr/>
        </p:nvSpPr>
        <p:spPr>
          <a:xfrm>
            <a:off x="4168449" y="2704184"/>
            <a:ext cx="321143" cy="169277"/>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 sz="1100" b="1" i="0" u="none" strike="noStrike" cap="none">
                <a:solidFill>
                  <a:srgbClr val="000000"/>
                </a:solidFill>
                <a:latin typeface="Arial"/>
                <a:ea typeface="Arial"/>
                <a:cs typeface="Arial"/>
                <a:sym typeface="Arial"/>
              </a:rPr>
              <a:t>2026</a:t>
            </a:r>
            <a:endParaRPr sz="1100" b="1" i="0" u="none" strike="noStrike" cap="none">
              <a:solidFill>
                <a:srgbClr val="000000"/>
              </a:solidFill>
              <a:latin typeface="Arial"/>
              <a:ea typeface="Arial"/>
              <a:cs typeface="Arial"/>
              <a:sym typeface="Arial"/>
            </a:endParaRPr>
          </a:p>
        </p:txBody>
      </p:sp>
      <p:sp>
        <p:nvSpPr>
          <p:cNvPr id="365" name="Google Shape;365;p8"/>
          <p:cNvSpPr txBox="1"/>
          <p:nvPr/>
        </p:nvSpPr>
        <p:spPr>
          <a:xfrm>
            <a:off x="4790331" y="2704184"/>
            <a:ext cx="321143" cy="169277"/>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 sz="1100" b="1" i="0" u="none" strike="noStrike" cap="none">
                <a:solidFill>
                  <a:srgbClr val="000000"/>
                </a:solidFill>
                <a:latin typeface="Arial"/>
                <a:ea typeface="Arial"/>
                <a:cs typeface="Arial"/>
                <a:sym typeface="Arial"/>
              </a:rPr>
              <a:t>2026</a:t>
            </a:r>
            <a:endParaRPr sz="1100" b="1" i="0" u="none" strike="noStrike" cap="none">
              <a:solidFill>
                <a:srgbClr val="000000"/>
              </a:solidFill>
              <a:latin typeface="Arial"/>
              <a:ea typeface="Arial"/>
              <a:cs typeface="Arial"/>
              <a:sym typeface="Arial"/>
            </a:endParaRPr>
          </a:p>
        </p:txBody>
      </p:sp>
      <p:sp>
        <p:nvSpPr>
          <p:cNvPr id="366" name="Google Shape;366;p8"/>
          <p:cNvSpPr txBox="1"/>
          <p:nvPr/>
        </p:nvSpPr>
        <p:spPr>
          <a:xfrm>
            <a:off x="6026446" y="2704184"/>
            <a:ext cx="321143" cy="169277"/>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 sz="1100" b="1" i="0" u="none" strike="noStrike" cap="none">
                <a:solidFill>
                  <a:srgbClr val="000000"/>
                </a:solidFill>
                <a:latin typeface="Arial"/>
                <a:ea typeface="Arial"/>
                <a:cs typeface="Arial"/>
                <a:sym typeface="Arial"/>
              </a:rPr>
              <a:t>2027</a:t>
            </a:r>
            <a:endParaRPr sz="1100" b="1" i="0" u="none" strike="noStrike" cap="none">
              <a:solidFill>
                <a:srgbClr val="000000"/>
              </a:solidFill>
              <a:latin typeface="Arial"/>
              <a:ea typeface="Arial"/>
              <a:cs typeface="Arial"/>
              <a:sym typeface="Arial"/>
            </a:endParaRPr>
          </a:p>
        </p:txBody>
      </p:sp>
      <p:sp>
        <p:nvSpPr>
          <p:cNvPr id="367" name="Google Shape;367;p8"/>
          <p:cNvSpPr txBox="1"/>
          <p:nvPr/>
        </p:nvSpPr>
        <p:spPr>
          <a:xfrm>
            <a:off x="5401871" y="2704184"/>
            <a:ext cx="321143" cy="169277"/>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 sz="1100" b="1" i="0" u="none" strike="noStrike" cap="none">
                <a:solidFill>
                  <a:srgbClr val="000000"/>
                </a:solidFill>
                <a:latin typeface="Arial"/>
                <a:ea typeface="Arial"/>
                <a:cs typeface="Arial"/>
                <a:sym typeface="Arial"/>
              </a:rPr>
              <a:t>2027</a:t>
            </a:r>
            <a:endParaRPr sz="1100" b="1" i="0" u="none" strike="noStrike" cap="none">
              <a:solidFill>
                <a:srgbClr val="000000"/>
              </a:solidFill>
              <a:latin typeface="Arial"/>
              <a:ea typeface="Arial"/>
              <a:cs typeface="Arial"/>
              <a:sym typeface="Arial"/>
            </a:endParaRPr>
          </a:p>
        </p:txBody>
      </p:sp>
      <p:sp>
        <p:nvSpPr>
          <p:cNvPr id="368" name="Google Shape;368;p8"/>
          <p:cNvSpPr txBox="1"/>
          <p:nvPr/>
        </p:nvSpPr>
        <p:spPr>
          <a:xfrm>
            <a:off x="6637855" y="2704184"/>
            <a:ext cx="321143" cy="169277"/>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 sz="1100" b="1" i="0" u="none" strike="noStrike" cap="none">
                <a:solidFill>
                  <a:srgbClr val="000000"/>
                </a:solidFill>
                <a:latin typeface="Arial"/>
                <a:ea typeface="Arial"/>
                <a:cs typeface="Arial"/>
                <a:sym typeface="Arial"/>
              </a:rPr>
              <a:t>2027</a:t>
            </a:r>
            <a:endParaRPr sz="1100" b="1" i="0" u="none" strike="noStrike" cap="none">
              <a:solidFill>
                <a:srgbClr val="000000"/>
              </a:solidFill>
              <a:latin typeface="Arial"/>
              <a:ea typeface="Arial"/>
              <a:cs typeface="Arial"/>
              <a:sym typeface="Arial"/>
            </a:endParaRPr>
          </a:p>
        </p:txBody>
      </p:sp>
      <p:sp>
        <p:nvSpPr>
          <p:cNvPr id="369" name="Google Shape;369;p8"/>
          <p:cNvSpPr txBox="1"/>
          <p:nvPr/>
        </p:nvSpPr>
        <p:spPr>
          <a:xfrm>
            <a:off x="7256464" y="2704184"/>
            <a:ext cx="321143" cy="169277"/>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 sz="1100" b="1" i="0" u="none" strike="noStrike" cap="none">
                <a:solidFill>
                  <a:srgbClr val="000000"/>
                </a:solidFill>
                <a:latin typeface="Arial"/>
                <a:ea typeface="Arial"/>
                <a:cs typeface="Arial"/>
                <a:sym typeface="Arial"/>
              </a:rPr>
              <a:t>2027</a:t>
            </a:r>
            <a:endParaRPr sz="1100" b="1" i="0" u="none" strike="noStrike" cap="none">
              <a:solidFill>
                <a:srgbClr val="000000"/>
              </a:solidFill>
              <a:latin typeface="Arial"/>
              <a:ea typeface="Arial"/>
              <a:cs typeface="Arial"/>
              <a:sym typeface="Arial"/>
            </a:endParaRPr>
          </a:p>
        </p:txBody>
      </p:sp>
      <p:sp>
        <p:nvSpPr>
          <p:cNvPr id="370" name="Google Shape;370;p8"/>
          <p:cNvSpPr txBox="1"/>
          <p:nvPr/>
        </p:nvSpPr>
        <p:spPr>
          <a:xfrm>
            <a:off x="7884271" y="2704184"/>
            <a:ext cx="321143" cy="169277"/>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 sz="1100" b="1" i="0" u="none" strike="noStrike" cap="none">
                <a:solidFill>
                  <a:srgbClr val="000000"/>
                </a:solidFill>
                <a:latin typeface="Arial"/>
                <a:ea typeface="Arial"/>
                <a:cs typeface="Arial"/>
                <a:sym typeface="Arial"/>
              </a:rPr>
              <a:t>2027</a:t>
            </a:r>
            <a:endParaRPr sz="1100" b="1" i="0" u="none" strike="noStrike" cap="none">
              <a:solidFill>
                <a:srgbClr val="000000"/>
              </a:solidFill>
              <a:latin typeface="Arial"/>
              <a:ea typeface="Arial"/>
              <a:cs typeface="Arial"/>
              <a:sym typeface="Arial"/>
            </a:endParaRPr>
          </a:p>
        </p:txBody>
      </p:sp>
      <p:sp>
        <p:nvSpPr>
          <p:cNvPr id="371" name="Google Shape;371;p8"/>
          <p:cNvSpPr txBox="1"/>
          <p:nvPr/>
        </p:nvSpPr>
        <p:spPr>
          <a:xfrm>
            <a:off x="8495680" y="2704184"/>
            <a:ext cx="321143" cy="169277"/>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 sz="1100" b="1" i="0" u="none" strike="noStrike" cap="none">
                <a:solidFill>
                  <a:srgbClr val="000000"/>
                </a:solidFill>
                <a:latin typeface="Arial"/>
                <a:ea typeface="Arial"/>
                <a:cs typeface="Arial"/>
                <a:sym typeface="Arial"/>
              </a:rPr>
              <a:t>2027</a:t>
            </a:r>
            <a:endParaRPr sz="1100" b="1" i="0" u="none" strike="noStrike" cap="none">
              <a:solidFill>
                <a:srgbClr val="000000"/>
              </a:solidFill>
              <a:latin typeface="Arial"/>
              <a:ea typeface="Arial"/>
              <a:cs typeface="Arial"/>
              <a:sym typeface="Arial"/>
            </a:endParaRPr>
          </a:p>
        </p:txBody>
      </p:sp>
      <p:sp>
        <p:nvSpPr>
          <p:cNvPr id="372" name="Google Shape;372;p8"/>
          <p:cNvSpPr txBox="1"/>
          <p:nvPr/>
        </p:nvSpPr>
        <p:spPr>
          <a:xfrm>
            <a:off x="1705168" y="2704184"/>
            <a:ext cx="321143" cy="169277"/>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 sz="1100" b="1" i="0" u="none" strike="noStrike" cap="none">
                <a:solidFill>
                  <a:srgbClr val="000000"/>
                </a:solidFill>
                <a:latin typeface="Arial"/>
                <a:ea typeface="Arial"/>
                <a:cs typeface="Arial"/>
                <a:sym typeface="Arial"/>
              </a:rPr>
              <a:t>2026</a:t>
            </a:r>
            <a:endParaRPr sz="1100" b="1" i="0" u="none" strike="noStrike" cap="none">
              <a:solidFill>
                <a:srgbClr val="000000"/>
              </a:solidFill>
              <a:latin typeface="Arial"/>
              <a:ea typeface="Arial"/>
              <a:cs typeface="Arial"/>
              <a:sym typeface="Arial"/>
            </a:endParaRPr>
          </a:p>
        </p:txBody>
      </p:sp>
      <p:sp>
        <p:nvSpPr>
          <p:cNvPr id="373" name="Google Shape;373;p8"/>
          <p:cNvSpPr txBox="1"/>
          <p:nvPr/>
        </p:nvSpPr>
        <p:spPr>
          <a:xfrm>
            <a:off x="2324411" y="2704184"/>
            <a:ext cx="321143" cy="169277"/>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 sz="1100" b="1" i="0" u="none" strike="noStrike" cap="none">
                <a:solidFill>
                  <a:srgbClr val="000000"/>
                </a:solidFill>
                <a:latin typeface="Arial"/>
                <a:ea typeface="Arial"/>
                <a:cs typeface="Arial"/>
                <a:sym typeface="Arial"/>
              </a:rPr>
              <a:t>2026</a:t>
            </a:r>
            <a:endParaRPr sz="1100" b="1" i="0" u="none" strike="noStrike" cap="none">
              <a:solidFill>
                <a:srgbClr val="000000"/>
              </a:solidFill>
              <a:latin typeface="Arial"/>
              <a:ea typeface="Arial"/>
              <a:cs typeface="Arial"/>
              <a:sym typeface="Arial"/>
            </a:endParaRPr>
          </a:p>
        </p:txBody>
      </p:sp>
      <p:sp>
        <p:nvSpPr>
          <p:cNvPr id="374" name="Google Shape;374;p8"/>
          <p:cNvSpPr txBox="1"/>
          <p:nvPr/>
        </p:nvSpPr>
        <p:spPr>
          <a:xfrm>
            <a:off x="2942881" y="2704184"/>
            <a:ext cx="321143" cy="169277"/>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 sz="1100" b="1" i="0" u="none" strike="noStrike" cap="none">
                <a:solidFill>
                  <a:srgbClr val="000000"/>
                </a:solidFill>
                <a:latin typeface="Arial"/>
                <a:ea typeface="Arial"/>
                <a:cs typeface="Arial"/>
                <a:sym typeface="Arial"/>
              </a:rPr>
              <a:t>2026</a:t>
            </a:r>
            <a:endParaRPr sz="1100" b="1" i="0" u="none" strike="noStrike" cap="none">
              <a:solidFill>
                <a:srgbClr val="000000"/>
              </a:solidFill>
              <a:latin typeface="Arial"/>
              <a:ea typeface="Arial"/>
              <a:cs typeface="Arial"/>
              <a:sym typeface="Arial"/>
            </a:endParaRPr>
          </a:p>
        </p:txBody>
      </p:sp>
      <p:sp>
        <p:nvSpPr>
          <p:cNvPr id="375" name="Google Shape;375;p8"/>
          <p:cNvSpPr txBox="1"/>
          <p:nvPr/>
        </p:nvSpPr>
        <p:spPr>
          <a:xfrm>
            <a:off x="125938" y="557125"/>
            <a:ext cx="2155500" cy="461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3600" b="1" i="0" u="none" strike="noStrike" cap="none">
                <a:solidFill>
                  <a:schemeClr val="accent1"/>
                </a:solidFill>
                <a:latin typeface="Arial"/>
                <a:ea typeface="Arial"/>
                <a:cs typeface="Arial"/>
                <a:sym typeface="Arial"/>
              </a:rPr>
              <a:t>Strategic Plan Timeline</a:t>
            </a:r>
            <a:endParaRPr/>
          </a:p>
        </p:txBody>
      </p:sp>
      <p:sp>
        <p:nvSpPr>
          <p:cNvPr id="376" name="Google Shape;376;p8"/>
          <p:cNvSpPr/>
          <p:nvPr/>
        </p:nvSpPr>
        <p:spPr>
          <a:xfrm>
            <a:off x="2464875" y="938923"/>
            <a:ext cx="1517132" cy="1243584"/>
          </a:xfrm>
          <a:prstGeom prst="rect">
            <a:avLst/>
          </a:prstGeom>
          <a:solidFill>
            <a:srgbClr val="112C45"/>
          </a:solidFill>
          <a:ln w="19050" cap="flat" cmpd="sng">
            <a:solidFill>
              <a:srgbClr val="112C45"/>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 sz="1000" b="1" i="0" u="none" strike="noStrike" cap="none">
                <a:solidFill>
                  <a:srgbClr val="FFE809"/>
                </a:solidFill>
                <a:latin typeface="Arial"/>
                <a:ea typeface="Arial"/>
                <a:cs typeface="Arial"/>
                <a:sym typeface="Arial"/>
              </a:rPr>
              <a:t>OCTOBER 22, 2026</a:t>
            </a:r>
            <a:endParaRPr/>
          </a:p>
          <a:p>
            <a:pPr marL="0" marR="0" lvl="0" indent="0" algn="l" rtl="0">
              <a:lnSpc>
                <a:spcPct val="100000"/>
              </a:lnSpc>
              <a:spcBef>
                <a:spcPts val="0"/>
              </a:spcBef>
              <a:spcAft>
                <a:spcPts val="0"/>
              </a:spcAft>
              <a:buNone/>
            </a:pPr>
            <a:endParaRPr sz="800" b="0" i="0" u="none" strike="noStrike" cap="none">
              <a:solidFill>
                <a:srgbClr val="AAE0FA"/>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r>
              <a:rPr lang="en" sz="1000" b="0" i="0" u="none" strike="noStrike" cap="none">
                <a:solidFill>
                  <a:srgbClr val="FFE809"/>
                </a:solidFill>
                <a:latin typeface="Arial"/>
                <a:ea typeface="Arial"/>
                <a:cs typeface="Arial"/>
                <a:sym typeface="Arial"/>
              </a:rPr>
              <a:t>Send Strategic Plan draft to Policy Steering Committee (PSC). </a:t>
            </a:r>
            <a:endParaRPr/>
          </a:p>
          <a:p>
            <a:pPr marL="0" marR="0" lvl="0" indent="0" algn="l" rtl="0">
              <a:lnSpc>
                <a:spcPct val="100000"/>
              </a:lnSpc>
              <a:spcBef>
                <a:spcPts val="0"/>
              </a:spcBef>
              <a:spcAft>
                <a:spcPts val="0"/>
              </a:spcAft>
              <a:buClr>
                <a:schemeClr val="dk1"/>
              </a:buClr>
              <a:buSzPts val="1100"/>
              <a:buFont typeface="Arial"/>
              <a:buNone/>
            </a:pPr>
            <a:endParaRPr sz="500" b="0" i="0" u="none" strike="noStrike" cap="none">
              <a:solidFill>
                <a:srgbClr val="FFE809"/>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r>
              <a:rPr lang="en" sz="1000" b="0" i="0" u="none" strike="noStrike" cap="none">
                <a:solidFill>
                  <a:srgbClr val="FFE809"/>
                </a:solidFill>
                <a:latin typeface="Arial"/>
                <a:ea typeface="Arial"/>
                <a:cs typeface="Arial"/>
                <a:sym typeface="Arial"/>
              </a:rPr>
              <a:t>(Chapters due Oct. 19)</a:t>
            </a:r>
            <a:endParaRPr sz="1000" b="0" i="0" u="none" strike="noStrike" cap="none">
              <a:solidFill>
                <a:srgbClr val="FFFFFF"/>
              </a:solidFill>
              <a:latin typeface="Arial"/>
              <a:ea typeface="Arial"/>
              <a:cs typeface="Arial"/>
              <a:sym typeface="Arial"/>
            </a:endParaRPr>
          </a:p>
        </p:txBody>
      </p:sp>
      <p:sp>
        <p:nvSpPr>
          <p:cNvPr id="377" name="Google Shape;377;p8"/>
          <p:cNvSpPr/>
          <p:nvPr/>
        </p:nvSpPr>
        <p:spPr>
          <a:xfrm rot="10800000" flipH="1">
            <a:off x="3687564" y="2183672"/>
            <a:ext cx="105600" cy="177300"/>
          </a:xfrm>
          <a:prstGeom prst="rtTriangle">
            <a:avLst/>
          </a:prstGeom>
          <a:solidFill>
            <a:srgbClr val="112C4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8" name="Google Shape;378;p8"/>
          <p:cNvSpPr/>
          <p:nvPr/>
        </p:nvSpPr>
        <p:spPr>
          <a:xfrm>
            <a:off x="2262559" y="892698"/>
            <a:ext cx="1711327" cy="1307134"/>
          </a:xfrm>
          <a:prstGeom prst="ellipse">
            <a:avLst/>
          </a:prstGeom>
          <a:noFill/>
          <a:ln w="28575"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79" name="Google Shape;379;p8"/>
          <p:cNvSpPr/>
          <p:nvPr/>
        </p:nvSpPr>
        <p:spPr>
          <a:xfrm>
            <a:off x="4706778" y="3065635"/>
            <a:ext cx="1711327" cy="1307134"/>
          </a:xfrm>
          <a:prstGeom prst="ellipse">
            <a:avLst/>
          </a:prstGeom>
          <a:noFill/>
          <a:ln w="28575"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Google Shape;384;p9"/>
          <p:cNvSpPr txBox="1">
            <a:spLocks noGrp="1"/>
          </p:cNvSpPr>
          <p:nvPr>
            <p:ph type="title"/>
          </p:nvPr>
        </p:nvSpPr>
        <p:spPr>
          <a:xfrm>
            <a:off x="228600" y="682950"/>
            <a:ext cx="8687100" cy="446400"/>
          </a:xfrm>
          <a:prstGeom prst="rect">
            <a:avLst/>
          </a:prstGeom>
          <a:noFill/>
          <a:ln>
            <a:noFill/>
          </a:ln>
        </p:spPr>
        <p:txBody>
          <a:bodyPr spcFirstLastPara="1" wrap="square" lIns="0" tIns="0" rIns="0" bIns="0" anchor="t" anchorCtr="0">
            <a:spAutoFit/>
          </a:bodyPr>
          <a:lstStyle/>
          <a:p>
            <a:pPr marL="0" lvl="0" indent="0" algn="l" rtl="0">
              <a:lnSpc>
                <a:spcPct val="100000"/>
              </a:lnSpc>
              <a:spcBef>
                <a:spcPts val="0"/>
              </a:spcBef>
              <a:spcAft>
                <a:spcPts val="0"/>
              </a:spcAft>
              <a:buSzPts val="3600"/>
              <a:buNone/>
            </a:pPr>
            <a:r>
              <a:rPr lang="en" sz="2900">
                <a:solidFill>
                  <a:schemeClr val="dk1"/>
                </a:solidFill>
              </a:rPr>
              <a:t>Management Strategies Drafting Updates</a:t>
            </a:r>
            <a:endParaRPr sz="2900">
              <a:solidFill>
                <a:schemeClr val="dk1"/>
              </a:solidFill>
              <a:latin typeface="Arial"/>
              <a:ea typeface="Arial"/>
              <a:cs typeface="Arial"/>
              <a:sym typeface="Arial"/>
            </a:endParaRPr>
          </a:p>
        </p:txBody>
      </p:sp>
      <p:sp>
        <p:nvSpPr>
          <p:cNvPr id="385" name="Google Shape;385;p9"/>
          <p:cNvSpPr txBox="1">
            <a:spLocks noGrp="1"/>
          </p:cNvSpPr>
          <p:nvPr>
            <p:ph type="body" idx="1"/>
          </p:nvPr>
        </p:nvSpPr>
        <p:spPr>
          <a:xfrm>
            <a:off x="228750" y="1309000"/>
            <a:ext cx="8687100" cy="33393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3000"/>
              <a:buNone/>
            </a:pPr>
            <a:r>
              <a:rPr lang="en" sz="1800">
                <a:solidFill>
                  <a:srgbClr val="292929"/>
                </a:solidFill>
              </a:rPr>
              <a:t>Outcome Subchapter Outline:</a:t>
            </a:r>
            <a:endParaRPr sz="1800">
              <a:solidFill>
                <a:srgbClr val="292929"/>
              </a:solidFill>
            </a:endParaRPr>
          </a:p>
          <a:p>
            <a:pPr marL="457200" lvl="0" indent="-342900" algn="l" rtl="0">
              <a:lnSpc>
                <a:spcPct val="100000"/>
              </a:lnSpc>
              <a:spcBef>
                <a:spcPts val="0"/>
              </a:spcBef>
              <a:spcAft>
                <a:spcPts val="0"/>
              </a:spcAft>
              <a:buClr>
                <a:srgbClr val="292929"/>
              </a:buClr>
              <a:buSzPts val="1800"/>
              <a:buChar char="●"/>
            </a:pPr>
            <a:r>
              <a:rPr lang="en" sz="1800">
                <a:solidFill>
                  <a:srgbClr val="292929"/>
                </a:solidFill>
              </a:rPr>
              <a:t>Outcome and target(s) language</a:t>
            </a:r>
            <a:endParaRPr sz="1800">
              <a:solidFill>
                <a:srgbClr val="292929"/>
              </a:solidFill>
            </a:endParaRPr>
          </a:p>
          <a:p>
            <a:pPr marL="457200" lvl="0" indent="-342900" algn="l" rtl="0">
              <a:lnSpc>
                <a:spcPct val="100000"/>
              </a:lnSpc>
              <a:spcBef>
                <a:spcPts val="0"/>
              </a:spcBef>
              <a:spcAft>
                <a:spcPts val="0"/>
              </a:spcAft>
              <a:buClr>
                <a:srgbClr val="292929"/>
              </a:buClr>
              <a:buSzPts val="1800"/>
              <a:buChar char="●"/>
            </a:pPr>
            <a:r>
              <a:rPr lang="en" sz="1800">
                <a:solidFill>
                  <a:srgbClr val="292929"/>
                </a:solidFill>
              </a:rPr>
              <a:t>Baseline and current condition</a:t>
            </a:r>
            <a:endParaRPr sz="1800">
              <a:solidFill>
                <a:srgbClr val="292929"/>
              </a:solidFill>
            </a:endParaRPr>
          </a:p>
          <a:p>
            <a:pPr marL="457200" lvl="0" indent="-342900" algn="l" rtl="0">
              <a:lnSpc>
                <a:spcPct val="100000"/>
              </a:lnSpc>
              <a:spcBef>
                <a:spcPts val="0"/>
              </a:spcBef>
              <a:spcAft>
                <a:spcPts val="0"/>
              </a:spcAft>
              <a:buClr>
                <a:srgbClr val="292929"/>
              </a:buClr>
              <a:buSzPts val="1800"/>
              <a:buChar char="●"/>
            </a:pPr>
            <a:r>
              <a:rPr lang="en" sz="1800">
                <a:solidFill>
                  <a:srgbClr val="292929"/>
                </a:solidFill>
              </a:rPr>
              <a:t>Monitoring progress and indicators</a:t>
            </a:r>
            <a:endParaRPr sz="1800">
              <a:solidFill>
                <a:srgbClr val="292929"/>
              </a:solidFill>
            </a:endParaRPr>
          </a:p>
          <a:p>
            <a:pPr marL="457200" lvl="0" indent="-342900" algn="l" rtl="0">
              <a:lnSpc>
                <a:spcPct val="100000"/>
              </a:lnSpc>
              <a:spcBef>
                <a:spcPts val="0"/>
              </a:spcBef>
              <a:spcAft>
                <a:spcPts val="0"/>
              </a:spcAft>
              <a:buClr>
                <a:srgbClr val="292929"/>
              </a:buClr>
              <a:buSzPts val="1800"/>
              <a:buChar char="●"/>
            </a:pPr>
            <a:r>
              <a:rPr lang="en" sz="1800">
                <a:solidFill>
                  <a:srgbClr val="292929"/>
                </a:solidFill>
              </a:rPr>
              <a:t>Outcome Situation Analysis</a:t>
            </a:r>
            <a:endParaRPr sz="1800">
              <a:solidFill>
                <a:srgbClr val="292929"/>
              </a:solidFill>
            </a:endParaRPr>
          </a:p>
          <a:p>
            <a:pPr marL="914400" lvl="1" indent="-342900" algn="l" rtl="0">
              <a:lnSpc>
                <a:spcPct val="100000"/>
              </a:lnSpc>
              <a:spcBef>
                <a:spcPts val="0"/>
              </a:spcBef>
              <a:spcAft>
                <a:spcPts val="0"/>
              </a:spcAft>
              <a:buClr>
                <a:srgbClr val="292929"/>
              </a:buClr>
              <a:buSzPts val="1800"/>
              <a:buChar char="○"/>
            </a:pPr>
            <a:r>
              <a:rPr lang="en" sz="1800">
                <a:solidFill>
                  <a:srgbClr val="292929"/>
                </a:solidFill>
              </a:rPr>
              <a:t>Challenges + within vs. outside of CBP’s ability to influence</a:t>
            </a:r>
            <a:endParaRPr sz="1800">
              <a:solidFill>
                <a:srgbClr val="292929"/>
              </a:solidFill>
            </a:endParaRPr>
          </a:p>
          <a:p>
            <a:pPr marL="457200" lvl="0" indent="-342900" algn="l" rtl="0">
              <a:lnSpc>
                <a:spcPct val="100000"/>
              </a:lnSpc>
              <a:spcBef>
                <a:spcPts val="0"/>
              </a:spcBef>
              <a:spcAft>
                <a:spcPts val="0"/>
              </a:spcAft>
              <a:buClr>
                <a:srgbClr val="292929"/>
              </a:buClr>
              <a:buSzPts val="1800"/>
              <a:buChar char="●"/>
            </a:pPr>
            <a:r>
              <a:rPr lang="en" sz="1800">
                <a:solidFill>
                  <a:srgbClr val="292929"/>
                </a:solidFill>
              </a:rPr>
              <a:t>Snapshot of signatory programs</a:t>
            </a:r>
            <a:endParaRPr sz="1800">
              <a:solidFill>
                <a:srgbClr val="292929"/>
              </a:solidFill>
            </a:endParaRPr>
          </a:p>
          <a:p>
            <a:pPr marL="457200" lvl="0" indent="-342900" algn="l" rtl="0">
              <a:lnSpc>
                <a:spcPct val="100000"/>
              </a:lnSpc>
              <a:spcBef>
                <a:spcPts val="0"/>
              </a:spcBef>
              <a:spcAft>
                <a:spcPts val="0"/>
              </a:spcAft>
              <a:buClr>
                <a:srgbClr val="292929"/>
              </a:buClr>
              <a:buSzPts val="1800"/>
              <a:buChar char="●"/>
            </a:pPr>
            <a:r>
              <a:rPr lang="en" sz="1800">
                <a:solidFill>
                  <a:srgbClr val="292929"/>
                </a:solidFill>
              </a:rPr>
              <a:t>Management Approaches – </a:t>
            </a:r>
            <a:r>
              <a:rPr lang="en" sz="1800" i="1">
                <a:solidFill>
                  <a:srgbClr val="292929"/>
                </a:solidFill>
              </a:rPr>
              <a:t>broad actions to address challenges to goal/outcome attainment</a:t>
            </a:r>
            <a:endParaRPr sz="1800" i="1">
              <a:solidFill>
                <a:srgbClr val="292929"/>
              </a:solidFill>
            </a:endParaRPr>
          </a:p>
          <a:p>
            <a:pPr marL="457200" lvl="0" indent="-342900" algn="l" rtl="0">
              <a:lnSpc>
                <a:spcPct val="100000"/>
              </a:lnSpc>
              <a:spcBef>
                <a:spcPts val="0"/>
              </a:spcBef>
              <a:spcAft>
                <a:spcPts val="0"/>
              </a:spcAft>
              <a:buClr>
                <a:srgbClr val="292929"/>
              </a:buClr>
              <a:buSzPts val="1800"/>
              <a:buChar char="●"/>
            </a:pPr>
            <a:r>
              <a:rPr lang="en" sz="1800">
                <a:solidFill>
                  <a:srgbClr val="292929"/>
                </a:solidFill>
              </a:rPr>
              <a:t>Participating partners</a:t>
            </a:r>
            <a:endParaRPr sz="1800">
              <a:solidFill>
                <a:srgbClr val="292929"/>
              </a:solidFill>
            </a:endParaRPr>
          </a:p>
          <a:p>
            <a:pPr marL="457200" lvl="0" indent="-342900" algn="l" rtl="0">
              <a:lnSpc>
                <a:spcPct val="100000"/>
              </a:lnSpc>
              <a:spcBef>
                <a:spcPts val="0"/>
              </a:spcBef>
              <a:spcAft>
                <a:spcPts val="0"/>
              </a:spcAft>
              <a:buClr>
                <a:srgbClr val="292929"/>
              </a:buClr>
              <a:buSzPts val="1800"/>
              <a:buChar char="●"/>
            </a:pPr>
            <a:r>
              <a:rPr lang="en" sz="1800">
                <a:solidFill>
                  <a:srgbClr val="292929"/>
                </a:solidFill>
              </a:rPr>
              <a:t>Appendix 1: Signatory statutory authorities driving outcome attainment</a:t>
            </a:r>
            <a:endParaRPr sz="1800">
              <a:solidFill>
                <a:srgbClr val="292929"/>
              </a:solidFill>
            </a:endParaRPr>
          </a:p>
          <a:p>
            <a:pPr marL="0" lvl="0" indent="0" algn="l" rtl="0">
              <a:lnSpc>
                <a:spcPct val="100000"/>
              </a:lnSpc>
              <a:spcBef>
                <a:spcPts val="0"/>
              </a:spcBef>
              <a:spcAft>
                <a:spcPts val="0"/>
              </a:spcAft>
              <a:buSzPts val="3000"/>
              <a:buNone/>
            </a:pPr>
            <a:endParaRPr sz="1800">
              <a:solidFill>
                <a:srgbClr val="292929"/>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10"/>
          <p:cNvSpPr txBox="1">
            <a:spLocks noGrp="1"/>
          </p:cNvSpPr>
          <p:nvPr>
            <p:ph type="title"/>
          </p:nvPr>
        </p:nvSpPr>
        <p:spPr>
          <a:xfrm>
            <a:off x="228750" y="495200"/>
            <a:ext cx="8687100" cy="430887"/>
          </a:xfrm>
          <a:prstGeom prst="rect">
            <a:avLst/>
          </a:prstGeom>
          <a:noFill/>
          <a:ln>
            <a:noFill/>
          </a:ln>
        </p:spPr>
        <p:txBody>
          <a:bodyPr spcFirstLastPara="1" wrap="square" lIns="0" tIns="0" rIns="0" bIns="0" anchor="t" anchorCtr="0">
            <a:spAutoFit/>
          </a:bodyPr>
          <a:lstStyle/>
          <a:p>
            <a:pPr marL="0" lvl="0" indent="0" algn="l" rtl="0">
              <a:lnSpc>
                <a:spcPct val="100000"/>
              </a:lnSpc>
              <a:spcBef>
                <a:spcPts val="0"/>
              </a:spcBef>
              <a:spcAft>
                <a:spcPts val="0"/>
              </a:spcAft>
              <a:buSzPts val="3600"/>
              <a:buFont typeface="Arial"/>
              <a:buNone/>
            </a:pPr>
            <a:r>
              <a:rPr lang="en" sz="2800">
                <a:solidFill>
                  <a:schemeClr val="dk1"/>
                </a:solidFill>
                <a:latin typeface="Arial"/>
                <a:ea typeface="Arial"/>
                <a:cs typeface="Arial"/>
                <a:sym typeface="Arial"/>
              </a:rPr>
              <a:t>Goal Level: Cross-Outcome Challenges</a:t>
            </a:r>
            <a:endParaRPr sz="2800">
              <a:solidFill>
                <a:schemeClr val="dk1"/>
              </a:solidFill>
            </a:endParaRPr>
          </a:p>
        </p:txBody>
      </p:sp>
      <p:sp>
        <p:nvSpPr>
          <p:cNvPr id="391" name="Google Shape;391;p10"/>
          <p:cNvSpPr txBox="1">
            <a:spLocks noGrp="1"/>
          </p:cNvSpPr>
          <p:nvPr>
            <p:ph type="body" idx="1"/>
          </p:nvPr>
        </p:nvSpPr>
        <p:spPr>
          <a:xfrm>
            <a:off x="228750" y="1058779"/>
            <a:ext cx="8687100" cy="3695399"/>
          </a:xfrm>
          <a:prstGeom prst="rect">
            <a:avLst/>
          </a:prstGeom>
          <a:noFill/>
          <a:ln>
            <a:noFill/>
          </a:ln>
        </p:spPr>
        <p:txBody>
          <a:bodyPr spcFirstLastPara="1" wrap="square" lIns="0" tIns="0" rIns="0" bIns="0" anchor="t" anchorCtr="0">
            <a:noAutofit/>
          </a:bodyPr>
          <a:lstStyle/>
          <a:p>
            <a:pPr marL="552450" lvl="0" indent="-514350" algn="l" rtl="0">
              <a:lnSpc>
                <a:spcPct val="100000"/>
              </a:lnSpc>
              <a:spcBef>
                <a:spcPts val="0"/>
              </a:spcBef>
              <a:spcAft>
                <a:spcPts val="0"/>
              </a:spcAft>
              <a:buClr>
                <a:schemeClr val="dk1"/>
              </a:buClr>
              <a:buSzPts val="1600"/>
              <a:buFont typeface="Arial"/>
              <a:buAutoNum type="arabicPeriod"/>
            </a:pPr>
            <a:r>
              <a:rPr lang="en" sz="1600">
                <a:solidFill>
                  <a:schemeClr val="dk1"/>
                </a:solidFill>
              </a:rPr>
              <a:t>Fragmented coordination and communication across organizations and jurisdictions limit collective action.</a:t>
            </a:r>
            <a:endParaRPr/>
          </a:p>
          <a:p>
            <a:pPr marL="552450" lvl="0" indent="-412750" algn="l" rtl="0">
              <a:lnSpc>
                <a:spcPct val="100000"/>
              </a:lnSpc>
              <a:spcBef>
                <a:spcPts val="0"/>
              </a:spcBef>
              <a:spcAft>
                <a:spcPts val="0"/>
              </a:spcAft>
              <a:buClr>
                <a:schemeClr val="dk1"/>
              </a:buClr>
              <a:buSzPts val="1600"/>
              <a:buFont typeface="Arial"/>
              <a:buNone/>
            </a:pPr>
            <a:endParaRPr sz="1600">
              <a:solidFill>
                <a:schemeClr val="dk1"/>
              </a:solidFill>
            </a:endParaRPr>
          </a:p>
          <a:p>
            <a:pPr marL="552450" lvl="0" indent="-514350" algn="l" rtl="0">
              <a:lnSpc>
                <a:spcPct val="100000"/>
              </a:lnSpc>
              <a:spcBef>
                <a:spcPts val="0"/>
              </a:spcBef>
              <a:spcAft>
                <a:spcPts val="0"/>
              </a:spcAft>
              <a:buClr>
                <a:schemeClr val="dk1"/>
              </a:buClr>
              <a:buSzPts val="1600"/>
              <a:buFont typeface="Arial"/>
              <a:buAutoNum type="arabicPeriod"/>
            </a:pPr>
            <a:r>
              <a:rPr lang="en" sz="1600" b="1">
                <a:solidFill>
                  <a:schemeClr val="dk1"/>
                </a:solidFill>
              </a:rPr>
              <a:t>Uneven capacity, governance structures, and geographic coverage create inconsistent implementation across the watershed.</a:t>
            </a:r>
            <a:endParaRPr/>
          </a:p>
          <a:p>
            <a:pPr marL="552450" lvl="0" indent="-412750" algn="l" rtl="0">
              <a:lnSpc>
                <a:spcPct val="100000"/>
              </a:lnSpc>
              <a:spcBef>
                <a:spcPts val="0"/>
              </a:spcBef>
              <a:spcAft>
                <a:spcPts val="0"/>
              </a:spcAft>
              <a:buClr>
                <a:schemeClr val="dk1"/>
              </a:buClr>
              <a:buSzPts val="1600"/>
              <a:buFont typeface="Arial"/>
              <a:buNone/>
            </a:pPr>
            <a:endParaRPr sz="1600" b="1">
              <a:solidFill>
                <a:schemeClr val="dk1"/>
              </a:solidFill>
            </a:endParaRPr>
          </a:p>
          <a:p>
            <a:pPr marL="552450" lvl="0" indent="-514350" algn="l" rtl="0">
              <a:lnSpc>
                <a:spcPct val="100000"/>
              </a:lnSpc>
              <a:spcBef>
                <a:spcPts val="0"/>
              </a:spcBef>
              <a:spcAft>
                <a:spcPts val="0"/>
              </a:spcAft>
              <a:buClr>
                <a:schemeClr val="dk1"/>
              </a:buClr>
              <a:buSzPts val="1600"/>
              <a:buFont typeface="Arial"/>
              <a:buAutoNum type="arabicPeriod"/>
            </a:pPr>
            <a:r>
              <a:rPr lang="en" sz="1600">
                <a:solidFill>
                  <a:schemeClr val="dk1"/>
                </a:solidFill>
              </a:rPr>
              <a:t>Limited political commitment, investment, and institutional support constrain resources, leadership attention, and sustained support toward outcomes.</a:t>
            </a:r>
            <a:endParaRPr/>
          </a:p>
          <a:p>
            <a:pPr marL="552450" lvl="0" indent="-412750" algn="l" rtl="0">
              <a:lnSpc>
                <a:spcPct val="100000"/>
              </a:lnSpc>
              <a:spcBef>
                <a:spcPts val="0"/>
              </a:spcBef>
              <a:spcAft>
                <a:spcPts val="0"/>
              </a:spcAft>
              <a:buClr>
                <a:schemeClr val="dk1"/>
              </a:buClr>
              <a:buSzPts val="1600"/>
              <a:buFont typeface="Arial"/>
              <a:buNone/>
            </a:pPr>
            <a:endParaRPr sz="1600">
              <a:solidFill>
                <a:schemeClr val="dk1"/>
              </a:solidFill>
            </a:endParaRPr>
          </a:p>
          <a:p>
            <a:pPr marL="552450" lvl="0" indent="-514350" algn="l" rtl="0">
              <a:lnSpc>
                <a:spcPct val="100000"/>
              </a:lnSpc>
              <a:spcBef>
                <a:spcPts val="0"/>
              </a:spcBef>
              <a:spcAft>
                <a:spcPts val="0"/>
              </a:spcAft>
              <a:buClr>
                <a:schemeClr val="dk1"/>
              </a:buClr>
              <a:buSzPts val="1600"/>
              <a:buFont typeface="Arial"/>
              <a:buAutoNum type="arabicPeriod"/>
            </a:pPr>
            <a:r>
              <a:rPr lang="en" sz="1600" b="1">
                <a:solidFill>
                  <a:schemeClr val="dk1"/>
                </a:solidFill>
              </a:rPr>
              <a:t>Sustaining resources, partnerships, staffing, leadership, and workforce pipelines</a:t>
            </a:r>
            <a:endParaRPr/>
          </a:p>
          <a:p>
            <a:pPr marL="552450" lvl="0" indent="-412750" algn="l" rtl="0">
              <a:lnSpc>
                <a:spcPct val="100000"/>
              </a:lnSpc>
              <a:spcBef>
                <a:spcPts val="0"/>
              </a:spcBef>
              <a:spcAft>
                <a:spcPts val="0"/>
              </a:spcAft>
              <a:buClr>
                <a:schemeClr val="dk1"/>
              </a:buClr>
              <a:buSzPts val="1600"/>
              <a:buFont typeface="Arial"/>
              <a:buNone/>
            </a:pPr>
            <a:endParaRPr sz="1600" b="1">
              <a:solidFill>
                <a:schemeClr val="dk1"/>
              </a:solidFill>
            </a:endParaRPr>
          </a:p>
          <a:p>
            <a:pPr marL="552450" lvl="0" indent="-514350" algn="l" rtl="0">
              <a:lnSpc>
                <a:spcPct val="100000"/>
              </a:lnSpc>
              <a:spcBef>
                <a:spcPts val="0"/>
              </a:spcBef>
              <a:spcAft>
                <a:spcPts val="0"/>
              </a:spcAft>
              <a:buClr>
                <a:schemeClr val="dk1"/>
              </a:buClr>
              <a:buSzPts val="1600"/>
              <a:buFont typeface="Arial"/>
              <a:buAutoNum type="arabicPeriod"/>
            </a:pPr>
            <a:r>
              <a:rPr lang="en" sz="1600" b="1">
                <a:solidFill>
                  <a:schemeClr val="dk1"/>
                </a:solidFill>
              </a:rPr>
              <a:t>Inconsistent metrics, data sharing, and evaluation approaches limit understanding of collective impact and adaptive management.</a:t>
            </a:r>
            <a:endParaRPr/>
          </a:p>
          <a:p>
            <a:pPr marL="552450" lvl="0" indent="-412750" algn="l" rtl="0">
              <a:lnSpc>
                <a:spcPct val="100000"/>
              </a:lnSpc>
              <a:spcBef>
                <a:spcPts val="0"/>
              </a:spcBef>
              <a:spcAft>
                <a:spcPts val="0"/>
              </a:spcAft>
              <a:buClr>
                <a:schemeClr val="dk1"/>
              </a:buClr>
              <a:buSzPts val="1600"/>
              <a:buFont typeface="Arial"/>
              <a:buNone/>
            </a:pPr>
            <a:endParaRPr sz="1600" b="1">
              <a:solidFill>
                <a:schemeClr val="dk1"/>
              </a:solidFill>
            </a:endParaRPr>
          </a:p>
          <a:p>
            <a:pPr marL="552450" lvl="0" indent="-514350" algn="l" rtl="0">
              <a:lnSpc>
                <a:spcPct val="100000"/>
              </a:lnSpc>
              <a:spcBef>
                <a:spcPts val="0"/>
              </a:spcBef>
              <a:spcAft>
                <a:spcPts val="0"/>
              </a:spcAft>
              <a:buClr>
                <a:schemeClr val="dk1"/>
              </a:buClr>
              <a:buSzPts val="1600"/>
              <a:buFont typeface="Arial"/>
              <a:buAutoNum type="arabicPeriod"/>
            </a:pPr>
            <a:r>
              <a:rPr lang="en" sz="1600">
                <a:solidFill>
                  <a:schemeClr val="dk1"/>
                </a:solidFill>
              </a:rPr>
              <a:t>Translating awareness into sustained participation and opportunities for action</a:t>
            </a:r>
            <a:endParaRPr sz="1600" b="1"/>
          </a:p>
          <a:p>
            <a:pPr marL="457200" lvl="0" indent="-228600" algn="l" rtl="0">
              <a:lnSpc>
                <a:spcPct val="100000"/>
              </a:lnSpc>
              <a:spcBef>
                <a:spcPts val="0"/>
              </a:spcBef>
              <a:spcAft>
                <a:spcPts val="0"/>
              </a:spcAft>
              <a:buSzPts val="3000"/>
              <a:buFont typeface="Arial"/>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p11"/>
          <p:cNvSpPr txBox="1">
            <a:spLocks noGrp="1"/>
          </p:cNvSpPr>
          <p:nvPr>
            <p:ph type="title"/>
          </p:nvPr>
        </p:nvSpPr>
        <p:spPr>
          <a:xfrm>
            <a:off x="228750" y="495200"/>
            <a:ext cx="8687100" cy="430887"/>
          </a:xfrm>
          <a:prstGeom prst="rect">
            <a:avLst/>
          </a:prstGeom>
          <a:noFill/>
          <a:ln>
            <a:noFill/>
          </a:ln>
        </p:spPr>
        <p:txBody>
          <a:bodyPr spcFirstLastPara="1" wrap="square" lIns="0" tIns="0" rIns="0" bIns="0" anchor="t" anchorCtr="0">
            <a:spAutoFit/>
          </a:bodyPr>
          <a:lstStyle/>
          <a:p>
            <a:pPr marL="0" lvl="0" indent="0" algn="l" rtl="0">
              <a:lnSpc>
                <a:spcPct val="100000"/>
              </a:lnSpc>
              <a:spcBef>
                <a:spcPts val="0"/>
              </a:spcBef>
              <a:spcAft>
                <a:spcPts val="0"/>
              </a:spcAft>
              <a:buSzPts val="3600"/>
              <a:buFont typeface="Arial"/>
              <a:buNone/>
            </a:pPr>
            <a:r>
              <a:rPr lang="en" sz="2800">
                <a:solidFill>
                  <a:schemeClr val="dk1"/>
                </a:solidFill>
                <a:latin typeface="Arial"/>
                <a:ea typeface="Arial"/>
                <a:cs typeface="Arial"/>
                <a:sym typeface="Arial"/>
              </a:rPr>
              <a:t>Goal Level: Cross-Outcome Management Approaches</a:t>
            </a:r>
            <a:endParaRPr sz="2800">
              <a:solidFill>
                <a:schemeClr val="dk1"/>
              </a:solidFill>
            </a:endParaRPr>
          </a:p>
        </p:txBody>
      </p:sp>
      <p:sp>
        <p:nvSpPr>
          <p:cNvPr id="397" name="Google Shape;397;p11"/>
          <p:cNvSpPr txBox="1">
            <a:spLocks noGrp="1"/>
          </p:cNvSpPr>
          <p:nvPr>
            <p:ph type="body" idx="1"/>
          </p:nvPr>
        </p:nvSpPr>
        <p:spPr>
          <a:xfrm>
            <a:off x="228450" y="1310131"/>
            <a:ext cx="8687100" cy="3695400"/>
          </a:xfrm>
          <a:prstGeom prst="rect">
            <a:avLst/>
          </a:prstGeom>
          <a:noFill/>
          <a:ln>
            <a:noFill/>
          </a:ln>
        </p:spPr>
        <p:txBody>
          <a:bodyPr spcFirstLastPara="1" wrap="square" lIns="0" tIns="0" rIns="0" bIns="0" anchor="t" anchorCtr="0">
            <a:noAutofit/>
          </a:bodyPr>
          <a:lstStyle/>
          <a:p>
            <a:pPr marL="457200" lvl="0" indent="-419100" algn="l" rtl="0">
              <a:lnSpc>
                <a:spcPct val="100000"/>
              </a:lnSpc>
              <a:spcBef>
                <a:spcPts val="0"/>
              </a:spcBef>
              <a:spcAft>
                <a:spcPts val="0"/>
              </a:spcAft>
              <a:buClr>
                <a:schemeClr val="dk1"/>
              </a:buClr>
              <a:buSzPts val="2000"/>
              <a:buChar char="●"/>
            </a:pPr>
            <a:r>
              <a:rPr lang="en" sz="2000" b="1" u="sng">
                <a:solidFill>
                  <a:schemeClr val="dk1"/>
                </a:solidFill>
              </a:rPr>
              <a:t>Management Approach 4.0.1:</a:t>
            </a:r>
            <a:r>
              <a:rPr lang="en" sz="2000" b="1">
                <a:solidFill>
                  <a:schemeClr val="dk1"/>
                </a:solidFill>
              </a:rPr>
              <a:t> </a:t>
            </a:r>
            <a:r>
              <a:rPr lang="en" sz="2000">
                <a:solidFill>
                  <a:schemeClr val="dk1"/>
                </a:solidFill>
              </a:rPr>
              <a:t>Strengthen coordination, capacity-building, and knowledge exchange mechanisms to support more consistent implementation of Outcomes across jurisdictions, organizations, and communities. </a:t>
            </a:r>
            <a:endParaRPr/>
          </a:p>
          <a:p>
            <a:pPr marL="457200" lvl="0" indent="-292100" algn="l" rtl="0">
              <a:lnSpc>
                <a:spcPct val="100000"/>
              </a:lnSpc>
              <a:spcBef>
                <a:spcPts val="0"/>
              </a:spcBef>
              <a:spcAft>
                <a:spcPts val="0"/>
              </a:spcAft>
              <a:buClr>
                <a:schemeClr val="dk1"/>
              </a:buClr>
              <a:buSzPts val="2000"/>
              <a:buNone/>
            </a:pPr>
            <a:endParaRPr sz="2000" b="1">
              <a:solidFill>
                <a:schemeClr val="dk1"/>
              </a:solidFill>
            </a:endParaRPr>
          </a:p>
          <a:p>
            <a:pPr marL="457200" lvl="0" indent="-419100" algn="l" rtl="0">
              <a:lnSpc>
                <a:spcPct val="100000"/>
              </a:lnSpc>
              <a:spcBef>
                <a:spcPts val="0"/>
              </a:spcBef>
              <a:spcAft>
                <a:spcPts val="0"/>
              </a:spcAft>
              <a:buClr>
                <a:schemeClr val="dk1"/>
              </a:buClr>
              <a:buSzPts val="2000"/>
              <a:buChar char="●"/>
            </a:pPr>
            <a:r>
              <a:rPr lang="en" sz="2000" b="1" u="sng">
                <a:solidFill>
                  <a:schemeClr val="dk1"/>
                </a:solidFill>
              </a:rPr>
              <a:t>Management Approach 4.0.2:</a:t>
            </a:r>
            <a:r>
              <a:rPr lang="en" sz="2000">
                <a:solidFill>
                  <a:schemeClr val="dk1"/>
                </a:solidFill>
              </a:rPr>
              <a:t> Build and sustain organizational, leadership, and workforce capacity needed to support long-term community engagement efforts. </a:t>
            </a:r>
            <a:endParaRPr/>
          </a:p>
          <a:p>
            <a:pPr marL="457200" lvl="0" indent="-292100" algn="l" rtl="0">
              <a:lnSpc>
                <a:spcPct val="100000"/>
              </a:lnSpc>
              <a:spcBef>
                <a:spcPts val="0"/>
              </a:spcBef>
              <a:spcAft>
                <a:spcPts val="0"/>
              </a:spcAft>
              <a:buClr>
                <a:schemeClr val="dk1"/>
              </a:buClr>
              <a:buSzPts val="2000"/>
              <a:buNone/>
            </a:pPr>
            <a:endParaRPr sz="2000" b="1">
              <a:solidFill>
                <a:schemeClr val="dk1"/>
              </a:solidFill>
            </a:endParaRPr>
          </a:p>
          <a:p>
            <a:pPr marL="457200" lvl="0" indent="-419100" algn="l" rtl="0">
              <a:lnSpc>
                <a:spcPct val="100000"/>
              </a:lnSpc>
              <a:spcBef>
                <a:spcPts val="0"/>
              </a:spcBef>
              <a:spcAft>
                <a:spcPts val="0"/>
              </a:spcAft>
              <a:buClr>
                <a:schemeClr val="dk1"/>
              </a:buClr>
              <a:buSzPts val="2000"/>
              <a:buChar char="●"/>
            </a:pPr>
            <a:r>
              <a:rPr lang="en" sz="2000" b="1" u="sng">
                <a:solidFill>
                  <a:schemeClr val="dk1"/>
                </a:solidFill>
              </a:rPr>
              <a:t>Management Approach 4.0.3</a:t>
            </a:r>
            <a:r>
              <a:rPr lang="en" sz="2000" b="1">
                <a:solidFill>
                  <a:schemeClr val="dk1"/>
                </a:solidFill>
              </a:rPr>
              <a:t>:</a:t>
            </a:r>
            <a:r>
              <a:rPr lang="en" sz="2000">
                <a:solidFill>
                  <a:schemeClr val="dk1"/>
                </a:solidFill>
              </a:rPr>
              <a:t> Establish shared approaches for measuring engagement and using data to guide adaptive management. </a:t>
            </a:r>
            <a:endParaRPr/>
          </a:p>
          <a:p>
            <a:pPr marL="457200" lvl="0" indent="-228600" algn="l" rtl="0">
              <a:lnSpc>
                <a:spcPct val="100000"/>
              </a:lnSpc>
              <a:spcBef>
                <a:spcPts val="0"/>
              </a:spcBef>
              <a:spcAft>
                <a:spcPts val="0"/>
              </a:spcAft>
              <a:buSzPts val="3000"/>
              <a:buFont typeface="Arial"/>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Google Shape;402;p12"/>
          <p:cNvSpPr txBox="1">
            <a:spLocks noGrp="1"/>
          </p:cNvSpPr>
          <p:nvPr>
            <p:ph type="title"/>
          </p:nvPr>
        </p:nvSpPr>
        <p:spPr>
          <a:xfrm>
            <a:off x="228450" y="434240"/>
            <a:ext cx="8687100" cy="430887"/>
          </a:xfrm>
          <a:prstGeom prst="rect">
            <a:avLst/>
          </a:prstGeom>
          <a:noFill/>
          <a:ln>
            <a:noFill/>
          </a:ln>
        </p:spPr>
        <p:txBody>
          <a:bodyPr spcFirstLastPara="1" wrap="square" lIns="0" tIns="0" rIns="0" bIns="0" anchor="t" anchorCtr="0">
            <a:spAutoFit/>
          </a:bodyPr>
          <a:lstStyle/>
          <a:p>
            <a:pPr marL="0" lvl="0" indent="0" algn="l" rtl="0">
              <a:lnSpc>
                <a:spcPct val="100000"/>
              </a:lnSpc>
              <a:spcBef>
                <a:spcPts val="0"/>
              </a:spcBef>
              <a:spcAft>
                <a:spcPts val="0"/>
              </a:spcAft>
              <a:buSzPts val="3600"/>
              <a:buFont typeface="Arial"/>
              <a:buNone/>
            </a:pPr>
            <a:r>
              <a:rPr lang="en" sz="2800">
                <a:solidFill>
                  <a:schemeClr val="dk1"/>
                </a:solidFill>
                <a:latin typeface="Arial"/>
                <a:ea typeface="Arial"/>
                <a:cs typeface="Arial"/>
                <a:sym typeface="Arial"/>
              </a:rPr>
              <a:t>Workforce Outcome Challenges</a:t>
            </a:r>
            <a:endParaRPr sz="2800">
              <a:solidFill>
                <a:schemeClr val="dk1"/>
              </a:solidFill>
            </a:endParaRPr>
          </a:p>
        </p:txBody>
      </p:sp>
      <p:graphicFrame>
        <p:nvGraphicFramePr>
          <p:cNvPr id="403" name="Google Shape;403;p12"/>
          <p:cNvGraphicFramePr/>
          <p:nvPr/>
        </p:nvGraphicFramePr>
        <p:xfrm>
          <a:off x="228449" y="841980"/>
          <a:ext cx="8687100" cy="4132784"/>
        </p:xfrm>
        <a:graphic>
          <a:graphicData uri="http://schemas.openxmlformats.org/drawingml/2006/table">
            <a:tbl>
              <a:tblPr firstRow="1" bandRow="1">
                <a:noFill/>
                <a:tableStyleId>{72B12D62-F27F-4504-9302-2F117857179A}</a:tableStyleId>
              </a:tblPr>
              <a:tblGrid>
                <a:gridCol w="6659725">
                  <a:extLst>
                    <a:ext uri="{9D8B030D-6E8A-4147-A177-3AD203B41FA5}">
                      <a16:colId xmlns:a16="http://schemas.microsoft.com/office/drawing/2014/main" val="20000"/>
                    </a:ext>
                  </a:extLst>
                </a:gridCol>
                <a:gridCol w="1062450">
                  <a:extLst>
                    <a:ext uri="{9D8B030D-6E8A-4147-A177-3AD203B41FA5}">
                      <a16:colId xmlns:a16="http://schemas.microsoft.com/office/drawing/2014/main" val="20001"/>
                    </a:ext>
                  </a:extLst>
                </a:gridCol>
                <a:gridCol w="964925">
                  <a:extLst>
                    <a:ext uri="{9D8B030D-6E8A-4147-A177-3AD203B41FA5}">
                      <a16:colId xmlns:a16="http://schemas.microsoft.com/office/drawing/2014/main" val="20002"/>
                    </a:ext>
                  </a:extLst>
                </a:gridCol>
              </a:tblGrid>
              <a:tr h="338100">
                <a:tc>
                  <a:txBody>
                    <a:bodyPr/>
                    <a:lstStyle/>
                    <a:p>
                      <a:pPr marL="0" marR="0" lvl="0" indent="0" algn="l" rtl="0">
                        <a:lnSpc>
                          <a:spcPct val="115000"/>
                        </a:lnSpc>
                        <a:spcBef>
                          <a:spcPts val="0"/>
                        </a:spcBef>
                        <a:spcAft>
                          <a:spcPts val="0"/>
                        </a:spcAft>
                        <a:buClr>
                          <a:srgbClr val="000000"/>
                        </a:buClr>
                        <a:buSzPts val="1000"/>
                        <a:buFont typeface="Arial"/>
                        <a:buNone/>
                      </a:pPr>
                      <a:endParaRPr sz="1000" u="none" strike="noStrike" cap="none">
                        <a:solidFill>
                          <a:schemeClr val="dk1"/>
                        </a:solidFill>
                        <a:latin typeface="Arial"/>
                        <a:ea typeface="Arial"/>
                        <a:cs typeface="Arial"/>
                        <a:sym typeface="Arial"/>
                      </a:endParaRPr>
                    </a:p>
                  </a:txBody>
                  <a:tcPr marL="20550" marR="20550" marT="0" marB="0" anchor="b"/>
                </a:tc>
                <a:tc>
                  <a:txBody>
                    <a:bodyPr/>
                    <a:lstStyle/>
                    <a:p>
                      <a:pPr marL="71755" marR="71755" lvl="0" indent="0" algn="l" rtl="0">
                        <a:lnSpc>
                          <a:spcPct val="115000"/>
                        </a:lnSpc>
                        <a:spcBef>
                          <a:spcPts val="0"/>
                        </a:spcBef>
                        <a:spcAft>
                          <a:spcPts val="0"/>
                        </a:spcAft>
                        <a:buClr>
                          <a:srgbClr val="000000"/>
                        </a:buClr>
                        <a:buSzPts val="1000"/>
                        <a:buFont typeface="Arial"/>
                        <a:buNone/>
                      </a:pPr>
                      <a:r>
                        <a:rPr lang="en" sz="1000" u="none" strike="noStrike" cap="none">
                          <a:latin typeface="Arial"/>
                          <a:ea typeface="Arial"/>
                          <a:cs typeface="Arial"/>
                          <a:sym typeface="Arial"/>
                        </a:rPr>
                        <a:t>Within CBP’s ability to influence</a:t>
                      </a:r>
                      <a:endParaRPr/>
                    </a:p>
                  </a:txBody>
                  <a:tcPr marL="20550" marR="20550" marT="0" marB="0"/>
                </a:tc>
                <a:tc>
                  <a:txBody>
                    <a:bodyPr/>
                    <a:lstStyle/>
                    <a:p>
                      <a:pPr marL="71755" marR="71755" lvl="0" indent="0" algn="l" rtl="0">
                        <a:lnSpc>
                          <a:spcPct val="115000"/>
                        </a:lnSpc>
                        <a:spcBef>
                          <a:spcPts val="0"/>
                        </a:spcBef>
                        <a:spcAft>
                          <a:spcPts val="0"/>
                        </a:spcAft>
                        <a:buClr>
                          <a:srgbClr val="000000"/>
                        </a:buClr>
                        <a:buSzPts val="1000"/>
                        <a:buFont typeface="Arial"/>
                        <a:buNone/>
                      </a:pPr>
                      <a:r>
                        <a:rPr lang="en" sz="1000" u="none" strike="noStrike" cap="none">
                          <a:latin typeface="Arial"/>
                          <a:ea typeface="Arial"/>
                          <a:cs typeface="Arial"/>
                          <a:sym typeface="Arial"/>
                        </a:rPr>
                        <a:t>Outside of CBP's ability to influence</a:t>
                      </a:r>
                      <a:endParaRPr/>
                    </a:p>
                  </a:txBody>
                  <a:tcPr marL="20550" marR="20550" marT="0" marB="0"/>
                </a:tc>
                <a:extLst>
                  <a:ext uri="{0D108BD9-81ED-4DB2-BD59-A6C34878D82A}">
                    <a16:rowId xmlns:a16="http://schemas.microsoft.com/office/drawing/2014/main" val="10000"/>
                  </a:ext>
                </a:extLst>
              </a:tr>
              <a:tr h="216775">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chemeClr val="dk1"/>
                          </a:solidFill>
                          <a:latin typeface="Arial"/>
                          <a:ea typeface="Arial"/>
                          <a:cs typeface="Arial"/>
                          <a:sym typeface="Arial"/>
                        </a:rPr>
                        <a:t>Lack of funding for workforce development programs for green careers</a:t>
                      </a:r>
                      <a:endParaRPr/>
                    </a:p>
                  </a:txBody>
                  <a:tcPr marL="20550" marR="20550" marT="0" marB="0">
                    <a:solidFill>
                      <a:srgbClr val="CAEFFD"/>
                    </a:solidFill>
                  </a:tcPr>
                </a:tc>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chemeClr val="dk1"/>
                          </a:solidFill>
                          <a:latin typeface="Arial"/>
                          <a:ea typeface="Arial"/>
                          <a:cs typeface="Arial"/>
                          <a:sym typeface="Arial"/>
                        </a:rPr>
                        <a:t>X</a:t>
                      </a:r>
                      <a:endParaRPr/>
                    </a:p>
                  </a:txBody>
                  <a:tcPr marL="20550" marR="20550" marT="0" marB="0">
                    <a:solidFill>
                      <a:srgbClr val="CAEFFD"/>
                    </a:solidFill>
                  </a:tcPr>
                </a:tc>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chemeClr val="dk1"/>
                          </a:solidFill>
                          <a:latin typeface="Arial"/>
                          <a:ea typeface="Arial"/>
                          <a:cs typeface="Arial"/>
                          <a:sym typeface="Arial"/>
                        </a:rPr>
                        <a:t> </a:t>
                      </a:r>
                      <a:endParaRPr/>
                    </a:p>
                  </a:txBody>
                  <a:tcPr marL="20550" marR="20550" marT="0" marB="0">
                    <a:solidFill>
                      <a:srgbClr val="CAEFFD"/>
                    </a:solidFill>
                  </a:tcPr>
                </a:tc>
                <a:extLst>
                  <a:ext uri="{0D108BD9-81ED-4DB2-BD59-A6C34878D82A}">
                    <a16:rowId xmlns:a16="http://schemas.microsoft.com/office/drawing/2014/main" val="10001"/>
                  </a:ext>
                </a:extLst>
              </a:tr>
              <a:tr h="216775">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chemeClr val="dk1"/>
                          </a:solidFill>
                          <a:latin typeface="Arial"/>
                          <a:ea typeface="Arial"/>
                          <a:cs typeface="Arial"/>
                          <a:sym typeface="Arial"/>
                        </a:rPr>
                        <a:t>Lack of organizational capacity to apply for/host workforce development opportunities</a:t>
                      </a:r>
                      <a:endParaRPr/>
                    </a:p>
                  </a:txBody>
                  <a:tcPr marL="20550" marR="20550" marT="0" marB="0"/>
                </a:tc>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chemeClr val="dk1"/>
                          </a:solidFill>
                          <a:latin typeface="Arial"/>
                          <a:ea typeface="Arial"/>
                          <a:cs typeface="Arial"/>
                          <a:sym typeface="Arial"/>
                        </a:rPr>
                        <a:t>X</a:t>
                      </a:r>
                      <a:endParaRPr/>
                    </a:p>
                  </a:txBody>
                  <a:tcPr marL="20550" marR="20550" marT="0" marB="0"/>
                </a:tc>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chemeClr val="dk1"/>
                          </a:solidFill>
                          <a:latin typeface="Arial"/>
                          <a:ea typeface="Arial"/>
                          <a:cs typeface="Arial"/>
                          <a:sym typeface="Arial"/>
                        </a:rPr>
                        <a:t> </a:t>
                      </a:r>
                      <a:endParaRPr/>
                    </a:p>
                  </a:txBody>
                  <a:tcPr marL="20550" marR="20550" marT="0" marB="0"/>
                </a:tc>
                <a:extLst>
                  <a:ext uri="{0D108BD9-81ED-4DB2-BD59-A6C34878D82A}">
                    <a16:rowId xmlns:a16="http://schemas.microsoft.com/office/drawing/2014/main" val="10002"/>
                  </a:ext>
                </a:extLst>
              </a:tr>
              <a:tr h="290450">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chemeClr val="dk1"/>
                          </a:solidFill>
                          <a:latin typeface="Arial"/>
                          <a:ea typeface="Arial"/>
                          <a:cs typeface="Arial"/>
                          <a:sym typeface="Arial"/>
                        </a:rPr>
                        <a:t>Lack of technical assistance providers providing strategic support to increase awareness and opportunities of green sector jobs</a:t>
                      </a:r>
                      <a:endParaRPr/>
                    </a:p>
                  </a:txBody>
                  <a:tcPr marL="20550" marR="20550" marT="0" marB="0">
                    <a:solidFill>
                      <a:srgbClr val="CAEFFD"/>
                    </a:solidFill>
                  </a:tcPr>
                </a:tc>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chemeClr val="dk1"/>
                          </a:solidFill>
                          <a:latin typeface="Arial"/>
                          <a:ea typeface="Arial"/>
                          <a:cs typeface="Arial"/>
                          <a:sym typeface="Arial"/>
                        </a:rPr>
                        <a:t>X</a:t>
                      </a:r>
                      <a:endParaRPr/>
                    </a:p>
                  </a:txBody>
                  <a:tcPr marL="20550" marR="20550" marT="0" marB="0">
                    <a:solidFill>
                      <a:srgbClr val="CAEFFD"/>
                    </a:solidFill>
                  </a:tcPr>
                </a:tc>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chemeClr val="dk1"/>
                          </a:solidFill>
                          <a:latin typeface="Arial"/>
                          <a:ea typeface="Arial"/>
                          <a:cs typeface="Arial"/>
                          <a:sym typeface="Arial"/>
                        </a:rPr>
                        <a:t> </a:t>
                      </a:r>
                      <a:endParaRPr/>
                    </a:p>
                  </a:txBody>
                  <a:tcPr marL="20550" marR="20550" marT="0" marB="0">
                    <a:solidFill>
                      <a:srgbClr val="CAEFFD"/>
                    </a:solidFill>
                  </a:tcPr>
                </a:tc>
                <a:extLst>
                  <a:ext uri="{0D108BD9-81ED-4DB2-BD59-A6C34878D82A}">
                    <a16:rowId xmlns:a16="http://schemas.microsoft.com/office/drawing/2014/main" val="10003"/>
                  </a:ext>
                </a:extLst>
              </a:tr>
              <a:tr h="364125">
                <a:tc>
                  <a:txBody>
                    <a:bodyPr/>
                    <a:lstStyle/>
                    <a:p>
                      <a:pPr marL="0" marR="0" lvl="0" indent="0" algn="l" rtl="0">
                        <a:lnSpc>
                          <a:spcPct val="115000"/>
                        </a:lnSpc>
                        <a:spcBef>
                          <a:spcPts val="0"/>
                        </a:spcBef>
                        <a:spcAft>
                          <a:spcPts val="0"/>
                        </a:spcAft>
                        <a:buClr>
                          <a:srgbClr val="000000"/>
                        </a:buClr>
                        <a:buSzPts val="1000"/>
                        <a:buFont typeface="Arial"/>
                        <a:buNone/>
                      </a:pPr>
                      <a:r>
                        <a:rPr lang="en" sz="1000" b="1" u="none" strike="noStrike" cap="none">
                          <a:solidFill>
                            <a:schemeClr val="dk1"/>
                          </a:solidFill>
                          <a:latin typeface="Arial"/>
                          <a:ea typeface="Arial"/>
                          <a:cs typeface="Arial"/>
                          <a:sym typeface="Arial"/>
                        </a:rPr>
                        <a:t>Low organizational capacity/ insufficient funding to coordinate outreach and engagement to students and jobseekers (e.g., career fair attendance, materials distribution)</a:t>
                      </a:r>
                      <a:endParaRPr/>
                    </a:p>
                  </a:txBody>
                  <a:tcPr marL="20550" marR="20550" marT="0" marB="0"/>
                </a:tc>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chemeClr val="dk1"/>
                          </a:solidFill>
                          <a:latin typeface="Arial"/>
                          <a:ea typeface="Arial"/>
                          <a:cs typeface="Arial"/>
                          <a:sym typeface="Arial"/>
                        </a:rPr>
                        <a:t>X</a:t>
                      </a:r>
                      <a:endParaRPr/>
                    </a:p>
                  </a:txBody>
                  <a:tcPr marL="20550" marR="20550" marT="0" marB="0"/>
                </a:tc>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chemeClr val="dk1"/>
                          </a:solidFill>
                          <a:latin typeface="Arial"/>
                          <a:ea typeface="Arial"/>
                          <a:cs typeface="Arial"/>
                          <a:sym typeface="Arial"/>
                        </a:rPr>
                        <a:t> </a:t>
                      </a:r>
                      <a:endParaRPr/>
                    </a:p>
                  </a:txBody>
                  <a:tcPr marL="20550" marR="20550" marT="0" marB="0"/>
                </a:tc>
                <a:extLst>
                  <a:ext uri="{0D108BD9-81ED-4DB2-BD59-A6C34878D82A}">
                    <a16:rowId xmlns:a16="http://schemas.microsoft.com/office/drawing/2014/main" val="10004"/>
                  </a:ext>
                </a:extLst>
              </a:tr>
              <a:tr h="290450">
                <a:tc>
                  <a:txBody>
                    <a:bodyPr/>
                    <a:lstStyle/>
                    <a:p>
                      <a:pPr marL="0" marR="0" lvl="0" indent="0" algn="l" rtl="0">
                        <a:lnSpc>
                          <a:spcPct val="115000"/>
                        </a:lnSpc>
                        <a:spcBef>
                          <a:spcPts val="0"/>
                        </a:spcBef>
                        <a:spcAft>
                          <a:spcPts val="0"/>
                        </a:spcAft>
                        <a:buClr>
                          <a:srgbClr val="000000"/>
                        </a:buClr>
                        <a:buSzPts val="1000"/>
                        <a:buFont typeface="Arial"/>
                        <a:buNone/>
                      </a:pPr>
                      <a:r>
                        <a:rPr lang="en" sz="1000" b="1" u="none" strike="noStrike" cap="none">
                          <a:solidFill>
                            <a:schemeClr val="dk1"/>
                          </a:solidFill>
                          <a:latin typeface="Arial"/>
                          <a:ea typeface="Arial"/>
                          <a:cs typeface="Arial"/>
                          <a:sym typeface="Arial"/>
                        </a:rPr>
                        <a:t>Low organizational capacity/ insufficient funding to coordinate outreach and connect employers with training providers</a:t>
                      </a:r>
                      <a:endParaRPr/>
                    </a:p>
                  </a:txBody>
                  <a:tcPr marL="20550" marR="20550" marT="0" marB="0">
                    <a:solidFill>
                      <a:srgbClr val="CAEFFD"/>
                    </a:solidFill>
                  </a:tcPr>
                </a:tc>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chemeClr val="dk1"/>
                          </a:solidFill>
                          <a:latin typeface="Arial"/>
                          <a:ea typeface="Arial"/>
                          <a:cs typeface="Arial"/>
                          <a:sym typeface="Arial"/>
                        </a:rPr>
                        <a:t>X</a:t>
                      </a:r>
                      <a:endParaRPr/>
                    </a:p>
                  </a:txBody>
                  <a:tcPr marL="20550" marR="20550" marT="0" marB="0">
                    <a:solidFill>
                      <a:srgbClr val="CAEFFD"/>
                    </a:solidFill>
                  </a:tcPr>
                </a:tc>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chemeClr val="dk1"/>
                          </a:solidFill>
                          <a:latin typeface="Arial"/>
                          <a:ea typeface="Arial"/>
                          <a:cs typeface="Arial"/>
                          <a:sym typeface="Arial"/>
                        </a:rPr>
                        <a:t> </a:t>
                      </a:r>
                      <a:endParaRPr/>
                    </a:p>
                  </a:txBody>
                  <a:tcPr marL="20550" marR="20550" marT="0" marB="0">
                    <a:solidFill>
                      <a:srgbClr val="CAEFFD"/>
                    </a:solidFill>
                  </a:tcPr>
                </a:tc>
                <a:extLst>
                  <a:ext uri="{0D108BD9-81ED-4DB2-BD59-A6C34878D82A}">
                    <a16:rowId xmlns:a16="http://schemas.microsoft.com/office/drawing/2014/main" val="10005"/>
                  </a:ext>
                </a:extLst>
              </a:tr>
              <a:tr h="290450">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chemeClr val="dk1"/>
                          </a:solidFill>
                          <a:latin typeface="Arial"/>
                          <a:ea typeface="Arial"/>
                          <a:cs typeface="Arial"/>
                          <a:sym typeface="Arial"/>
                        </a:rPr>
                        <a:t>Lack of access to funding for professional development, training opportunities, and upskilling to attract and retain prospective jobseekers</a:t>
                      </a:r>
                      <a:endParaRPr/>
                    </a:p>
                  </a:txBody>
                  <a:tcPr marL="20550" marR="20550" marT="0" marB="0"/>
                </a:tc>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chemeClr val="dk1"/>
                          </a:solidFill>
                          <a:latin typeface="Arial"/>
                          <a:ea typeface="Arial"/>
                          <a:cs typeface="Arial"/>
                          <a:sym typeface="Arial"/>
                        </a:rPr>
                        <a:t>X</a:t>
                      </a:r>
                      <a:endParaRPr/>
                    </a:p>
                  </a:txBody>
                  <a:tcPr marL="20550" marR="20550" marT="0" marB="0"/>
                </a:tc>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chemeClr val="dk1"/>
                          </a:solidFill>
                          <a:latin typeface="Arial"/>
                          <a:ea typeface="Arial"/>
                          <a:cs typeface="Arial"/>
                          <a:sym typeface="Arial"/>
                        </a:rPr>
                        <a:t> </a:t>
                      </a:r>
                      <a:endParaRPr/>
                    </a:p>
                  </a:txBody>
                  <a:tcPr marL="20550" marR="20550" marT="0" marB="0"/>
                </a:tc>
                <a:extLst>
                  <a:ext uri="{0D108BD9-81ED-4DB2-BD59-A6C34878D82A}">
                    <a16:rowId xmlns:a16="http://schemas.microsoft.com/office/drawing/2014/main" val="10006"/>
                  </a:ext>
                </a:extLst>
              </a:tr>
              <a:tr h="290450">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chemeClr val="dk1"/>
                          </a:solidFill>
                          <a:latin typeface="Arial"/>
                          <a:ea typeface="Arial"/>
                          <a:cs typeface="Arial"/>
                          <a:sym typeface="Arial"/>
                        </a:rPr>
                        <a:t>Prevalence of low-paid and seasonal entry-level positions create economic barriers such as long-term job insecurities and retention challenges</a:t>
                      </a:r>
                      <a:endParaRPr/>
                    </a:p>
                  </a:txBody>
                  <a:tcPr marL="20550" marR="20550" marT="0" marB="0">
                    <a:solidFill>
                      <a:srgbClr val="CAEFFD"/>
                    </a:solidFill>
                  </a:tcPr>
                </a:tc>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chemeClr val="dk1"/>
                          </a:solidFill>
                          <a:latin typeface="Arial"/>
                          <a:ea typeface="Arial"/>
                          <a:cs typeface="Arial"/>
                          <a:sym typeface="Arial"/>
                        </a:rPr>
                        <a:t> </a:t>
                      </a:r>
                      <a:endParaRPr/>
                    </a:p>
                  </a:txBody>
                  <a:tcPr marL="20550" marR="20550" marT="0" marB="0">
                    <a:solidFill>
                      <a:srgbClr val="CAEFFD"/>
                    </a:solidFill>
                  </a:tcPr>
                </a:tc>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chemeClr val="dk1"/>
                          </a:solidFill>
                          <a:latin typeface="Arial"/>
                          <a:ea typeface="Arial"/>
                          <a:cs typeface="Arial"/>
                          <a:sym typeface="Arial"/>
                        </a:rPr>
                        <a:t>X</a:t>
                      </a:r>
                      <a:endParaRPr/>
                    </a:p>
                  </a:txBody>
                  <a:tcPr marL="20550" marR="20550" marT="0" marB="0">
                    <a:solidFill>
                      <a:srgbClr val="CAEFFD"/>
                    </a:solidFill>
                  </a:tcPr>
                </a:tc>
                <a:extLst>
                  <a:ext uri="{0D108BD9-81ED-4DB2-BD59-A6C34878D82A}">
                    <a16:rowId xmlns:a16="http://schemas.microsoft.com/office/drawing/2014/main" val="10007"/>
                  </a:ext>
                </a:extLst>
              </a:tr>
              <a:tr h="290450">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chemeClr val="dk1"/>
                          </a:solidFill>
                          <a:latin typeface="Arial"/>
                          <a:ea typeface="Arial"/>
                          <a:cs typeface="Arial"/>
                          <a:sym typeface="Arial"/>
                        </a:rPr>
                        <a:t>Difficulty recruiting and retaining workers for jobs that occur outdoors (e.g., BMP maintenance) with increasing extreme weather*</a:t>
                      </a:r>
                      <a:endParaRPr/>
                    </a:p>
                  </a:txBody>
                  <a:tcPr marL="20550" marR="20550" marT="0" marB="0"/>
                </a:tc>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chemeClr val="dk1"/>
                          </a:solidFill>
                          <a:latin typeface="Arial"/>
                          <a:ea typeface="Arial"/>
                          <a:cs typeface="Arial"/>
                          <a:sym typeface="Arial"/>
                        </a:rPr>
                        <a:t> </a:t>
                      </a:r>
                      <a:endParaRPr/>
                    </a:p>
                  </a:txBody>
                  <a:tcPr marL="20550" marR="20550" marT="0" marB="0"/>
                </a:tc>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chemeClr val="dk1"/>
                          </a:solidFill>
                          <a:latin typeface="Arial"/>
                          <a:ea typeface="Arial"/>
                          <a:cs typeface="Arial"/>
                          <a:sym typeface="Arial"/>
                        </a:rPr>
                        <a:t>X</a:t>
                      </a:r>
                      <a:endParaRPr/>
                    </a:p>
                  </a:txBody>
                  <a:tcPr marL="20550" marR="20550" marT="0" marB="0"/>
                </a:tc>
                <a:extLst>
                  <a:ext uri="{0D108BD9-81ED-4DB2-BD59-A6C34878D82A}">
                    <a16:rowId xmlns:a16="http://schemas.microsoft.com/office/drawing/2014/main" val="10008"/>
                  </a:ext>
                </a:extLst>
              </a:tr>
              <a:tr h="143125">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chemeClr val="dk1"/>
                          </a:solidFill>
                          <a:latin typeface="Arial"/>
                          <a:ea typeface="Arial"/>
                          <a:cs typeface="Arial"/>
                          <a:sym typeface="Arial"/>
                        </a:rPr>
                        <a:t>Lack of networks connecting jobseekers to training providers</a:t>
                      </a:r>
                      <a:endParaRPr/>
                    </a:p>
                  </a:txBody>
                  <a:tcPr marL="20550" marR="20550" marT="0" marB="0">
                    <a:solidFill>
                      <a:srgbClr val="CAEFFD"/>
                    </a:solidFill>
                  </a:tcPr>
                </a:tc>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chemeClr val="dk1"/>
                          </a:solidFill>
                          <a:latin typeface="Arial"/>
                          <a:ea typeface="Arial"/>
                          <a:cs typeface="Arial"/>
                          <a:sym typeface="Arial"/>
                        </a:rPr>
                        <a:t>X</a:t>
                      </a:r>
                      <a:endParaRPr/>
                    </a:p>
                  </a:txBody>
                  <a:tcPr marL="20550" marR="20550" marT="0" marB="0">
                    <a:solidFill>
                      <a:srgbClr val="CAEFFD"/>
                    </a:solidFill>
                  </a:tcPr>
                </a:tc>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chemeClr val="dk1"/>
                          </a:solidFill>
                          <a:latin typeface="Arial"/>
                          <a:ea typeface="Arial"/>
                          <a:cs typeface="Arial"/>
                          <a:sym typeface="Arial"/>
                        </a:rPr>
                        <a:t> </a:t>
                      </a:r>
                      <a:endParaRPr/>
                    </a:p>
                  </a:txBody>
                  <a:tcPr marL="20550" marR="20550" marT="0" marB="0">
                    <a:solidFill>
                      <a:srgbClr val="CAEFFD"/>
                    </a:solidFill>
                  </a:tcPr>
                </a:tc>
                <a:extLst>
                  <a:ext uri="{0D108BD9-81ED-4DB2-BD59-A6C34878D82A}">
                    <a16:rowId xmlns:a16="http://schemas.microsoft.com/office/drawing/2014/main" val="10009"/>
                  </a:ext>
                </a:extLst>
              </a:tr>
              <a:tr h="216775">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chemeClr val="dk1"/>
                          </a:solidFill>
                          <a:latin typeface="Arial"/>
                          <a:ea typeface="Arial"/>
                          <a:cs typeface="Arial"/>
                          <a:sym typeface="Arial"/>
                        </a:rPr>
                        <a:t>Need for increased transparency in application and hiring processes, including salary transparency</a:t>
                      </a:r>
                      <a:endParaRPr/>
                    </a:p>
                  </a:txBody>
                  <a:tcPr marL="20550" marR="20550" marT="0" marB="0"/>
                </a:tc>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chemeClr val="dk1"/>
                          </a:solidFill>
                          <a:latin typeface="Arial"/>
                          <a:ea typeface="Arial"/>
                          <a:cs typeface="Arial"/>
                          <a:sym typeface="Arial"/>
                        </a:rPr>
                        <a:t> </a:t>
                      </a:r>
                      <a:endParaRPr/>
                    </a:p>
                  </a:txBody>
                  <a:tcPr marL="20550" marR="20550" marT="0" marB="0"/>
                </a:tc>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chemeClr val="dk1"/>
                          </a:solidFill>
                          <a:latin typeface="Arial"/>
                          <a:ea typeface="Arial"/>
                          <a:cs typeface="Arial"/>
                          <a:sym typeface="Arial"/>
                        </a:rPr>
                        <a:t>X</a:t>
                      </a:r>
                      <a:endParaRPr/>
                    </a:p>
                  </a:txBody>
                  <a:tcPr marL="20550" marR="20550" marT="0" marB="0"/>
                </a:tc>
                <a:extLst>
                  <a:ext uri="{0D108BD9-81ED-4DB2-BD59-A6C34878D82A}">
                    <a16:rowId xmlns:a16="http://schemas.microsoft.com/office/drawing/2014/main" val="10010"/>
                  </a:ext>
                </a:extLst>
              </a:tr>
              <a:tr h="290450">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chemeClr val="dk1"/>
                          </a:solidFill>
                          <a:latin typeface="Arial"/>
                          <a:ea typeface="Arial"/>
                          <a:cs typeface="Arial"/>
                          <a:sym typeface="Arial"/>
                        </a:rPr>
                        <a:t>Need for a shift toward skills-based hiring practices that are not highly restrictive to degree or background requirements</a:t>
                      </a:r>
                      <a:endParaRPr/>
                    </a:p>
                  </a:txBody>
                  <a:tcPr marL="20550" marR="20550" marT="0" marB="0">
                    <a:solidFill>
                      <a:srgbClr val="CAEFFD"/>
                    </a:solidFill>
                  </a:tcPr>
                </a:tc>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chemeClr val="dk1"/>
                          </a:solidFill>
                          <a:latin typeface="Arial"/>
                          <a:ea typeface="Arial"/>
                          <a:cs typeface="Arial"/>
                          <a:sym typeface="Arial"/>
                        </a:rPr>
                        <a:t>X</a:t>
                      </a:r>
                      <a:endParaRPr/>
                    </a:p>
                  </a:txBody>
                  <a:tcPr marL="20550" marR="20550" marT="0" marB="0">
                    <a:solidFill>
                      <a:srgbClr val="CAEFFD"/>
                    </a:solidFill>
                  </a:tcPr>
                </a:tc>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chemeClr val="dk1"/>
                          </a:solidFill>
                          <a:latin typeface="Arial"/>
                          <a:ea typeface="Arial"/>
                          <a:cs typeface="Arial"/>
                          <a:sym typeface="Arial"/>
                        </a:rPr>
                        <a:t> </a:t>
                      </a:r>
                      <a:endParaRPr/>
                    </a:p>
                  </a:txBody>
                  <a:tcPr marL="20550" marR="20550" marT="0" marB="0">
                    <a:solidFill>
                      <a:srgbClr val="CAEFFD"/>
                    </a:solidFill>
                  </a:tcPr>
                </a:tc>
                <a:extLst>
                  <a:ext uri="{0D108BD9-81ED-4DB2-BD59-A6C34878D82A}">
                    <a16:rowId xmlns:a16="http://schemas.microsoft.com/office/drawing/2014/main" val="10011"/>
                  </a:ext>
                </a:extLst>
              </a:tr>
              <a:tr h="216775">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chemeClr val="dk1"/>
                          </a:solidFill>
                          <a:latin typeface="Arial"/>
                          <a:ea typeface="Arial"/>
                          <a:cs typeface="Arial"/>
                          <a:sym typeface="Arial"/>
                        </a:rPr>
                        <a:t>Lack of capacity building funding to support NGOs in their real-time Human Resources/Administrative needs.</a:t>
                      </a:r>
                      <a:endParaRPr/>
                    </a:p>
                  </a:txBody>
                  <a:tcPr marL="20550" marR="20550" marT="0" marB="0"/>
                </a:tc>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chemeClr val="dk1"/>
                          </a:solidFill>
                          <a:latin typeface="Arial"/>
                          <a:ea typeface="Arial"/>
                          <a:cs typeface="Arial"/>
                          <a:sym typeface="Arial"/>
                        </a:rPr>
                        <a:t> </a:t>
                      </a:r>
                      <a:endParaRPr/>
                    </a:p>
                  </a:txBody>
                  <a:tcPr marL="20550" marR="20550" marT="0" marB="0"/>
                </a:tc>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chemeClr val="dk1"/>
                          </a:solidFill>
                          <a:latin typeface="Arial"/>
                          <a:ea typeface="Arial"/>
                          <a:cs typeface="Arial"/>
                          <a:sym typeface="Arial"/>
                        </a:rPr>
                        <a:t>X</a:t>
                      </a:r>
                      <a:endParaRPr/>
                    </a:p>
                  </a:txBody>
                  <a:tcPr marL="20550" marR="20550" marT="0" marB="0"/>
                </a:tc>
                <a:extLst>
                  <a:ext uri="{0D108BD9-81ED-4DB2-BD59-A6C34878D82A}">
                    <a16:rowId xmlns:a16="http://schemas.microsoft.com/office/drawing/2014/main" val="10012"/>
                  </a:ext>
                </a:extLst>
              </a:tr>
              <a:tr h="216775">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chemeClr val="dk1"/>
                          </a:solidFill>
                          <a:latin typeface="Arial"/>
                          <a:ea typeface="Arial"/>
                          <a:cs typeface="Arial"/>
                          <a:sym typeface="Arial"/>
                        </a:rPr>
                        <a:t>Policy and economic shifts could have impacts on certain sectors (e.g., visas, immigration, Artificial Intelligence)</a:t>
                      </a:r>
                      <a:endParaRPr/>
                    </a:p>
                  </a:txBody>
                  <a:tcPr marL="20550" marR="20550" marT="0" marB="0">
                    <a:solidFill>
                      <a:srgbClr val="CAEFFD"/>
                    </a:solidFill>
                  </a:tcPr>
                </a:tc>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chemeClr val="dk1"/>
                          </a:solidFill>
                          <a:latin typeface="Arial"/>
                          <a:ea typeface="Arial"/>
                          <a:cs typeface="Arial"/>
                          <a:sym typeface="Arial"/>
                        </a:rPr>
                        <a:t> </a:t>
                      </a:r>
                      <a:endParaRPr/>
                    </a:p>
                  </a:txBody>
                  <a:tcPr marL="20550" marR="20550" marT="0" marB="0">
                    <a:solidFill>
                      <a:srgbClr val="CAEFFD"/>
                    </a:solidFill>
                  </a:tcPr>
                </a:tc>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chemeClr val="dk1"/>
                          </a:solidFill>
                          <a:latin typeface="Arial"/>
                          <a:ea typeface="Arial"/>
                          <a:cs typeface="Arial"/>
                          <a:sym typeface="Arial"/>
                        </a:rPr>
                        <a:t>X</a:t>
                      </a:r>
                      <a:endParaRPr/>
                    </a:p>
                  </a:txBody>
                  <a:tcPr marL="20550" marR="20550" marT="0" marB="0">
                    <a:solidFill>
                      <a:srgbClr val="CAEFFD"/>
                    </a:solidFill>
                  </a:tcPr>
                </a:tc>
                <a:extLst>
                  <a:ext uri="{0D108BD9-81ED-4DB2-BD59-A6C34878D82A}">
                    <a16:rowId xmlns:a16="http://schemas.microsoft.com/office/drawing/2014/main" val="10013"/>
                  </a:ext>
                </a:extLst>
              </a:tr>
            </a:tbl>
          </a:graphicData>
        </a:graphic>
      </p:graphicFrame>
      <p:sp>
        <p:nvSpPr>
          <p:cNvPr id="404" name="Google Shape;404;p12"/>
          <p:cNvSpPr txBox="1"/>
          <p:nvPr/>
        </p:nvSpPr>
        <p:spPr>
          <a:xfrm>
            <a:off x="228448" y="865127"/>
            <a:ext cx="6181059"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 sz="1000" b="0" i="1" u="none" strike="noStrike" cap="none">
                <a:solidFill>
                  <a:schemeClr val="lt1"/>
                </a:solidFill>
                <a:latin typeface="Arial"/>
                <a:ea typeface="Arial"/>
                <a:cs typeface="Arial"/>
                <a:sym typeface="Arial"/>
              </a:rPr>
              <a:t>Challenges associated with Changing Environmental Conditions are denoted with an asterisk (*). </a:t>
            </a:r>
            <a:endParaRPr sz="1000" b="0" i="1" u="none" strike="noStrike" cap="none">
              <a:solidFill>
                <a:schemeClr val="lt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09" name="Google Shape;409;p13"/>
          <p:cNvSpPr txBox="1">
            <a:spLocks noGrp="1"/>
          </p:cNvSpPr>
          <p:nvPr>
            <p:ph type="title"/>
          </p:nvPr>
        </p:nvSpPr>
        <p:spPr>
          <a:xfrm>
            <a:off x="228450" y="520350"/>
            <a:ext cx="8687100" cy="430887"/>
          </a:xfrm>
          <a:prstGeom prst="rect">
            <a:avLst/>
          </a:prstGeom>
          <a:noFill/>
          <a:ln>
            <a:noFill/>
          </a:ln>
        </p:spPr>
        <p:txBody>
          <a:bodyPr spcFirstLastPara="1" wrap="square" lIns="0" tIns="0" rIns="0" bIns="0" anchor="t" anchorCtr="0">
            <a:spAutoFit/>
          </a:bodyPr>
          <a:lstStyle/>
          <a:p>
            <a:pPr marL="0" lvl="0" indent="0" algn="l" rtl="0">
              <a:lnSpc>
                <a:spcPct val="100000"/>
              </a:lnSpc>
              <a:spcBef>
                <a:spcPts val="0"/>
              </a:spcBef>
              <a:spcAft>
                <a:spcPts val="0"/>
              </a:spcAft>
              <a:buSzPts val="3600"/>
              <a:buFont typeface="Arial"/>
              <a:buNone/>
            </a:pPr>
            <a:r>
              <a:rPr lang="en" sz="2800">
                <a:solidFill>
                  <a:schemeClr val="dk1"/>
                </a:solidFill>
                <a:latin typeface="Arial"/>
                <a:ea typeface="Arial"/>
                <a:cs typeface="Arial"/>
                <a:sym typeface="Arial"/>
              </a:rPr>
              <a:t>Workforce Outcome Challenges</a:t>
            </a:r>
            <a:endParaRPr sz="2800">
              <a:solidFill>
                <a:schemeClr val="dk1"/>
              </a:solidFill>
            </a:endParaRPr>
          </a:p>
        </p:txBody>
      </p:sp>
      <p:sp>
        <p:nvSpPr>
          <p:cNvPr id="410" name="Google Shape;410;p13"/>
          <p:cNvSpPr txBox="1"/>
          <p:nvPr/>
        </p:nvSpPr>
        <p:spPr>
          <a:xfrm>
            <a:off x="228448" y="1045029"/>
            <a:ext cx="6181059"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 sz="1000" b="0" i="1" u="none" strike="noStrike" cap="none">
                <a:solidFill>
                  <a:schemeClr val="dk1"/>
                </a:solidFill>
                <a:latin typeface="Arial"/>
                <a:ea typeface="Arial"/>
                <a:cs typeface="Arial"/>
                <a:sym typeface="Arial"/>
              </a:rPr>
              <a:t>Challenges associated with Changing Environmental Conditions are denoted with an asterisk (*). </a:t>
            </a:r>
            <a:endParaRPr sz="1000" b="0" i="1" u="none" strike="noStrike" cap="none">
              <a:solidFill>
                <a:schemeClr val="dk1"/>
              </a:solidFill>
              <a:latin typeface="Arial"/>
              <a:ea typeface="Arial"/>
              <a:cs typeface="Arial"/>
              <a:sym typeface="Arial"/>
            </a:endParaRPr>
          </a:p>
        </p:txBody>
      </p:sp>
      <p:graphicFrame>
        <p:nvGraphicFramePr>
          <p:cNvPr id="411" name="Google Shape;411;p13"/>
          <p:cNvGraphicFramePr/>
          <p:nvPr/>
        </p:nvGraphicFramePr>
        <p:xfrm>
          <a:off x="228448" y="1045029"/>
          <a:ext cx="8687100" cy="3578100"/>
        </p:xfrm>
        <a:graphic>
          <a:graphicData uri="http://schemas.openxmlformats.org/drawingml/2006/table">
            <a:tbl>
              <a:tblPr firstRow="1" bandRow="1">
                <a:noFill/>
                <a:tableStyleId>{72B12D62-F27F-4504-9302-2F117857179A}</a:tableStyleId>
              </a:tblPr>
              <a:tblGrid>
                <a:gridCol w="6555525">
                  <a:extLst>
                    <a:ext uri="{9D8B030D-6E8A-4147-A177-3AD203B41FA5}">
                      <a16:colId xmlns:a16="http://schemas.microsoft.com/office/drawing/2014/main" val="20000"/>
                    </a:ext>
                  </a:extLst>
                </a:gridCol>
                <a:gridCol w="1036325">
                  <a:extLst>
                    <a:ext uri="{9D8B030D-6E8A-4147-A177-3AD203B41FA5}">
                      <a16:colId xmlns:a16="http://schemas.microsoft.com/office/drawing/2014/main" val="20001"/>
                    </a:ext>
                  </a:extLst>
                </a:gridCol>
                <a:gridCol w="1095250">
                  <a:extLst>
                    <a:ext uri="{9D8B030D-6E8A-4147-A177-3AD203B41FA5}">
                      <a16:colId xmlns:a16="http://schemas.microsoft.com/office/drawing/2014/main" val="20002"/>
                    </a:ext>
                  </a:extLst>
                </a:gridCol>
              </a:tblGrid>
              <a:tr h="577025">
                <a:tc>
                  <a:txBody>
                    <a:bodyPr/>
                    <a:lstStyle/>
                    <a:p>
                      <a:pPr marL="0" marR="0" lvl="0" indent="0" algn="l" rtl="0">
                        <a:lnSpc>
                          <a:spcPct val="115000"/>
                        </a:lnSpc>
                        <a:spcBef>
                          <a:spcPts val="0"/>
                        </a:spcBef>
                        <a:spcAft>
                          <a:spcPts val="0"/>
                        </a:spcAft>
                        <a:buClr>
                          <a:srgbClr val="000000"/>
                        </a:buClr>
                        <a:buSzPts val="1200"/>
                        <a:buFont typeface="Arial"/>
                        <a:buNone/>
                      </a:pPr>
                      <a:endParaRPr sz="1200" u="none" strike="noStrike" cap="none">
                        <a:solidFill>
                          <a:schemeClr val="dk1"/>
                        </a:solidFill>
                        <a:latin typeface="Arial"/>
                        <a:ea typeface="Arial"/>
                        <a:cs typeface="Arial"/>
                        <a:sym typeface="Arial"/>
                      </a:endParaRPr>
                    </a:p>
                  </a:txBody>
                  <a:tcPr marL="20550" marR="20550" marT="0" marB="0" anchor="b"/>
                </a:tc>
                <a:tc>
                  <a:txBody>
                    <a:bodyPr/>
                    <a:lstStyle/>
                    <a:p>
                      <a:pPr marL="71755" marR="71755" lvl="0" indent="0" algn="l" rtl="0">
                        <a:lnSpc>
                          <a:spcPct val="115000"/>
                        </a:lnSpc>
                        <a:spcBef>
                          <a:spcPts val="0"/>
                        </a:spcBef>
                        <a:spcAft>
                          <a:spcPts val="0"/>
                        </a:spcAft>
                        <a:buClr>
                          <a:srgbClr val="000000"/>
                        </a:buClr>
                        <a:buSzPts val="1000"/>
                        <a:buFont typeface="Arial"/>
                        <a:buNone/>
                      </a:pPr>
                      <a:r>
                        <a:rPr lang="en" sz="1000" u="none" strike="noStrike" cap="none">
                          <a:latin typeface="Arial"/>
                          <a:ea typeface="Arial"/>
                          <a:cs typeface="Arial"/>
                          <a:sym typeface="Arial"/>
                        </a:rPr>
                        <a:t>Within CBP’s ability to influence</a:t>
                      </a:r>
                      <a:endParaRPr/>
                    </a:p>
                  </a:txBody>
                  <a:tcPr marL="20550" marR="20550" marT="0" marB="0"/>
                </a:tc>
                <a:tc>
                  <a:txBody>
                    <a:bodyPr/>
                    <a:lstStyle/>
                    <a:p>
                      <a:pPr marL="71755" marR="71755" lvl="0" indent="0" algn="l" rtl="0">
                        <a:lnSpc>
                          <a:spcPct val="115000"/>
                        </a:lnSpc>
                        <a:spcBef>
                          <a:spcPts val="0"/>
                        </a:spcBef>
                        <a:spcAft>
                          <a:spcPts val="0"/>
                        </a:spcAft>
                        <a:buClr>
                          <a:srgbClr val="000000"/>
                        </a:buClr>
                        <a:buSzPts val="1000"/>
                        <a:buFont typeface="Arial"/>
                        <a:buNone/>
                      </a:pPr>
                      <a:r>
                        <a:rPr lang="en" sz="1000" u="none" strike="noStrike" cap="none">
                          <a:latin typeface="Arial"/>
                          <a:ea typeface="Arial"/>
                          <a:cs typeface="Arial"/>
                          <a:sym typeface="Arial"/>
                        </a:rPr>
                        <a:t>Outside of CBP's ability to influence</a:t>
                      </a:r>
                      <a:endParaRPr/>
                    </a:p>
                  </a:txBody>
                  <a:tcPr marL="20550" marR="20550" marT="0" marB="0"/>
                </a:tc>
                <a:extLst>
                  <a:ext uri="{0D108BD9-81ED-4DB2-BD59-A6C34878D82A}">
                    <a16:rowId xmlns:a16="http://schemas.microsoft.com/office/drawing/2014/main" val="10000"/>
                  </a:ext>
                </a:extLst>
              </a:tr>
              <a:tr h="234125">
                <a:tc>
                  <a:txBody>
                    <a:bodyPr/>
                    <a:lstStyle/>
                    <a:p>
                      <a:pPr marL="0" marR="0" lvl="0" indent="0" algn="l" rtl="0">
                        <a:lnSpc>
                          <a:spcPct val="115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Lack of clear definitions of “green careers” and “green workforce”</a:t>
                      </a:r>
                      <a:endParaRPr/>
                    </a:p>
                  </a:txBody>
                  <a:tcPr marL="36075" marR="36075" marT="0" marB="0">
                    <a:solidFill>
                      <a:srgbClr val="CAEFFD"/>
                    </a:solidFill>
                  </a:tcPr>
                </a:tc>
                <a:tc>
                  <a:txBody>
                    <a:bodyPr/>
                    <a:lstStyle/>
                    <a:p>
                      <a:pPr marL="0" marR="0" lvl="0" indent="0" algn="l" rtl="0">
                        <a:lnSpc>
                          <a:spcPct val="115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X</a:t>
                      </a:r>
                      <a:endParaRPr/>
                    </a:p>
                  </a:txBody>
                  <a:tcPr marL="36075" marR="36075" marT="0" marB="0">
                    <a:solidFill>
                      <a:srgbClr val="CAEFFD"/>
                    </a:solidFill>
                  </a:tcPr>
                </a:tc>
                <a:tc>
                  <a:txBody>
                    <a:bodyPr/>
                    <a:lstStyle/>
                    <a:p>
                      <a:pPr marL="0" marR="0" lvl="0" indent="0" algn="l" rtl="0">
                        <a:lnSpc>
                          <a:spcPct val="115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 </a:t>
                      </a:r>
                      <a:endParaRPr/>
                    </a:p>
                  </a:txBody>
                  <a:tcPr marL="36075" marR="36075" marT="0" marB="0">
                    <a:solidFill>
                      <a:srgbClr val="CAEFFD"/>
                    </a:solidFill>
                  </a:tcPr>
                </a:tc>
                <a:extLst>
                  <a:ext uri="{0D108BD9-81ED-4DB2-BD59-A6C34878D82A}">
                    <a16:rowId xmlns:a16="http://schemas.microsoft.com/office/drawing/2014/main" val="10001"/>
                  </a:ext>
                </a:extLst>
              </a:tr>
              <a:tr h="221175">
                <a:tc>
                  <a:txBody>
                    <a:bodyPr/>
                    <a:lstStyle/>
                    <a:p>
                      <a:pPr marL="0" marR="0" lvl="0" indent="0" algn="l" rtl="0">
                        <a:lnSpc>
                          <a:spcPct val="115000"/>
                        </a:lnSpc>
                        <a:spcBef>
                          <a:spcPts val="0"/>
                        </a:spcBef>
                        <a:spcAft>
                          <a:spcPts val="0"/>
                        </a:spcAft>
                        <a:buClr>
                          <a:srgbClr val="000000"/>
                        </a:buClr>
                        <a:buSzPts val="1200"/>
                        <a:buFont typeface="Arial"/>
                        <a:buNone/>
                      </a:pPr>
                      <a:r>
                        <a:rPr lang="en" sz="1200" b="1" u="none" strike="noStrike" cap="none">
                          <a:latin typeface="Arial"/>
                          <a:ea typeface="Arial"/>
                          <a:cs typeface="Arial"/>
                          <a:sym typeface="Arial"/>
                        </a:rPr>
                        <a:t>Need for the identification of job codes associated with green careers and sectors</a:t>
                      </a:r>
                      <a:endParaRPr/>
                    </a:p>
                  </a:txBody>
                  <a:tcPr marL="36075" marR="36075" marT="0" marB="0"/>
                </a:tc>
                <a:tc>
                  <a:txBody>
                    <a:bodyPr/>
                    <a:lstStyle/>
                    <a:p>
                      <a:pPr marL="0" marR="0" lvl="0" indent="0" algn="l" rtl="0">
                        <a:lnSpc>
                          <a:spcPct val="115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X</a:t>
                      </a:r>
                      <a:endParaRPr/>
                    </a:p>
                  </a:txBody>
                  <a:tcPr marL="36075" marR="36075" marT="0" marB="0"/>
                </a:tc>
                <a:tc>
                  <a:txBody>
                    <a:bodyPr/>
                    <a:lstStyle/>
                    <a:p>
                      <a:pPr marL="0" marR="0" lvl="0" indent="0" algn="l" rtl="0">
                        <a:lnSpc>
                          <a:spcPct val="115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 </a:t>
                      </a:r>
                      <a:endParaRPr/>
                    </a:p>
                  </a:txBody>
                  <a:tcPr marL="36075" marR="36075" marT="0" marB="0"/>
                </a:tc>
                <a:extLst>
                  <a:ext uri="{0D108BD9-81ED-4DB2-BD59-A6C34878D82A}">
                    <a16:rowId xmlns:a16="http://schemas.microsoft.com/office/drawing/2014/main" val="10002"/>
                  </a:ext>
                </a:extLst>
              </a:tr>
              <a:tr h="221175">
                <a:tc>
                  <a:txBody>
                    <a:bodyPr/>
                    <a:lstStyle/>
                    <a:p>
                      <a:pPr marL="0" marR="0" lvl="0" indent="0" algn="l" rtl="0">
                        <a:lnSpc>
                          <a:spcPct val="115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Lack of clear pathways to support progression from entry to higher level roles</a:t>
                      </a:r>
                      <a:endParaRPr/>
                    </a:p>
                  </a:txBody>
                  <a:tcPr marL="36075" marR="36075" marT="0" marB="0">
                    <a:solidFill>
                      <a:srgbClr val="CAEFFD"/>
                    </a:solidFill>
                  </a:tcPr>
                </a:tc>
                <a:tc>
                  <a:txBody>
                    <a:bodyPr/>
                    <a:lstStyle/>
                    <a:p>
                      <a:pPr marL="0" marR="0" lvl="0" indent="0" algn="l" rtl="0">
                        <a:lnSpc>
                          <a:spcPct val="115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X</a:t>
                      </a:r>
                      <a:endParaRPr/>
                    </a:p>
                  </a:txBody>
                  <a:tcPr marL="36075" marR="36075" marT="0" marB="0">
                    <a:solidFill>
                      <a:srgbClr val="CAEFFD"/>
                    </a:solidFill>
                  </a:tcPr>
                </a:tc>
                <a:tc>
                  <a:txBody>
                    <a:bodyPr/>
                    <a:lstStyle/>
                    <a:p>
                      <a:pPr marL="0" marR="0" lvl="0" indent="0" algn="l" rtl="0">
                        <a:lnSpc>
                          <a:spcPct val="115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 </a:t>
                      </a:r>
                      <a:endParaRPr/>
                    </a:p>
                  </a:txBody>
                  <a:tcPr marL="36075" marR="36075" marT="0" marB="0">
                    <a:solidFill>
                      <a:srgbClr val="CAEFFD"/>
                    </a:solidFill>
                  </a:tcPr>
                </a:tc>
                <a:extLst>
                  <a:ext uri="{0D108BD9-81ED-4DB2-BD59-A6C34878D82A}">
                    <a16:rowId xmlns:a16="http://schemas.microsoft.com/office/drawing/2014/main" val="10003"/>
                  </a:ext>
                </a:extLst>
              </a:tr>
              <a:tr h="221175">
                <a:tc>
                  <a:txBody>
                    <a:bodyPr/>
                    <a:lstStyle/>
                    <a:p>
                      <a:pPr marL="0" marR="0" lvl="0" indent="0" algn="l" rtl="0">
                        <a:lnSpc>
                          <a:spcPct val="115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Chesapeake Watershed Agreement-related jobs not prioritized by state labor offices</a:t>
                      </a:r>
                      <a:endParaRPr/>
                    </a:p>
                  </a:txBody>
                  <a:tcPr marL="36075" marR="36075" marT="0" marB="0"/>
                </a:tc>
                <a:tc>
                  <a:txBody>
                    <a:bodyPr/>
                    <a:lstStyle/>
                    <a:p>
                      <a:pPr marL="0" marR="0" lvl="0" indent="0" algn="l" rtl="0">
                        <a:lnSpc>
                          <a:spcPct val="115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X</a:t>
                      </a:r>
                      <a:endParaRPr/>
                    </a:p>
                  </a:txBody>
                  <a:tcPr marL="36075" marR="36075" marT="0" marB="0"/>
                </a:tc>
                <a:tc>
                  <a:txBody>
                    <a:bodyPr/>
                    <a:lstStyle/>
                    <a:p>
                      <a:pPr marL="0" marR="0" lvl="0" indent="0" algn="l" rtl="0">
                        <a:lnSpc>
                          <a:spcPct val="115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 </a:t>
                      </a:r>
                      <a:endParaRPr/>
                    </a:p>
                  </a:txBody>
                  <a:tcPr marL="36075" marR="36075" marT="0" marB="0"/>
                </a:tc>
                <a:extLst>
                  <a:ext uri="{0D108BD9-81ED-4DB2-BD59-A6C34878D82A}">
                    <a16:rowId xmlns:a16="http://schemas.microsoft.com/office/drawing/2014/main" val="10004"/>
                  </a:ext>
                </a:extLst>
              </a:tr>
              <a:tr h="221175">
                <a:tc>
                  <a:txBody>
                    <a:bodyPr/>
                    <a:lstStyle/>
                    <a:p>
                      <a:pPr marL="0" marR="0" lvl="0" indent="0" algn="l" rtl="0">
                        <a:lnSpc>
                          <a:spcPct val="115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Lack of universally accepted or required credentials and certifications</a:t>
                      </a:r>
                      <a:endParaRPr/>
                    </a:p>
                  </a:txBody>
                  <a:tcPr marL="36075" marR="36075" marT="0" marB="0">
                    <a:solidFill>
                      <a:srgbClr val="CAEFFD"/>
                    </a:solidFill>
                  </a:tcPr>
                </a:tc>
                <a:tc>
                  <a:txBody>
                    <a:bodyPr/>
                    <a:lstStyle/>
                    <a:p>
                      <a:pPr marL="0" marR="0" lvl="0" indent="0" algn="l" rtl="0">
                        <a:lnSpc>
                          <a:spcPct val="115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 </a:t>
                      </a:r>
                      <a:endParaRPr/>
                    </a:p>
                  </a:txBody>
                  <a:tcPr marL="36075" marR="36075" marT="0" marB="0">
                    <a:solidFill>
                      <a:srgbClr val="CAEFFD"/>
                    </a:solidFill>
                  </a:tcPr>
                </a:tc>
                <a:tc>
                  <a:txBody>
                    <a:bodyPr/>
                    <a:lstStyle/>
                    <a:p>
                      <a:pPr marL="0" marR="0" lvl="0" indent="0" algn="l" rtl="0">
                        <a:lnSpc>
                          <a:spcPct val="115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X</a:t>
                      </a:r>
                      <a:endParaRPr/>
                    </a:p>
                  </a:txBody>
                  <a:tcPr marL="36075" marR="36075" marT="0" marB="0">
                    <a:solidFill>
                      <a:srgbClr val="CAEFFD"/>
                    </a:solidFill>
                  </a:tcPr>
                </a:tc>
                <a:extLst>
                  <a:ext uri="{0D108BD9-81ED-4DB2-BD59-A6C34878D82A}">
                    <a16:rowId xmlns:a16="http://schemas.microsoft.com/office/drawing/2014/main" val="10005"/>
                  </a:ext>
                </a:extLst>
              </a:tr>
              <a:tr h="475150">
                <a:tc>
                  <a:txBody>
                    <a:bodyPr/>
                    <a:lstStyle/>
                    <a:p>
                      <a:pPr marL="0" marR="0" lvl="0" indent="0" algn="l" rtl="0">
                        <a:lnSpc>
                          <a:spcPct val="115000"/>
                        </a:lnSpc>
                        <a:spcBef>
                          <a:spcPts val="0"/>
                        </a:spcBef>
                        <a:spcAft>
                          <a:spcPts val="0"/>
                        </a:spcAft>
                        <a:buClr>
                          <a:srgbClr val="000000"/>
                        </a:buClr>
                        <a:buSzPts val="1200"/>
                        <a:buFont typeface="Arial"/>
                        <a:buNone/>
                      </a:pPr>
                      <a:r>
                        <a:rPr lang="en" sz="1200" b="1" u="none" strike="noStrike" cap="none">
                          <a:latin typeface="Arial"/>
                          <a:ea typeface="Arial"/>
                          <a:cs typeface="Arial"/>
                          <a:sym typeface="Arial"/>
                        </a:rPr>
                        <a:t>Need to identify existing and emerging industry-recognized credentials and understand their accessibility and value*</a:t>
                      </a:r>
                      <a:endParaRPr/>
                    </a:p>
                  </a:txBody>
                  <a:tcPr marL="36075" marR="36075" marT="0" marB="0"/>
                </a:tc>
                <a:tc>
                  <a:txBody>
                    <a:bodyPr/>
                    <a:lstStyle/>
                    <a:p>
                      <a:pPr marL="0" marR="0" lvl="0" indent="0" algn="l" rtl="0">
                        <a:lnSpc>
                          <a:spcPct val="115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X</a:t>
                      </a:r>
                      <a:endParaRPr/>
                    </a:p>
                  </a:txBody>
                  <a:tcPr marL="36075" marR="36075" marT="0" marB="0"/>
                </a:tc>
                <a:tc>
                  <a:txBody>
                    <a:bodyPr/>
                    <a:lstStyle/>
                    <a:p>
                      <a:pPr marL="0" marR="0" lvl="0" indent="0" algn="l" rtl="0">
                        <a:lnSpc>
                          <a:spcPct val="115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 </a:t>
                      </a:r>
                      <a:endParaRPr/>
                    </a:p>
                  </a:txBody>
                  <a:tcPr marL="36075" marR="36075" marT="0" marB="0"/>
                </a:tc>
                <a:extLst>
                  <a:ext uri="{0D108BD9-81ED-4DB2-BD59-A6C34878D82A}">
                    <a16:rowId xmlns:a16="http://schemas.microsoft.com/office/drawing/2014/main" val="10006"/>
                  </a:ext>
                </a:extLst>
              </a:tr>
              <a:tr h="456800">
                <a:tc>
                  <a:txBody>
                    <a:bodyPr/>
                    <a:lstStyle/>
                    <a:p>
                      <a:pPr marL="0" marR="0" lvl="0" indent="0" algn="l" rtl="0">
                        <a:lnSpc>
                          <a:spcPct val="115000"/>
                        </a:lnSpc>
                        <a:spcBef>
                          <a:spcPts val="0"/>
                        </a:spcBef>
                        <a:spcAft>
                          <a:spcPts val="0"/>
                        </a:spcAft>
                        <a:buClr>
                          <a:srgbClr val="000000"/>
                        </a:buClr>
                        <a:buSzPts val="1200"/>
                        <a:buFont typeface="Arial"/>
                        <a:buNone/>
                      </a:pPr>
                      <a:r>
                        <a:rPr lang="en" sz="1200" b="1" u="none" strike="noStrike" cap="none">
                          <a:latin typeface="Arial"/>
                          <a:ea typeface="Arial"/>
                          <a:cs typeface="Arial"/>
                          <a:sym typeface="Arial"/>
                        </a:rPr>
                        <a:t>Need for an increase in internship, apprenticeship, and work-based learning opportunities to increase K-12 student awareness of and interest in green careers</a:t>
                      </a:r>
                      <a:endParaRPr/>
                    </a:p>
                  </a:txBody>
                  <a:tcPr marL="36075" marR="36075" marT="0" marB="0">
                    <a:solidFill>
                      <a:srgbClr val="CAEFFD"/>
                    </a:solidFill>
                  </a:tcPr>
                </a:tc>
                <a:tc>
                  <a:txBody>
                    <a:bodyPr/>
                    <a:lstStyle/>
                    <a:p>
                      <a:pPr marL="0" marR="0" lvl="0" indent="0" algn="l" rtl="0">
                        <a:lnSpc>
                          <a:spcPct val="115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X</a:t>
                      </a:r>
                      <a:endParaRPr/>
                    </a:p>
                  </a:txBody>
                  <a:tcPr marL="36075" marR="36075" marT="0" marB="0">
                    <a:solidFill>
                      <a:srgbClr val="CAEFFD"/>
                    </a:solidFill>
                  </a:tcPr>
                </a:tc>
                <a:tc>
                  <a:txBody>
                    <a:bodyPr/>
                    <a:lstStyle/>
                    <a:p>
                      <a:pPr marL="0" marR="0" lvl="0" indent="0" algn="l" rtl="0">
                        <a:lnSpc>
                          <a:spcPct val="115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 </a:t>
                      </a:r>
                      <a:endParaRPr/>
                    </a:p>
                  </a:txBody>
                  <a:tcPr marL="36075" marR="36075" marT="0" marB="0">
                    <a:solidFill>
                      <a:srgbClr val="CAEFFD"/>
                    </a:solidFill>
                  </a:tcPr>
                </a:tc>
                <a:extLst>
                  <a:ext uri="{0D108BD9-81ED-4DB2-BD59-A6C34878D82A}">
                    <a16:rowId xmlns:a16="http://schemas.microsoft.com/office/drawing/2014/main" val="10007"/>
                  </a:ext>
                </a:extLst>
              </a:tr>
              <a:tr h="475150">
                <a:tc>
                  <a:txBody>
                    <a:bodyPr/>
                    <a:lstStyle/>
                    <a:p>
                      <a:pPr marL="0" marR="0" lvl="0" indent="0" algn="l" rtl="0">
                        <a:lnSpc>
                          <a:spcPct val="115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Career awareness programming is seldom included in existing environmental literacy programming in meaningful/impactful ways.</a:t>
                      </a:r>
                      <a:endParaRPr/>
                    </a:p>
                  </a:txBody>
                  <a:tcPr marL="36075" marR="36075" marT="0" marB="0"/>
                </a:tc>
                <a:tc>
                  <a:txBody>
                    <a:bodyPr/>
                    <a:lstStyle/>
                    <a:p>
                      <a:pPr marL="0" marR="0" lvl="0" indent="0" algn="l" rtl="0">
                        <a:lnSpc>
                          <a:spcPct val="115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X</a:t>
                      </a:r>
                      <a:endParaRPr/>
                    </a:p>
                  </a:txBody>
                  <a:tcPr marL="36075" marR="36075" marT="0" marB="0"/>
                </a:tc>
                <a:tc>
                  <a:txBody>
                    <a:bodyPr/>
                    <a:lstStyle/>
                    <a:p>
                      <a:pPr marL="0" marR="0" lvl="0" indent="0" algn="l" rtl="0">
                        <a:lnSpc>
                          <a:spcPct val="115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 </a:t>
                      </a:r>
                      <a:endParaRPr/>
                    </a:p>
                  </a:txBody>
                  <a:tcPr marL="36075" marR="36075" marT="0" marB="0"/>
                </a:tc>
                <a:extLst>
                  <a:ext uri="{0D108BD9-81ED-4DB2-BD59-A6C34878D82A}">
                    <a16:rowId xmlns:a16="http://schemas.microsoft.com/office/drawing/2014/main" val="10008"/>
                  </a:ext>
                </a:extLst>
              </a:tr>
              <a:tr h="475150">
                <a:tc>
                  <a:txBody>
                    <a:bodyPr/>
                    <a:lstStyle/>
                    <a:p>
                      <a:pPr marL="0" marR="0" lvl="0" indent="0" algn="l" rtl="0">
                        <a:lnSpc>
                          <a:spcPct val="115000"/>
                        </a:lnSpc>
                        <a:spcBef>
                          <a:spcPts val="0"/>
                        </a:spcBef>
                        <a:spcAft>
                          <a:spcPts val="0"/>
                        </a:spcAft>
                        <a:buClr>
                          <a:srgbClr val="000000"/>
                        </a:buClr>
                        <a:buSzPts val="1200"/>
                        <a:buFont typeface="Arial"/>
                        <a:buNone/>
                      </a:pPr>
                      <a:r>
                        <a:rPr lang="en" sz="1200" b="1" u="none" strike="noStrike" cap="none">
                          <a:latin typeface="Arial"/>
                          <a:ea typeface="Arial"/>
                          <a:cs typeface="Arial"/>
                          <a:sym typeface="Arial"/>
                        </a:rPr>
                        <a:t>K12/CTE Instructors lack access to and awareness of resources that support programming related to CBP job areas/need areas.</a:t>
                      </a:r>
                      <a:endParaRPr/>
                    </a:p>
                  </a:txBody>
                  <a:tcPr marL="36075" marR="36075" marT="0" marB="0">
                    <a:solidFill>
                      <a:srgbClr val="CAEFFD"/>
                    </a:solidFill>
                  </a:tcPr>
                </a:tc>
                <a:tc>
                  <a:txBody>
                    <a:bodyPr/>
                    <a:lstStyle/>
                    <a:p>
                      <a:pPr marL="0" marR="0" lvl="0" indent="0" algn="l" rtl="0">
                        <a:lnSpc>
                          <a:spcPct val="115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X</a:t>
                      </a:r>
                      <a:endParaRPr/>
                    </a:p>
                  </a:txBody>
                  <a:tcPr marL="36075" marR="36075" marT="0" marB="0">
                    <a:solidFill>
                      <a:srgbClr val="CAEFFD"/>
                    </a:solidFill>
                  </a:tcPr>
                </a:tc>
                <a:tc>
                  <a:txBody>
                    <a:bodyPr/>
                    <a:lstStyle/>
                    <a:p>
                      <a:pPr marL="0" marR="0" lvl="0" indent="0" algn="l" rtl="0">
                        <a:lnSpc>
                          <a:spcPct val="115000"/>
                        </a:lnSpc>
                        <a:spcBef>
                          <a:spcPts val="0"/>
                        </a:spcBef>
                        <a:spcAft>
                          <a:spcPts val="0"/>
                        </a:spcAft>
                        <a:buClr>
                          <a:srgbClr val="000000"/>
                        </a:buClr>
                        <a:buSzPts val="1200"/>
                        <a:buFont typeface="Arial"/>
                        <a:buNone/>
                      </a:pPr>
                      <a:r>
                        <a:rPr lang="en" sz="1200" u="none" strike="noStrike" cap="none">
                          <a:latin typeface="Arial"/>
                          <a:ea typeface="Arial"/>
                          <a:cs typeface="Arial"/>
                          <a:sym typeface="Arial"/>
                        </a:rPr>
                        <a:t> </a:t>
                      </a:r>
                      <a:endParaRPr/>
                    </a:p>
                  </a:txBody>
                  <a:tcPr marL="36075" marR="36075" marT="0" marB="0">
                    <a:solidFill>
                      <a:srgbClr val="CAEFFD"/>
                    </a:solidFill>
                  </a:tcPr>
                </a:tc>
                <a:extLst>
                  <a:ext uri="{0D108BD9-81ED-4DB2-BD59-A6C34878D82A}">
                    <a16:rowId xmlns:a16="http://schemas.microsoft.com/office/drawing/2014/main" val="10009"/>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sp>
        <p:nvSpPr>
          <p:cNvPr id="416" name="Google Shape;416;p14"/>
          <p:cNvSpPr txBox="1">
            <a:spLocks noGrp="1"/>
          </p:cNvSpPr>
          <p:nvPr>
            <p:ph type="title"/>
          </p:nvPr>
        </p:nvSpPr>
        <p:spPr>
          <a:xfrm>
            <a:off x="228750" y="495200"/>
            <a:ext cx="8687100" cy="430887"/>
          </a:xfrm>
          <a:prstGeom prst="rect">
            <a:avLst/>
          </a:prstGeom>
          <a:noFill/>
          <a:ln>
            <a:noFill/>
          </a:ln>
        </p:spPr>
        <p:txBody>
          <a:bodyPr spcFirstLastPara="1" wrap="square" lIns="0" tIns="0" rIns="0" bIns="0" anchor="t" anchorCtr="0">
            <a:spAutoFit/>
          </a:bodyPr>
          <a:lstStyle/>
          <a:p>
            <a:pPr marL="0" lvl="0" indent="0" algn="l" rtl="0">
              <a:lnSpc>
                <a:spcPct val="100000"/>
              </a:lnSpc>
              <a:spcBef>
                <a:spcPts val="0"/>
              </a:spcBef>
              <a:spcAft>
                <a:spcPts val="0"/>
              </a:spcAft>
              <a:buSzPts val="3600"/>
              <a:buFont typeface="Arial"/>
              <a:buNone/>
            </a:pPr>
            <a:r>
              <a:rPr lang="en" sz="2800">
                <a:solidFill>
                  <a:schemeClr val="dk1"/>
                </a:solidFill>
                <a:latin typeface="Arial"/>
                <a:ea typeface="Arial"/>
                <a:cs typeface="Arial"/>
                <a:sym typeface="Arial"/>
              </a:rPr>
              <a:t>Workforce Outcome Management Approaches</a:t>
            </a:r>
            <a:endParaRPr sz="2800">
              <a:solidFill>
                <a:schemeClr val="dk1"/>
              </a:solidFill>
            </a:endParaRPr>
          </a:p>
        </p:txBody>
      </p:sp>
      <p:sp>
        <p:nvSpPr>
          <p:cNvPr id="417" name="Google Shape;417;p14"/>
          <p:cNvSpPr txBox="1">
            <a:spLocks noGrp="1"/>
          </p:cNvSpPr>
          <p:nvPr>
            <p:ph type="body" idx="1"/>
          </p:nvPr>
        </p:nvSpPr>
        <p:spPr>
          <a:xfrm>
            <a:off x="228750" y="1071154"/>
            <a:ext cx="8687100" cy="3577146"/>
          </a:xfrm>
          <a:prstGeom prst="rect">
            <a:avLst/>
          </a:prstGeom>
          <a:noFill/>
          <a:ln>
            <a:noFill/>
          </a:ln>
        </p:spPr>
        <p:txBody>
          <a:bodyPr spcFirstLastPara="1" wrap="square" lIns="0" tIns="0" rIns="0" bIns="0" anchor="t" anchorCtr="0">
            <a:noAutofit/>
          </a:bodyPr>
          <a:lstStyle/>
          <a:p>
            <a:pPr marL="457200" lvl="0" indent="-419100" algn="l" rtl="0">
              <a:lnSpc>
                <a:spcPct val="100000"/>
              </a:lnSpc>
              <a:spcBef>
                <a:spcPts val="0"/>
              </a:spcBef>
              <a:spcAft>
                <a:spcPts val="0"/>
              </a:spcAft>
              <a:buClr>
                <a:schemeClr val="dk1"/>
              </a:buClr>
              <a:buSzPts val="2000"/>
              <a:buChar char="●"/>
            </a:pPr>
            <a:r>
              <a:rPr lang="en" sz="2000" b="1" u="sng">
                <a:solidFill>
                  <a:schemeClr val="dk1"/>
                </a:solidFill>
              </a:rPr>
              <a:t>Management Approach 4.6.1: </a:t>
            </a:r>
            <a:r>
              <a:rPr lang="en" sz="2000">
                <a:solidFill>
                  <a:schemeClr val="dk1"/>
                </a:solidFill>
              </a:rPr>
              <a:t>Engage schools and workforce development partners to increase student, educator, and job seeker awareness and understanding of skills and pathways to participate in green careers. </a:t>
            </a:r>
            <a:endParaRPr/>
          </a:p>
          <a:p>
            <a:pPr marL="457200" lvl="0" indent="-292100" algn="l" rtl="0">
              <a:lnSpc>
                <a:spcPct val="100000"/>
              </a:lnSpc>
              <a:spcBef>
                <a:spcPts val="0"/>
              </a:spcBef>
              <a:spcAft>
                <a:spcPts val="0"/>
              </a:spcAft>
              <a:buClr>
                <a:schemeClr val="dk1"/>
              </a:buClr>
              <a:buSzPts val="2000"/>
              <a:buNone/>
            </a:pPr>
            <a:endParaRPr sz="2000">
              <a:solidFill>
                <a:schemeClr val="dk1"/>
              </a:solidFill>
            </a:endParaRPr>
          </a:p>
          <a:p>
            <a:pPr marL="457200" lvl="0" indent="-419100" algn="l" rtl="0">
              <a:lnSpc>
                <a:spcPct val="100000"/>
              </a:lnSpc>
              <a:spcBef>
                <a:spcPts val="0"/>
              </a:spcBef>
              <a:spcAft>
                <a:spcPts val="0"/>
              </a:spcAft>
              <a:buClr>
                <a:schemeClr val="dk1"/>
              </a:buClr>
              <a:buSzPts val="2000"/>
              <a:buChar char="●"/>
            </a:pPr>
            <a:r>
              <a:rPr lang="en" sz="2000" b="1" u="sng">
                <a:solidFill>
                  <a:schemeClr val="dk1"/>
                </a:solidFill>
              </a:rPr>
              <a:t>Management Approach 4.6.2: </a:t>
            </a:r>
            <a:r>
              <a:rPr lang="en" sz="2000">
                <a:solidFill>
                  <a:schemeClr val="dk1"/>
                </a:solidFill>
              </a:rPr>
              <a:t>Increase access to, and attainment of, Industry Recognized Credentials (IRCs) that support Chesapeake Bay Watershed Agreement goals and outcomes. </a:t>
            </a:r>
            <a:endParaRPr/>
          </a:p>
          <a:p>
            <a:pPr marL="457200" lvl="0" indent="-292100" algn="l" rtl="0">
              <a:lnSpc>
                <a:spcPct val="100000"/>
              </a:lnSpc>
              <a:spcBef>
                <a:spcPts val="0"/>
              </a:spcBef>
              <a:spcAft>
                <a:spcPts val="0"/>
              </a:spcAft>
              <a:buClr>
                <a:schemeClr val="dk1"/>
              </a:buClr>
              <a:buSzPts val="2000"/>
              <a:buNone/>
            </a:pPr>
            <a:endParaRPr sz="2000">
              <a:solidFill>
                <a:schemeClr val="dk1"/>
              </a:solidFill>
            </a:endParaRPr>
          </a:p>
          <a:p>
            <a:pPr marL="457200" lvl="0" indent="-419100" algn="l" rtl="0">
              <a:lnSpc>
                <a:spcPct val="100000"/>
              </a:lnSpc>
              <a:spcBef>
                <a:spcPts val="0"/>
              </a:spcBef>
              <a:spcAft>
                <a:spcPts val="0"/>
              </a:spcAft>
              <a:buClr>
                <a:schemeClr val="dk1"/>
              </a:buClr>
              <a:buSzPts val="2000"/>
              <a:buChar char="●"/>
            </a:pPr>
            <a:r>
              <a:rPr lang="en" sz="2000" b="1" u="sng">
                <a:solidFill>
                  <a:schemeClr val="dk1"/>
                </a:solidFill>
              </a:rPr>
              <a:t>Management Approach 4.6.3: </a:t>
            </a:r>
            <a:r>
              <a:rPr lang="en" sz="2000">
                <a:solidFill>
                  <a:schemeClr val="dk1"/>
                </a:solidFill>
              </a:rPr>
              <a:t>Engage employers to support greater hiring and retention of workers trained in fields necessary to support </a:t>
            </a:r>
            <a:r>
              <a:rPr lang="en" sz="2000" i="1">
                <a:solidFill>
                  <a:schemeClr val="dk1"/>
                </a:solidFill>
              </a:rPr>
              <a:t>Chesapeake Bay Watershed Agreement</a:t>
            </a:r>
            <a:r>
              <a:rPr lang="en" sz="2000">
                <a:solidFill>
                  <a:schemeClr val="dk1"/>
                </a:solidFill>
              </a:rPr>
              <a:t> goals and outcomes.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422" name="Google Shape;422;p15"/>
          <p:cNvSpPr txBox="1">
            <a:spLocks noGrp="1"/>
          </p:cNvSpPr>
          <p:nvPr>
            <p:ph type="title"/>
          </p:nvPr>
        </p:nvSpPr>
        <p:spPr>
          <a:xfrm>
            <a:off x="228600" y="682950"/>
            <a:ext cx="8687100" cy="554100"/>
          </a:xfrm>
          <a:prstGeom prst="rect">
            <a:avLst/>
          </a:prstGeom>
          <a:noFill/>
          <a:ln>
            <a:noFill/>
          </a:ln>
        </p:spPr>
        <p:txBody>
          <a:bodyPr spcFirstLastPara="1" wrap="square" lIns="0" tIns="0" rIns="0" bIns="0" anchor="t" anchorCtr="0">
            <a:spAutoFit/>
          </a:bodyPr>
          <a:lstStyle/>
          <a:p>
            <a:pPr marL="0" lvl="0" indent="0" algn="l" rtl="0">
              <a:lnSpc>
                <a:spcPct val="100000"/>
              </a:lnSpc>
              <a:spcBef>
                <a:spcPts val="0"/>
              </a:spcBef>
              <a:spcAft>
                <a:spcPts val="0"/>
              </a:spcAft>
              <a:buSzPts val="3600"/>
              <a:buNone/>
            </a:pPr>
            <a:r>
              <a:rPr lang="en" sz="3600">
                <a:solidFill>
                  <a:schemeClr val="dk1"/>
                </a:solidFill>
                <a:latin typeface="Arial"/>
                <a:ea typeface="Arial"/>
                <a:cs typeface="Arial"/>
                <a:sym typeface="Arial"/>
              </a:rPr>
              <a:t>Chesapeake Progress</a:t>
            </a:r>
            <a:endParaRPr/>
          </a:p>
        </p:txBody>
      </p:sp>
      <p:sp>
        <p:nvSpPr>
          <p:cNvPr id="423" name="Google Shape;423;p15"/>
          <p:cNvSpPr txBox="1">
            <a:spLocks noGrp="1"/>
          </p:cNvSpPr>
          <p:nvPr>
            <p:ph type="body" idx="1"/>
          </p:nvPr>
        </p:nvSpPr>
        <p:spPr>
          <a:xfrm>
            <a:off x="228750" y="1309000"/>
            <a:ext cx="8687100" cy="33393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3000"/>
              <a:buNone/>
            </a:pPr>
            <a:r>
              <a:rPr lang="en" b="1"/>
              <a:t>Workforce Outcome: Why It Matters</a:t>
            </a:r>
            <a:br>
              <a:rPr lang="en"/>
            </a:br>
            <a:r>
              <a:rPr lang="en"/>
              <a:t>Improving the recruitment, training and retention of employees in the environmental sector will help build the workforce that is needed to restore the Chesapeake Bay.</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sp>
        <p:nvSpPr>
          <p:cNvPr id="428" name="Google Shape;428;p16"/>
          <p:cNvSpPr txBox="1">
            <a:spLocks noGrp="1"/>
          </p:cNvSpPr>
          <p:nvPr>
            <p:ph type="title"/>
          </p:nvPr>
        </p:nvSpPr>
        <p:spPr>
          <a:xfrm>
            <a:off x="228600" y="682950"/>
            <a:ext cx="8687100" cy="554100"/>
          </a:xfrm>
          <a:prstGeom prst="rect">
            <a:avLst/>
          </a:prstGeom>
          <a:noFill/>
          <a:ln>
            <a:noFill/>
          </a:ln>
        </p:spPr>
        <p:txBody>
          <a:bodyPr spcFirstLastPara="1" wrap="square" lIns="0" tIns="0" rIns="0" bIns="0" anchor="t" anchorCtr="0">
            <a:spAutoFit/>
          </a:bodyPr>
          <a:lstStyle/>
          <a:p>
            <a:pPr marL="0" lvl="0" indent="0" algn="l" rtl="0">
              <a:lnSpc>
                <a:spcPct val="100000"/>
              </a:lnSpc>
              <a:spcBef>
                <a:spcPts val="0"/>
              </a:spcBef>
              <a:spcAft>
                <a:spcPts val="0"/>
              </a:spcAft>
              <a:buSzPts val="3600"/>
              <a:buNone/>
            </a:pPr>
            <a:r>
              <a:rPr lang="en" sz="3600">
                <a:solidFill>
                  <a:schemeClr val="dk1"/>
                </a:solidFill>
                <a:latin typeface="Arial"/>
                <a:ea typeface="Arial"/>
                <a:cs typeface="Arial"/>
                <a:sym typeface="Arial"/>
              </a:rPr>
              <a:t>Indicator Jobs</a:t>
            </a:r>
            <a:endParaRPr/>
          </a:p>
        </p:txBody>
      </p:sp>
      <p:sp>
        <p:nvSpPr>
          <p:cNvPr id="429" name="Google Shape;429;p16"/>
          <p:cNvSpPr txBox="1">
            <a:spLocks noGrp="1"/>
          </p:cNvSpPr>
          <p:nvPr>
            <p:ph type="body" idx="1"/>
          </p:nvPr>
        </p:nvSpPr>
        <p:spPr>
          <a:xfrm>
            <a:off x="228750" y="1309000"/>
            <a:ext cx="8687100" cy="33393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3000"/>
              <a:buNone/>
            </a:pPr>
            <a:r>
              <a:rPr lang="en" sz="2000" dirty="0"/>
              <a:t>Current Indicator </a:t>
            </a:r>
            <a:r>
              <a:rPr lang="en" sz="2000" u="sng" dirty="0">
                <a:solidFill>
                  <a:schemeClr val="hlink"/>
                </a:solidFill>
                <a:hlinkClick r:id="rId3"/>
              </a:rPr>
              <a:t>Jobs List</a:t>
            </a:r>
            <a:endParaRPr sz="2000" dirty="0"/>
          </a:p>
          <a:p>
            <a:pPr marL="0" lvl="0" indent="0" algn="l" rtl="0">
              <a:lnSpc>
                <a:spcPct val="100000"/>
              </a:lnSpc>
              <a:spcBef>
                <a:spcPts val="0"/>
              </a:spcBef>
              <a:spcAft>
                <a:spcPts val="0"/>
              </a:spcAft>
              <a:buSzPts val="3000"/>
              <a:buNone/>
            </a:pPr>
            <a:endParaRPr sz="2000" dirty="0"/>
          </a:p>
          <a:p>
            <a:pPr marL="0" lvl="0" indent="0" algn="l" rtl="0">
              <a:lnSpc>
                <a:spcPct val="100000"/>
              </a:lnSpc>
              <a:spcBef>
                <a:spcPts val="0"/>
              </a:spcBef>
              <a:spcAft>
                <a:spcPts val="0"/>
              </a:spcAft>
              <a:buSzPts val="3000"/>
              <a:buNone/>
            </a:pPr>
            <a:r>
              <a:rPr lang="en" sz="2000" dirty="0"/>
              <a:t>Proposed Process for Identifying Indicator Jobs:</a:t>
            </a:r>
            <a:endParaRPr dirty="0"/>
          </a:p>
          <a:p>
            <a:pPr marL="342900" lvl="0" indent="-342900" algn="l" rtl="0">
              <a:lnSpc>
                <a:spcPct val="100000"/>
              </a:lnSpc>
              <a:spcBef>
                <a:spcPts val="0"/>
              </a:spcBef>
              <a:spcAft>
                <a:spcPts val="0"/>
              </a:spcAft>
              <a:buSzPts val="3000"/>
              <a:buFont typeface="Arial"/>
              <a:buChar char="•"/>
            </a:pPr>
            <a:r>
              <a:rPr lang="en" sz="2000" dirty="0"/>
              <a:t>Request for Goal Team/Workgroup to identify specific jobs/job types that are essential for achieving outcomes/targets (Marisa Baldine)</a:t>
            </a:r>
            <a:endParaRPr dirty="0"/>
          </a:p>
          <a:p>
            <a:pPr marL="342900" lvl="0" indent="-342900" algn="l" rtl="0">
              <a:lnSpc>
                <a:spcPct val="100000"/>
              </a:lnSpc>
              <a:spcBef>
                <a:spcPts val="0"/>
              </a:spcBef>
              <a:spcAft>
                <a:spcPts val="0"/>
              </a:spcAft>
              <a:buSzPts val="3000"/>
              <a:buFont typeface="Arial"/>
              <a:buChar char="•"/>
            </a:pPr>
            <a:r>
              <a:rPr lang="en" sz="2000" dirty="0"/>
              <a:t>ID Jobs with a spectrum of entry opportunities (Graduate Degree – High School)</a:t>
            </a:r>
            <a:endParaRPr dirty="0"/>
          </a:p>
          <a:p>
            <a:pPr marL="342900" lvl="0" indent="-342900" algn="l" rtl="0">
              <a:lnSpc>
                <a:spcPct val="100000"/>
              </a:lnSpc>
              <a:spcBef>
                <a:spcPts val="0"/>
              </a:spcBef>
              <a:spcAft>
                <a:spcPts val="0"/>
              </a:spcAft>
              <a:buSzPts val="3000"/>
              <a:buFont typeface="Arial"/>
              <a:buChar char="•"/>
            </a:pPr>
            <a:r>
              <a:rPr lang="en" sz="2000" dirty="0"/>
              <a:t>Develop metrics for indicator jobs (annual openings, annual earnings, ”good jobs,” career pathways, critical-ness for CBP goal attainment)</a:t>
            </a:r>
            <a:endParaRPr dirty="0"/>
          </a:p>
          <a:p>
            <a:pPr marL="342900" lvl="0" indent="-342900" algn="l" rtl="0">
              <a:lnSpc>
                <a:spcPct val="100000"/>
              </a:lnSpc>
              <a:spcBef>
                <a:spcPts val="0"/>
              </a:spcBef>
              <a:spcAft>
                <a:spcPts val="0"/>
              </a:spcAft>
              <a:buSzPts val="3000"/>
              <a:buFont typeface="Arial"/>
              <a:buChar char="•"/>
            </a:pPr>
            <a:r>
              <a:rPr lang="en" sz="2000" dirty="0"/>
              <a:t>Other ideas for how to ID/Select indicator jobs</a:t>
            </a:r>
            <a:endParaRPr dirty="0"/>
          </a:p>
          <a:p>
            <a:pPr marL="342900" lvl="0" indent="-152400" algn="l" rtl="0">
              <a:lnSpc>
                <a:spcPct val="100000"/>
              </a:lnSpc>
              <a:spcBef>
                <a:spcPts val="0"/>
              </a:spcBef>
              <a:spcAft>
                <a:spcPts val="0"/>
              </a:spcAft>
              <a:buSzPts val="3000"/>
              <a:buFont typeface="Arial"/>
              <a:buNone/>
            </a:pPr>
            <a:endParaRPr sz="2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sp>
        <p:nvSpPr>
          <p:cNvPr id="434" name="Google Shape;434;p17"/>
          <p:cNvSpPr txBox="1">
            <a:spLocks noGrp="1"/>
          </p:cNvSpPr>
          <p:nvPr>
            <p:ph type="title"/>
          </p:nvPr>
        </p:nvSpPr>
        <p:spPr>
          <a:xfrm>
            <a:off x="228600" y="682950"/>
            <a:ext cx="8687100" cy="446400"/>
          </a:xfrm>
          <a:prstGeom prst="rect">
            <a:avLst/>
          </a:prstGeom>
          <a:noFill/>
          <a:ln>
            <a:noFill/>
          </a:ln>
        </p:spPr>
        <p:txBody>
          <a:bodyPr spcFirstLastPara="1" wrap="square" lIns="0" tIns="0" rIns="0" bIns="0" anchor="t" anchorCtr="0">
            <a:spAutoFit/>
          </a:bodyPr>
          <a:lstStyle/>
          <a:p>
            <a:pPr marL="0" lvl="0" indent="0" algn="l" rtl="0">
              <a:lnSpc>
                <a:spcPct val="100000"/>
              </a:lnSpc>
              <a:spcBef>
                <a:spcPts val="0"/>
              </a:spcBef>
              <a:spcAft>
                <a:spcPts val="0"/>
              </a:spcAft>
              <a:buSzPts val="3600"/>
              <a:buNone/>
            </a:pPr>
            <a:r>
              <a:rPr lang="en" sz="2900"/>
              <a:t>K-12 Career &amp; Technical Education Action Team</a:t>
            </a:r>
            <a:endParaRPr sz="2900"/>
          </a:p>
        </p:txBody>
      </p:sp>
      <p:sp>
        <p:nvSpPr>
          <p:cNvPr id="435" name="Google Shape;435;p17"/>
          <p:cNvSpPr txBox="1">
            <a:spLocks noGrp="1"/>
          </p:cNvSpPr>
          <p:nvPr>
            <p:ph type="body" idx="1"/>
          </p:nvPr>
        </p:nvSpPr>
        <p:spPr>
          <a:xfrm>
            <a:off x="228750" y="1309000"/>
            <a:ext cx="8687100" cy="33393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3000"/>
              <a:buNone/>
            </a:pPr>
            <a:r>
              <a:rPr lang="en" sz="2000"/>
              <a:t>First meeting: </a:t>
            </a:r>
            <a:r>
              <a:rPr lang="en" sz="2000" b="1"/>
              <a:t>August 26, 1:00-2:00pm</a:t>
            </a:r>
            <a:endParaRPr sz="2000" b="1"/>
          </a:p>
          <a:p>
            <a:pPr marL="0" lvl="0" indent="0" algn="l" rtl="0">
              <a:lnSpc>
                <a:spcPct val="100000"/>
              </a:lnSpc>
              <a:spcBef>
                <a:spcPts val="0"/>
              </a:spcBef>
              <a:spcAft>
                <a:spcPts val="0"/>
              </a:spcAft>
              <a:buSzPts val="3000"/>
              <a:buNone/>
            </a:pPr>
            <a:endParaRPr sz="2000" b="1"/>
          </a:p>
          <a:p>
            <a:pPr marL="0" lvl="0" indent="0" algn="l" rtl="0">
              <a:lnSpc>
                <a:spcPct val="100000"/>
              </a:lnSpc>
              <a:spcBef>
                <a:spcPts val="0"/>
              </a:spcBef>
              <a:spcAft>
                <a:spcPts val="0"/>
              </a:spcAft>
              <a:buSzPts val="3000"/>
              <a:buNone/>
            </a:pPr>
            <a:r>
              <a:rPr lang="en" sz="2000" b="1"/>
              <a:t>Agenda</a:t>
            </a:r>
            <a:endParaRPr sz="2000" b="1"/>
          </a:p>
          <a:p>
            <a:pPr marL="457200" lvl="0" indent="-355600" algn="l" rtl="0">
              <a:lnSpc>
                <a:spcPct val="115000"/>
              </a:lnSpc>
              <a:spcBef>
                <a:spcPts val="0"/>
              </a:spcBef>
              <a:spcAft>
                <a:spcPts val="0"/>
              </a:spcAft>
              <a:buSzPts val="2000"/>
              <a:buChar char="●"/>
            </a:pPr>
            <a:r>
              <a:rPr lang="en" sz="2000">
                <a:highlight>
                  <a:srgbClr val="FFFFFF"/>
                </a:highlight>
              </a:rPr>
              <a:t>Introductions</a:t>
            </a:r>
            <a:endParaRPr sz="2000">
              <a:highlight>
                <a:srgbClr val="FFFFFF"/>
              </a:highlight>
            </a:endParaRPr>
          </a:p>
          <a:p>
            <a:pPr marL="457200" lvl="0" indent="-355600" algn="l" rtl="0">
              <a:lnSpc>
                <a:spcPct val="115000"/>
              </a:lnSpc>
              <a:spcBef>
                <a:spcPts val="0"/>
              </a:spcBef>
              <a:spcAft>
                <a:spcPts val="0"/>
              </a:spcAft>
              <a:buSzPts val="2000"/>
              <a:buChar char="●"/>
            </a:pPr>
            <a:r>
              <a:rPr lang="en" sz="2000">
                <a:highlight>
                  <a:srgbClr val="FFFFFF"/>
                </a:highlight>
              </a:rPr>
              <a:t>K12 CTE Action Team Purpose Discussion/Brainstorm</a:t>
            </a:r>
            <a:endParaRPr sz="2000">
              <a:highlight>
                <a:srgbClr val="FFFFFF"/>
              </a:highlight>
            </a:endParaRPr>
          </a:p>
          <a:p>
            <a:pPr marL="457200" lvl="0" indent="-355600" algn="l" rtl="0">
              <a:lnSpc>
                <a:spcPct val="115000"/>
              </a:lnSpc>
              <a:spcBef>
                <a:spcPts val="0"/>
              </a:spcBef>
              <a:spcAft>
                <a:spcPts val="0"/>
              </a:spcAft>
              <a:buSzPts val="2000"/>
              <a:buChar char="●"/>
            </a:pPr>
            <a:r>
              <a:rPr lang="en" sz="2000">
                <a:highlight>
                  <a:srgbClr val="FFFFFF"/>
                </a:highlight>
              </a:rPr>
              <a:t>CBP Process/Timeline/Logistics</a:t>
            </a:r>
            <a:endParaRPr sz="2000">
              <a:highlight>
                <a:srgbClr val="FFFFFF"/>
              </a:highlight>
            </a:endParaRPr>
          </a:p>
          <a:p>
            <a:pPr marL="457200" lvl="0" indent="-355600" algn="l" rtl="0">
              <a:lnSpc>
                <a:spcPct val="115000"/>
              </a:lnSpc>
              <a:spcBef>
                <a:spcPts val="0"/>
              </a:spcBef>
              <a:spcAft>
                <a:spcPts val="0"/>
              </a:spcAft>
              <a:buSzPts val="2000"/>
              <a:buChar char="●"/>
            </a:pPr>
            <a:r>
              <a:rPr lang="en" sz="2000">
                <a:highlight>
                  <a:srgbClr val="FFFFFF"/>
                </a:highlight>
              </a:rPr>
              <a:t>Discuss/brainstorm proposed management strategy(ies)</a:t>
            </a:r>
            <a:endParaRPr sz="2000">
              <a:highlight>
                <a:srgbClr val="FFFFFF"/>
              </a:highlight>
            </a:endParaRPr>
          </a:p>
          <a:p>
            <a:pPr marL="457200" lvl="0" indent="-355600" algn="l" rtl="0">
              <a:lnSpc>
                <a:spcPct val="115000"/>
              </a:lnSpc>
              <a:spcBef>
                <a:spcPts val="0"/>
              </a:spcBef>
              <a:spcAft>
                <a:spcPts val="0"/>
              </a:spcAft>
              <a:buSzPts val="2000"/>
              <a:buChar char="●"/>
            </a:pPr>
            <a:r>
              <a:rPr lang="en" sz="2000">
                <a:highlight>
                  <a:srgbClr val="FFFFFF"/>
                </a:highlight>
              </a:rPr>
              <a:t>Connecting education and workforce workgroups</a:t>
            </a:r>
            <a:endParaRPr sz="2000">
              <a:highlight>
                <a:srgbClr val="FFFFFF"/>
              </a:highlight>
            </a:endParaRPr>
          </a:p>
          <a:p>
            <a:pPr marL="457200" lvl="0" indent="-355600" algn="l" rtl="0">
              <a:lnSpc>
                <a:spcPct val="115000"/>
              </a:lnSpc>
              <a:spcBef>
                <a:spcPts val="0"/>
              </a:spcBef>
              <a:spcAft>
                <a:spcPts val="0"/>
              </a:spcAft>
              <a:buSzPts val="2000"/>
              <a:buChar char="●"/>
            </a:pPr>
            <a:r>
              <a:rPr lang="en" sz="2000">
                <a:highlight>
                  <a:srgbClr val="FFFFFF"/>
                </a:highlight>
              </a:rPr>
              <a:t>CTE in practice conversation/sharing</a:t>
            </a:r>
            <a:endParaRPr sz="2000">
              <a:highlight>
                <a:srgbClr val="FFFFFF"/>
              </a:highlight>
            </a:endParaRPr>
          </a:p>
          <a:p>
            <a:pPr marL="457200" lvl="0" indent="-355600" algn="l" rtl="0">
              <a:lnSpc>
                <a:spcPct val="115000"/>
              </a:lnSpc>
              <a:spcBef>
                <a:spcPts val="0"/>
              </a:spcBef>
              <a:spcAft>
                <a:spcPts val="0"/>
              </a:spcAft>
              <a:buSzPts val="2000"/>
              <a:buChar char="●"/>
            </a:pPr>
            <a:r>
              <a:rPr lang="en" sz="2000">
                <a:highlight>
                  <a:srgbClr val="FFFFFF"/>
                </a:highlight>
              </a:rPr>
              <a:t>Future meetings - preferences on scheduling</a:t>
            </a:r>
            <a:endParaRPr sz="2000"/>
          </a:p>
        </p:txBody>
      </p:sp>
      <p:pic>
        <p:nvPicPr>
          <p:cNvPr id="436" name="Google Shape;436;p17" title="image (3).png"/>
          <p:cNvPicPr preferRelativeResize="0"/>
          <p:nvPr/>
        </p:nvPicPr>
        <p:blipFill rotWithShape="1">
          <a:blip r:embed="rId3">
            <a:alphaModFix/>
          </a:blip>
          <a:srcRect/>
          <a:stretch/>
        </p:blipFill>
        <p:spPr>
          <a:xfrm>
            <a:off x="5568250" y="1129350"/>
            <a:ext cx="3083049" cy="1427700"/>
          </a:xfrm>
          <a:prstGeom prst="rect">
            <a:avLst/>
          </a:prstGeom>
          <a:noFill/>
          <a:ln>
            <a:noFill/>
          </a:ln>
          <a:effectLst>
            <a:outerShdw blurRad="57150" dist="19050" dir="5400000" algn="bl" rotWithShape="0">
              <a:srgbClr val="000000">
                <a:alpha val="50196"/>
              </a:srgbClr>
            </a:outerShdw>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18"/>
          <p:cNvSpPr txBox="1">
            <a:spLocks noGrp="1"/>
          </p:cNvSpPr>
          <p:nvPr>
            <p:ph type="title"/>
          </p:nvPr>
        </p:nvSpPr>
        <p:spPr>
          <a:xfrm>
            <a:off x="228600" y="685800"/>
            <a:ext cx="8686800" cy="554100"/>
          </a:xfrm>
          <a:prstGeom prst="rect">
            <a:avLst/>
          </a:prstGeom>
          <a:noFill/>
          <a:ln>
            <a:noFill/>
          </a:ln>
        </p:spPr>
        <p:txBody>
          <a:bodyPr spcFirstLastPara="1" wrap="square" lIns="0" tIns="0" rIns="0" bIns="0" anchor="t" anchorCtr="0">
            <a:spAutoFit/>
          </a:bodyPr>
          <a:lstStyle/>
          <a:p>
            <a:pPr marL="0" lvl="0" indent="0" algn="l" rtl="0">
              <a:lnSpc>
                <a:spcPct val="100000"/>
              </a:lnSpc>
              <a:spcBef>
                <a:spcPts val="0"/>
              </a:spcBef>
              <a:spcAft>
                <a:spcPts val="0"/>
              </a:spcAft>
              <a:buSzPts val="3600"/>
              <a:buNone/>
            </a:pPr>
            <a:r>
              <a:rPr lang="en" sz="3600">
                <a:solidFill>
                  <a:schemeClr val="dk1"/>
                </a:solidFill>
                <a:latin typeface="Arial"/>
                <a:ea typeface="Arial"/>
                <a:cs typeface="Arial"/>
                <a:sym typeface="Arial"/>
              </a:rPr>
              <a:t>Round Robin</a:t>
            </a:r>
            <a:endParaRPr/>
          </a:p>
        </p:txBody>
      </p:sp>
      <p:sp>
        <p:nvSpPr>
          <p:cNvPr id="442" name="Google Shape;442;p18"/>
          <p:cNvSpPr txBox="1">
            <a:spLocks noGrp="1"/>
          </p:cNvSpPr>
          <p:nvPr>
            <p:ph type="body" idx="1"/>
          </p:nvPr>
        </p:nvSpPr>
        <p:spPr>
          <a:xfrm>
            <a:off x="304799" y="1447800"/>
            <a:ext cx="8341259" cy="32766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2500"/>
              <a:buNone/>
            </a:pPr>
            <a:r>
              <a:rPr lang="en"/>
              <a:t>Time to share aspects of their ongoing work to discuss opportunities for awareness, mutual support and collaboration</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p20"/>
          <p:cNvSpPr txBox="1"/>
          <p:nvPr/>
        </p:nvSpPr>
        <p:spPr>
          <a:xfrm>
            <a:off x="3941375" y="1959640"/>
            <a:ext cx="4945800" cy="785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1700" i="1">
                <a:solidFill>
                  <a:srgbClr val="112C45"/>
                </a:solidFill>
              </a:rPr>
              <a:t>Questions? Reach out!</a:t>
            </a:r>
            <a:endParaRPr sz="1700" i="1">
              <a:solidFill>
                <a:srgbClr val="112C45"/>
              </a:solidFill>
            </a:endParaRPr>
          </a:p>
          <a:p>
            <a:pPr marL="0" lvl="0" indent="0" algn="l" rtl="0">
              <a:spcBef>
                <a:spcPts val="0"/>
              </a:spcBef>
              <a:spcAft>
                <a:spcPts val="0"/>
              </a:spcAft>
              <a:buNone/>
            </a:pPr>
            <a:endParaRPr sz="1700" i="1">
              <a:solidFill>
                <a:srgbClr val="112C45"/>
              </a:solidFill>
            </a:endParaRPr>
          </a:p>
          <a:p>
            <a:pPr marL="0" lvl="0" indent="0" algn="l" rtl="0">
              <a:spcBef>
                <a:spcPts val="0"/>
              </a:spcBef>
              <a:spcAft>
                <a:spcPts val="0"/>
              </a:spcAft>
              <a:buNone/>
            </a:pPr>
            <a:r>
              <a:rPr lang="en" sz="1700">
                <a:solidFill>
                  <a:srgbClr val="112C45"/>
                </a:solidFill>
              </a:rPr>
              <a:t>Co-chairs:</a:t>
            </a:r>
            <a:endParaRPr sz="1700">
              <a:solidFill>
                <a:srgbClr val="112C45"/>
              </a:solidFill>
            </a:endParaRPr>
          </a:p>
          <a:p>
            <a:pPr marL="457200" lvl="0" indent="-336550" algn="l" rtl="0">
              <a:spcBef>
                <a:spcPts val="0"/>
              </a:spcBef>
              <a:spcAft>
                <a:spcPts val="0"/>
              </a:spcAft>
              <a:buClr>
                <a:srgbClr val="112C45"/>
              </a:buClr>
              <a:buSzPts val="1700"/>
              <a:buChar char="●"/>
            </a:pPr>
            <a:r>
              <a:rPr lang="en" sz="1700">
                <a:solidFill>
                  <a:srgbClr val="112C45"/>
                </a:solidFill>
              </a:rPr>
              <a:t>Julie Lawson, </a:t>
            </a:r>
            <a:r>
              <a:rPr lang="en" sz="1700" u="sng">
                <a:solidFill>
                  <a:schemeClr val="hlink"/>
                </a:solidFill>
                <a:hlinkClick r:id="rId3"/>
              </a:rPr>
              <a:t>julie.lawson@dc.gov</a:t>
            </a:r>
            <a:endParaRPr sz="1700">
              <a:solidFill>
                <a:srgbClr val="112C45"/>
              </a:solidFill>
            </a:endParaRPr>
          </a:p>
          <a:p>
            <a:pPr marL="457200" lvl="0" indent="-336550" algn="l" rtl="0">
              <a:spcBef>
                <a:spcPts val="0"/>
              </a:spcBef>
              <a:spcAft>
                <a:spcPts val="0"/>
              </a:spcAft>
              <a:buClr>
                <a:srgbClr val="112C45"/>
              </a:buClr>
              <a:buSzPts val="1700"/>
              <a:buChar char="●"/>
            </a:pPr>
            <a:r>
              <a:rPr lang="en" sz="1700">
                <a:solidFill>
                  <a:srgbClr val="112C45"/>
                </a:solidFill>
              </a:rPr>
              <a:t>Bart Merrick, </a:t>
            </a:r>
            <a:r>
              <a:rPr lang="en" sz="1700" u="sng">
                <a:solidFill>
                  <a:schemeClr val="hlink"/>
                </a:solidFill>
                <a:hlinkClick r:id="rId4"/>
              </a:rPr>
              <a:t>bart.merrick@noaa.gov</a:t>
            </a:r>
            <a:endParaRPr sz="1700">
              <a:solidFill>
                <a:srgbClr val="112C45"/>
              </a:solidFill>
            </a:endParaRPr>
          </a:p>
          <a:p>
            <a:pPr marL="0" lvl="0" indent="0" algn="l" rtl="0">
              <a:spcBef>
                <a:spcPts val="0"/>
              </a:spcBef>
              <a:spcAft>
                <a:spcPts val="0"/>
              </a:spcAft>
              <a:buNone/>
            </a:pPr>
            <a:r>
              <a:rPr lang="en" sz="1700">
                <a:solidFill>
                  <a:srgbClr val="112C45"/>
                </a:solidFill>
              </a:rPr>
              <a:t>Staffers:</a:t>
            </a:r>
            <a:endParaRPr sz="1700">
              <a:solidFill>
                <a:srgbClr val="112C45"/>
              </a:solidFill>
            </a:endParaRPr>
          </a:p>
          <a:p>
            <a:pPr marL="457200" lvl="0" indent="-336550" algn="l" rtl="0">
              <a:spcBef>
                <a:spcPts val="0"/>
              </a:spcBef>
              <a:spcAft>
                <a:spcPts val="0"/>
              </a:spcAft>
              <a:buClr>
                <a:srgbClr val="112C45"/>
              </a:buClr>
              <a:buSzPts val="1700"/>
              <a:buChar char="●"/>
            </a:pPr>
            <a:r>
              <a:rPr lang="en" sz="1700">
                <a:solidFill>
                  <a:srgbClr val="112C45"/>
                </a:solidFill>
              </a:rPr>
              <a:t>Daniel Koval, </a:t>
            </a:r>
            <a:r>
              <a:rPr lang="en" sz="1700" u="sng">
                <a:solidFill>
                  <a:schemeClr val="hlink"/>
                </a:solidFill>
                <a:hlinkClick r:id="rId5"/>
              </a:rPr>
              <a:t>kovald@chesapeake.org</a:t>
            </a:r>
            <a:endParaRPr sz="1700">
              <a:solidFill>
                <a:srgbClr val="112C45"/>
              </a:solidFill>
            </a:endParaRPr>
          </a:p>
          <a:p>
            <a:pPr marL="457200" lvl="0" indent="-336550" algn="l" rtl="0">
              <a:spcBef>
                <a:spcPts val="0"/>
              </a:spcBef>
              <a:spcAft>
                <a:spcPts val="0"/>
              </a:spcAft>
              <a:buClr>
                <a:srgbClr val="112C45"/>
              </a:buClr>
              <a:buSzPts val="1700"/>
              <a:buChar char="●"/>
            </a:pPr>
            <a:r>
              <a:rPr lang="en" sz="1700">
                <a:solidFill>
                  <a:srgbClr val="112C45"/>
                </a:solidFill>
              </a:rPr>
              <a:t>Meredith Lemke, </a:t>
            </a:r>
            <a:r>
              <a:rPr lang="en" sz="1700" u="sng">
                <a:solidFill>
                  <a:schemeClr val="hlink"/>
                </a:solidFill>
                <a:hlinkClick r:id="rId6"/>
              </a:rPr>
              <a:t>lemkem@chesapeake.org</a:t>
            </a:r>
            <a:r>
              <a:rPr lang="en" sz="1700">
                <a:solidFill>
                  <a:srgbClr val="112C45"/>
                </a:solidFill>
              </a:rPr>
              <a:t> </a:t>
            </a:r>
            <a:br>
              <a:rPr lang="en" sz="1700">
                <a:solidFill>
                  <a:srgbClr val="112C45"/>
                </a:solidFill>
              </a:rPr>
            </a:br>
            <a:endParaRPr sz="1700">
              <a:solidFill>
                <a:srgbClr val="112C45"/>
              </a:solidFill>
            </a:endParaRPr>
          </a:p>
          <a:p>
            <a:pPr marL="0" lvl="0" indent="0" algn="l" rtl="0">
              <a:spcBef>
                <a:spcPts val="0"/>
              </a:spcBef>
              <a:spcAft>
                <a:spcPts val="0"/>
              </a:spcAft>
              <a:buNone/>
            </a:pPr>
            <a:r>
              <a:rPr lang="en" sz="1700">
                <a:solidFill>
                  <a:srgbClr val="112C45"/>
                </a:solidFill>
              </a:rPr>
              <a:t>Next meeting: </a:t>
            </a:r>
            <a:r>
              <a:rPr lang="en" sz="1700" i="1">
                <a:solidFill>
                  <a:srgbClr val="112C45"/>
                </a:solidFill>
              </a:rPr>
              <a:t>Friday, December 18 - reschedule?</a:t>
            </a:r>
            <a:endParaRPr sz="1700">
              <a:solidFill>
                <a:srgbClr val="112C45"/>
              </a:solidFill>
            </a:endParaRPr>
          </a:p>
          <a:p>
            <a:pPr marL="0" lvl="0" indent="0" algn="l" rtl="0">
              <a:spcBef>
                <a:spcPts val="0"/>
              </a:spcBef>
              <a:spcAft>
                <a:spcPts val="0"/>
              </a:spcAft>
              <a:buNone/>
            </a:pPr>
            <a:endParaRPr sz="1800">
              <a:solidFill>
                <a:srgbClr val="112C45"/>
              </a:solidFill>
            </a:endParaRPr>
          </a:p>
        </p:txBody>
      </p:sp>
      <p:pic>
        <p:nvPicPr>
          <p:cNvPr id="448" name="Google Shape;448;p20" title="CBP-Photo-5.jpg"/>
          <p:cNvPicPr preferRelativeResize="0">
            <a:picLocks noGrp="1"/>
          </p:cNvPicPr>
          <p:nvPr>
            <p:ph type="pic" idx="2"/>
          </p:nvPr>
        </p:nvPicPr>
        <p:blipFill rotWithShape="1">
          <a:blip r:embed="rId7">
            <a:alphaModFix/>
          </a:blip>
          <a:srcRect l="16847" r="16853"/>
          <a:stretch/>
        </p:blipFill>
        <p:spPr>
          <a:xfrm>
            <a:off x="228600" y="1104900"/>
            <a:ext cx="3372000" cy="3392700"/>
          </a:xfrm>
          <a:prstGeom prst="rect">
            <a:avLst/>
          </a:prstGeom>
          <a:noFill/>
          <a:ln>
            <a:noFill/>
          </a:ln>
        </p:spPr>
      </p:pic>
      <p:sp>
        <p:nvSpPr>
          <p:cNvPr id="449" name="Google Shape;449;p20"/>
          <p:cNvSpPr txBox="1"/>
          <p:nvPr/>
        </p:nvSpPr>
        <p:spPr>
          <a:xfrm>
            <a:off x="3952475" y="1120340"/>
            <a:ext cx="4945800" cy="785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5100" b="1">
                <a:solidFill>
                  <a:srgbClr val="112C45"/>
                </a:solidFill>
              </a:rPr>
              <a:t>Thank you!</a:t>
            </a:r>
            <a:endParaRPr sz="3600" b="1"/>
          </a:p>
        </p:txBody>
      </p:sp>
      <p:sp>
        <p:nvSpPr>
          <p:cNvPr id="450" name="Google Shape;450;p20"/>
          <p:cNvSpPr txBox="1"/>
          <p:nvPr/>
        </p:nvSpPr>
        <p:spPr>
          <a:xfrm>
            <a:off x="160373" y="4419839"/>
            <a:ext cx="2898000" cy="300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en" sz="1000" b="0" i="0" u="none" strike="noStrike" cap="none">
                <a:solidFill>
                  <a:srgbClr val="212124"/>
                </a:solidFill>
                <a:highlight>
                  <a:srgbClr val="FFFFFF"/>
                </a:highlight>
                <a:latin typeface="Arial"/>
                <a:ea typeface="Arial"/>
                <a:cs typeface="Arial"/>
                <a:sym typeface="Arial"/>
              </a:rPr>
              <a:t>Photo by Will Parson/Chesapeake Bay Program</a:t>
            </a:r>
            <a:endParaRPr sz="1000" b="0" i="0" u="none" strike="noStrike" cap="non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CBP Presentation Theme">
  <a:themeElements>
    <a:clrScheme name="Simple Light">
      <a:dk1>
        <a:srgbClr val="112C45"/>
      </a:dk1>
      <a:lt1>
        <a:srgbClr val="FFFFFF"/>
      </a:lt1>
      <a:dk2>
        <a:srgbClr val="595959"/>
      </a:dk2>
      <a:lt2>
        <a:srgbClr val="EBEBEB"/>
      </a:lt2>
      <a:accent1>
        <a:srgbClr val="06AEEF"/>
      </a:accent1>
      <a:accent2>
        <a:srgbClr val="FDB84C"/>
      </a:accent2>
      <a:accent3>
        <a:srgbClr val="FFE809"/>
      </a:accent3>
      <a:accent4>
        <a:srgbClr val="AAE0FA"/>
      </a:accent4>
      <a:accent5>
        <a:srgbClr val="06AEEF"/>
      </a:accent5>
      <a:accent6>
        <a:srgbClr val="FDB84C"/>
      </a:accent6>
      <a:hlink>
        <a:srgbClr val="026B94"/>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3191</Words>
  <Application>Microsoft Office PowerPoint</Application>
  <PresentationFormat>On-screen Show (16:9)</PresentationFormat>
  <Paragraphs>329</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Source Sans Pro</vt:lpstr>
      <vt:lpstr>CBP Presentation Theme</vt:lpstr>
      <vt:lpstr>Workforce Workgroup</vt:lpstr>
      <vt:lpstr>Membership Updates</vt:lpstr>
      <vt:lpstr>Membership Updates</vt:lpstr>
      <vt:lpstr>Workforce WG Members (signatories)</vt:lpstr>
      <vt:lpstr>Workforce WG Members (at-large)</vt:lpstr>
      <vt:lpstr>Workforce WG Members (non-voting)</vt:lpstr>
      <vt:lpstr>PowerPoint Presentation</vt:lpstr>
      <vt:lpstr>PowerPoint Presentation</vt:lpstr>
      <vt:lpstr>Management Strategies Drafting Updates</vt:lpstr>
      <vt:lpstr>Goal Level: Cross-Outcome Challenges</vt:lpstr>
      <vt:lpstr>Goal Level: Cross-Outcome Management Approaches</vt:lpstr>
      <vt:lpstr>Workforce Outcome Challenges</vt:lpstr>
      <vt:lpstr>Workforce Outcome Challenges</vt:lpstr>
      <vt:lpstr>Workforce Outcome Management Approaches</vt:lpstr>
      <vt:lpstr>Chesapeake Progress</vt:lpstr>
      <vt:lpstr>Indicator Jobs</vt:lpstr>
      <vt:lpstr>K-12 Career &amp; Technical Education Action Team</vt:lpstr>
      <vt:lpstr>Round Robin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Meredith Lemke</dc:creator>
  <cp:lastModifiedBy>Meredith Lemke</cp:lastModifiedBy>
  <cp:revision>1</cp:revision>
  <dcterms:modified xsi:type="dcterms:W3CDTF">2026-10-16T14:21:29Z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0x01010081CCB174F9BE1049BAB3316C6641B619</vt:lpwstr>
  </property>
</Properties>
</file>