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8"/>
  </p:notesMasterIdLst>
  <p:handoutMasterIdLst>
    <p:handoutMasterId r:id="rId9"/>
  </p:handoutMasterIdLst>
  <p:sldIdLst>
    <p:sldId id="270" r:id="rId2"/>
    <p:sldId id="470" r:id="rId3"/>
    <p:sldId id="484" r:id="rId4"/>
    <p:sldId id="485" r:id="rId5"/>
    <p:sldId id="486" r:id="rId6"/>
    <p:sldId id="487" r:id="rId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4B71"/>
    <a:srgbClr val="5F5F5F"/>
    <a:srgbClr val="FF0000"/>
    <a:srgbClr val="660033"/>
    <a:srgbClr val="000066"/>
    <a:srgbClr val="99CCFF"/>
    <a:srgbClr val="FFFFCC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1" autoAdjust="0"/>
    <p:restoredTop sz="73595" autoAdjust="0"/>
  </p:normalViewPr>
  <p:slideViewPr>
    <p:cSldViewPr>
      <p:cViewPr varScale="1">
        <p:scale>
          <a:sx n="60" d="100"/>
          <a:sy n="60" d="100"/>
        </p:scale>
        <p:origin x="-8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40E0BE-D147-4D00-B22C-BA0124660A9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45FD4B-970D-4E6D-B896-FE29B537873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4D1D77-CEB9-497A-BD77-466E0F708B8E}" type="slidenum">
              <a:rPr lang="en-US"/>
              <a:pPr/>
              <a:t>1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A26124-9E94-468D-9C1C-105A488AEFF5}" type="slidenum">
              <a:rPr lang="en-US"/>
              <a:pPr/>
              <a:t>2</a:t>
            </a:fld>
            <a:endParaRPr 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A8DFC6-9200-47C5-B687-56765BA19F84}" type="slidenum">
              <a:rPr lang="en-US"/>
              <a:pPr/>
              <a:t>3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A8DFC6-9200-47C5-B687-56765BA19F84}" type="slidenum">
              <a:rPr lang="en-US"/>
              <a:pPr/>
              <a:t>4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A8DFC6-9200-47C5-B687-56765BA19F84}" type="slidenum">
              <a:rPr lang="en-US"/>
              <a:pPr/>
              <a:t>5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A8DFC6-9200-47C5-B687-56765BA19F84}" type="slidenum">
              <a:rPr lang="en-US"/>
              <a:pPr/>
              <a:t>6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74005-91A8-4799-887A-DE06572C31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EF75A-02F8-44AC-846C-5916D148B9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5368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019800" cy="5368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8E28E-8C40-415D-BF3E-9583E6CF05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872D6-9448-4384-A9D7-3664F66B3FC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72D8F-EBD2-4AB5-A614-C9506E56F39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938C9-6C28-44ED-99E8-6017733334F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DA967-A3AF-4DF0-9B49-44CE5B56FA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C4D6-7A43-47AB-9CAB-CE4F9043E6E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3EB9E-6F21-45DC-A19C-7CDC5C9496D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3A706-FBF3-432F-851D-B0D5FE2AD0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D8906-C146-430F-8040-DA2E852EE8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09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409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409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F0DBEAD7-53E7-482F-9A63-016AA299455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09607" name="Freeform 7"/>
          <p:cNvSpPr>
            <a:spLocks noChangeArrowheads="1"/>
          </p:cNvSpPr>
          <p:nvPr/>
        </p:nvSpPr>
        <p:spPr bwMode="auto">
          <a:xfrm>
            <a:off x="381000" y="8382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0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09609" name="Picture 9" descr="states"/>
          <p:cNvPicPr>
            <a:picLocks noChangeAspect="1" noChangeArrowheads="1"/>
          </p:cNvPicPr>
          <p:nvPr userDrawn="1"/>
        </p:nvPicPr>
        <p:blipFill>
          <a:blip r:embed="rId13" cstate="print">
            <a:lum bright="78000" contrast="-66000"/>
          </a:blip>
          <a:srcRect l="3273" t="4234" r="51996" b="18469"/>
          <a:stretch>
            <a:fillRect/>
          </a:stretch>
        </p:blipFill>
        <p:spPr bwMode="auto">
          <a:xfrm>
            <a:off x="4572000" y="762000"/>
            <a:ext cx="457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10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66FF">
                  <a:alpha val="75000"/>
                </a:srgbClr>
              </a:gs>
              <a:gs pos="100000">
                <a:srgbClr val="C0C0C0">
                  <a:alpha val="59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 sz="800" b="1">
              <a:ea typeface="ＭＳ Ｐゴシック"/>
              <a:cs typeface="ＭＳ Ｐゴシック"/>
            </a:endParaRPr>
          </a:p>
        </p:txBody>
      </p:sp>
      <p:pic>
        <p:nvPicPr>
          <p:cNvPr id="409611" name="Picture 9" descr="Cbplogocnotext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05800" y="176213"/>
            <a:ext cx="6858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8"/>
          <p:cNvSpPr>
            <a:spLocks noChangeArrowheads="1"/>
          </p:cNvSpPr>
          <p:nvPr/>
        </p:nvSpPr>
        <p:spPr bwMode="auto">
          <a:xfrm>
            <a:off x="0" y="0"/>
            <a:ext cx="9144000" cy="4876800"/>
          </a:xfrm>
          <a:prstGeom prst="rect">
            <a:avLst/>
          </a:prstGeom>
          <a:gradFill rotWithShape="1">
            <a:gsLst>
              <a:gs pos="0">
                <a:srgbClr val="0066FF">
                  <a:alpha val="84000"/>
                </a:srgbClr>
              </a:gs>
              <a:gs pos="100000">
                <a:srgbClr val="C0C0C0">
                  <a:alpha val="77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 sz="800" b="1">
              <a:ea typeface="ＭＳ Ｐゴシック"/>
              <a:cs typeface="ＭＳ Ｐゴシック"/>
            </a:endParaRPr>
          </a:p>
        </p:txBody>
      </p:sp>
      <p:pic>
        <p:nvPicPr>
          <p:cNvPr id="26642" name="Picture 18" descr="gmap"/>
          <p:cNvPicPr>
            <a:picLocks noChangeAspect="1" noChangeArrowheads="1"/>
          </p:cNvPicPr>
          <p:nvPr/>
        </p:nvPicPr>
        <p:blipFill>
          <a:blip r:embed="rId3" cstate="print">
            <a:lum bright="66000" contrast="-84000"/>
          </a:blip>
          <a:srcRect t="35478" b="31131"/>
          <a:stretch>
            <a:fillRect/>
          </a:stretch>
        </p:blipFill>
        <p:spPr bwMode="auto">
          <a:xfrm>
            <a:off x="0" y="3886200"/>
            <a:ext cx="9142413" cy="2971800"/>
          </a:xfrm>
          <a:prstGeom prst="rect">
            <a:avLst/>
          </a:prstGeom>
          <a:noFill/>
        </p:spPr>
      </p:pic>
      <p:pic>
        <p:nvPicPr>
          <p:cNvPr id="26629" name="Picture 9" descr="Cbplogocnotex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2667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5943600" y="3124200"/>
            <a:ext cx="3200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Margaret Enloe</a:t>
            </a:r>
          </a:p>
          <a:p>
            <a:r>
              <a:rPr lang="en-US">
                <a:latin typeface="Calibri" pitchFamily="34" charset="0"/>
              </a:rPr>
              <a:t>CBP Communications Director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2006416" y="1752600"/>
            <a:ext cx="528516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200" b="1" dirty="0" smtClean="0">
                <a:latin typeface="Calibri" pitchFamily="34" charset="0"/>
              </a:rPr>
              <a:t>Executive Council 2012</a:t>
            </a:r>
          </a:p>
          <a:p>
            <a:pPr algn="ctr"/>
            <a:r>
              <a:rPr lang="en-US" sz="4200" b="1" dirty="0" smtClean="0">
                <a:solidFill>
                  <a:schemeClr val="accent2"/>
                </a:solidFill>
                <a:latin typeface="Calibri" pitchFamily="34" charset="0"/>
              </a:rPr>
              <a:t>Overview</a:t>
            </a:r>
            <a:endParaRPr lang="en-US" sz="20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1905000" y="4495800"/>
            <a:ext cx="5562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84213" lvl="1" indent="-342900">
              <a:lnSpc>
                <a:spcPct val="80000"/>
              </a:lnSpc>
              <a:buFontTx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</a:rPr>
              <a:t>Themes</a:t>
            </a:r>
            <a:endParaRPr lang="en-US" sz="2400" dirty="0">
              <a:solidFill>
                <a:srgbClr val="000066"/>
              </a:solidFill>
              <a:latin typeface="Calibri" pitchFamily="34" charset="0"/>
            </a:endParaRPr>
          </a:p>
          <a:p>
            <a:pPr marL="684213" lvl="1" indent="-342900">
              <a:lnSpc>
                <a:spcPct val="140000"/>
              </a:lnSpc>
              <a:buFontTx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</a:rPr>
              <a:t>Draft Agenda</a:t>
            </a:r>
            <a:endParaRPr lang="en-US" sz="2400" dirty="0">
              <a:solidFill>
                <a:srgbClr val="000066"/>
              </a:solidFill>
              <a:latin typeface="Calibri" pitchFamily="34" charset="0"/>
            </a:endParaRPr>
          </a:p>
          <a:p>
            <a:pPr marL="684213" lvl="1" indent="-342900">
              <a:lnSpc>
                <a:spcPct val="140000"/>
              </a:lnSpc>
              <a:buFontTx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</a:rPr>
              <a:t>State of the Program</a:t>
            </a:r>
          </a:p>
          <a:p>
            <a:pPr marL="684213" lvl="1" indent="-342900">
              <a:lnSpc>
                <a:spcPct val="140000"/>
              </a:lnSpc>
              <a:buFontTx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</a:rPr>
              <a:t>Milestones </a:t>
            </a:r>
            <a:endParaRPr lang="en-US" sz="2400" dirty="0">
              <a:solidFill>
                <a:srgbClr val="0000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6" name="Rectangle 11"/>
          <p:cNvSpPr>
            <a:spLocks noChangeArrowheads="1"/>
          </p:cNvSpPr>
          <p:nvPr/>
        </p:nvSpPr>
        <p:spPr bwMode="auto">
          <a:xfrm>
            <a:off x="1066800" y="152400"/>
            <a:ext cx="701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4400" dirty="0" smtClean="0">
                <a:latin typeface="Calibri" pitchFamily="34" charset="0"/>
                <a:ea typeface="ＭＳ Ｐゴシック"/>
                <a:cs typeface="ＭＳ Ｐゴシック"/>
              </a:rPr>
              <a:t>Theme</a:t>
            </a:r>
            <a:endParaRPr lang="en-US" sz="4400" dirty="0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143000"/>
            <a:ext cx="74676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/>
              <a:t>Working Title: </a:t>
            </a:r>
          </a:p>
          <a:p>
            <a:r>
              <a:rPr lang="en-US" sz="2800" i="1" dirty="0" smtClean="0"/>
              <a:t>Drop by Drop, Step By Step: </a:t>
            </a:r>
          </a:p>
          <a:p>
            <a:r>
              <a:rPr lang="en-US" sz="2800" i="1" dirty="0"/>
              <a:t>	</a:t>
            </a:r>
            <a:r>
              <a:rPr lang="en-US" sz="2800" i="1" dirty="0" smtClean="0"/>
              <a:t>Implementing the Plan</a:t>
            </a:r>
          </a:p>
          <a:p>
            <a:endParaRPr lang="en-US" sz="2800" u="sng" dirty="0" smtClean="0"/>
          </a:p>
          <a:p>
            <a:r>
              <a:rPr lang="en-US" sz="2800" u="sng" dirty="0" smtClean="0"/>
              <a:t>Meeting to highlight: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Urban &amp; Ag – Both Doing Their Part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Local action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Includes local </a:t>
            </a:r>
            <a:r>
              <a:rPr lang="en-US" sz="2000" dirty="0" err="1" smtClean="0"/>
              <a:t>gov’t</a:t>
            </a:r>
            <a:r>
              <a:rPr lang="en-US" sz="2000" dirty="0" smtClean="0"/>
              <a:t> and and non-</a:t>
            </a:r>
            <a:r>
              <a:rPr lang="en-US" sz="2000" dirty="0" err="1" smtClean="0"/>
              <a:t>gov’t</a:t>
            </a:r>
            <a:r>
              <a:rPr lang="en-US" sz="2000" dirty="0" smtClean="0"/>
              <a:t> (e.g. Soil Conservation  Districts)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Water Quality Monitoring: Seeing Results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	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1" name="Text Box 3"/>
          <p:cNvSpPr txBox="1">
            <a:spLocks noChangeArrowheads="1"/>
          </p:cNvSpPr>
          <p:nvPr/>
        </p:nvSpPr>
        <p:spPr bwMode="auto">
          <a:xfrm>
            <a:off x="0" y="762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latin typeface="Calibri" pitchFamily="34" charset="0"/>
              </a:rPr>
              <a:t>Annotated Agenda (Draft)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437254" name="Text Box 6"/>
          <p:cNvSpPr txBox="1">
            <a:spLocks noChangeArrowheads="1"/>
          </p:cNvSpPr>
          <p:nvPr/>
        </p:nvSpPr>
        <p:spPr bwMode="auto">
          <a:xfrm>
            <a:off x="5943600" y="762000"/>
            <a:ext cx="24384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" name="Rectangle 10"/>
          <p:cNvSpPr txBox="1">
            <a:spLocks noChangeArrowheads="1"/>
          </p:cNvSpPr>
          <p:nvPr/>
        </p:nvSpPr>
        <p:spPr>
          <a:xfrm>
            <a:off x="457200" y="914400"/>
            <a:ext cx="8686800" cy="56388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000" kern="0" dirty="0" smtClean="0">
                <a:latin typeface="+mn-lt"/>
              </a:rPr>
              <a:t>10:15-10:30	EC </a:t>
            </a:r>
            <a:r>
              <a:rPr lang="en-US" sz="2000" kern="0" dirty="0">
                <a:latin typeface="+mn-lt"/>
              </a:rPr>
              <a:t>members </a:t>
            </a:r>
            <a:r>
              <a:rPr lang="en-US" sz="2000" kern="0" dirty="0" smtClean="0">
                <a:latin typeface="+mn-lt"/>
              </a:rPr>
              <a:t>arriving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kumimoji="0" lang="en-US" sz="12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10:30-12:30 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Morning Session – PUBLIC 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10:30-10:40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Welcome, Agenda, Overview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EC Chair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10:40-11:50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Updates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CBP Director/Advisory Comm.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Chairs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 (10:40)	State of Program:  Program overview (5 min); Report from 			PSC on Deliverables from Last EC Meeting (5 min); Milestones 		(10 min); Restoration Indic. (10min)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(11:10-40) 	CAC,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STAC, LGAG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briefings (10 min ea.)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(11:40)	Open Discussion between EC and presenters  (30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mins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12:10-12:30	Tent: Lightening Talks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W’shed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groups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PA, MD, VA, DC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12:30-1:40    	Lunch - PRIVATE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12:30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 to/transition to lunch, location TBD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12:40-1:30	2 </a:t>
            </a:r>
            <a:r>
              <a:rPr lang="en-US" kern="0" dirty="0" smtClean="0">
                <a:latin typeface="+mn-lt"/>
              </a:rPr>
              <a:t>Discussion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Topics (TBD) (20 min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ea.)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1:30		Briefing on Theme &amp; Press Event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1" name="Text Box 3"/>
          <p:cNvSpPr txBox="1">
            <a:spLocks noChangeArrowheads="1"/>
          </p:cNvSpPr>
          <p:nvPr/>
        </p:nvSpPr>
        <p:spPr bwMode="auto">
          <a:xfrm>
            <a:off x="0" y="762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latin typeface="Calibri" pitchFamily="34" charset="0"/>
              </a:rPr>
              <a:t>Annotated Agenda (Draft)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437254" name="Text Box 6"/>
          <p:cNvSpPr txBox="1">
            <a:spLocks noChangeArrowheads="1"/>
          </p:cNvSpPr>
          <p:nvPr/>
        </p:nvSpPr>
        <p:spPr bwMode="auto">
          <a:xfrm>
            <a:off x="5943600" y="762000"/>
            <a:ext cx="24384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1066800"/>
            <a:ext cx="82296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2000" b="1" dirty="0" smtClean="0"/>
              <a:t>1:40-2:10	Afternoon </a:t>
            </a:r>
            <a:r>
              <a:rPr lang="en-US" sz="2000" b="1" dirty="0"/>
              <a:t>Session – Activity (TBD)</a:t>
            </a:r>
          </a:p>
          <a:p>
            <a:pPr>
              <a:buNone/>
              <a:defRPr/>
            </a:pPr>
            <a:r>
              <a:rPr lang="en-US" dirty="0"/>
              <a:t>	1:40	Walk to Activity; stop for photo </a:t>
            </a:r>
            <a:r>
              <a:rPr lang="en-US" dirty="0" err="1"/>
              <a:t>opps</a:t>
            </a:r>
            <a:endParaRPr lang="en-US" dirty="0"/>
          </a:p>
          <a:p>
            <a:pPr>
              <a:buFontTx/>
              <a:buNone/>
              <a:defRPr/>
            </a:pPr>
            <a:r>
              <a:rPr lang="en-US" dirty="0"/>
              <a:t>	1:55	Move to press conference location (if different)</a:t>
            </a:r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r>
              <a:rPr lang="en-US" sz="2000" b="1" dirty="0"/>
              <a:t>2:15 – 3:15   </a:t>
            </a:r>
            <a:r>
              <a:rPr lang="en-US" sz="2000" b="1" dirty="0" smtClean="0"/>
              <a:t>	Press </a:t>
            </a:r>
            <a:r>
              <a:rPr lang="en-US" sz="2000" b="1" dirty="0"/>
              <a:t>conference 	</a:t>
            </a:r>
          </a:p>
          <a:p>
            <a:pPr>
              <a:buFontTx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2:15	Welcome </a:t>
            </a:r>
            <a:r>
              <a:rPr lang="en-US" dirty="0"/>
              <a:t>by </a:t>
            </a:r>
            <a:r>
              <a:rPr lang="en-US" dirty="0" smtClean="0"/>
              <a:t>site representative (TBD)</a:t>
            </a:r>
            <a:endParaRPr lang="en-US" dirty="0"/>
          </a:p>
          <a:p>
            <a:pPr>
              <a:buFontTx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2:20 </a:t>
            </a:r>
            <a:r>
              <a:rPr lang="en-US" dirty="0"/>
              <a:t>	Administrator Jackson remarks</a:t>
            </a:r>
          </a:p>
          <a:p>
            <a:pPr>
              <a:buFontTx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2:25 </a:t>
            </a:r>
            <a:r>
              <a:rPr lang="en-US" dirty="0"/>
              <a:t>	Governor O’Malley remarks</a:t>
            </a:r>
          </a:p>
          <a:p>
            <a:pPr>
              <a:buFontTx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2:30 </a:t>
            </a:r>
            <a:r>
              <a:rPr lang="en-US" dirty="0"/>
              <a:t>	Governor McDonnell remarks</a:t>
            </a:r>
          </a:p>
          <a:p>
            <a:pPr>
              <a:buFontTx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2:35</a:t>
            </a:r>
            <a:r>
              <a:rPr lang="en-US" dirty="0"/>
              <a:t>	Governor Corbett remarks</a:t>
            </a:r>
          </a:p>
          <a:p>
            <a:pPr>
              <a:buFontTx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2:40</a:t>
            </a:r>
            <a:r>
              <a:rPr lang="en-US" dirty="0"/>
              <a:t>	Senator Hanger remarks</a:t>
            </a:r>
          </a:p>
          <a:p>
            <a:pPr>
              <a:buFontTx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2:45</a:t>
            </a:r>
            <a:r>
              <a:rPr lang="en-US" dirty="0"/>
              <a:t>	Mayor Grey remarks</a:t>
            </a:r>
          </a:p>
          <a:p>
            <a:pPr>
              <a:buFontTx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2:50</a:t>
            </a:r>
            <a:r>
              <a:rPr lang="en-US" dirty="0"/>
              <a:t>	USDA Secretary </a:t>
            </a:r>
            <a:r>
              <a:rPr lang="en-US" dirty="0" err="1"/>
              <a:t>Vilsack</a:t>
            </a:r>
            <a:endParaRPr lang="en-US" dirty="0"/>
          </a:p>
          <a:p>
            <a:pPr>
              <a:buFontTx/>
              <a:buNone/>
              <a:defRPr/>
            </a:pPr>
            <a:r>
              <a:rPr lang="en-US" dirty="0" smtClean="0"/>
              <a:t>	2:55-3:15  Media </a:t>
            </a:r>
            <a:r>
              <a:rPr lang="en-US" dirty="0"/>
              <a:t>Q&amp;A and buffer time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1" name="Text Box 3"/>
          <p:cNvSpPr txBox="1">
            <a:spLocks noChangeArrowheads="1"/>
          </p:cNvSpPr>
          <p:nvPr/>
        </p:nvSpPr>
        <p:spPr bwMode="auto">
          <a:xfrm>
            <a:off x="0" y="762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latin typeface="Calibri" pitchFamily="34" charset="0"/>
              </a:rPr>
              <a:t>State of the Program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437254" name="Text Box 6"/>
          <p:cNvSpPr txBox="1">
            <a:spLocks noChangeArrowheads="1"/>
          </p:cNvSpPr>
          <p:nvPr/>
        </p:nvSpPr>
        <p:spPr bwMode="auto">
          <a:xfrm>
            <a:off x="5943600" y="762000"/>
            <a:ext cx="24384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1295400"/>
            <a:ext cx="8229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Report will include:</a:t>
            </a:r>
            <a:endParaRPr lang="en-US" sz="2800" b="1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 Director’s Message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 Goal Team updates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 Restoration Progress (Indicators)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 Bay Health - Indicators (released to date of EC)</a:t>
            </a:r>
          </a:p>
          <a:p>
            <a:pPr>
              <a:buNone/>
              <a:defRPr/>
            </a:pPr>
            <a:endParaRPr lang="en-US" sz="2400" dirty="0"/>
          </a:p>
          <a:p>
            <a:pPr>
              <a:buNone/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CBP Director’s Presentation will include: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 Director’s overview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 Bay Health – indicators released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/>
              <a:t> </a:t>
            </a:r>
            <a:r>
              <a:rPr lang="en-US" sz="2400" dirty="0" smtClean="0"/>
              <a:t>Restoration Progress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/>
              <a:t>  </a:t>
            </a:r>
            <a:r>
              <a:rPr lang="en-US" sz="2000" dirty="0" smtClean="0"/>
              <a:t>Examples of jurisdictions’ individual successes in last year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/>
              <a:t>   Examples of agencies’ individual successes in last year</a:t>
            </a:r>
          </a:p>
          <a:p>
            <a:pPr>
              <a:buNone/>
              <a:defRPr/>
            </a:pPr>
            <a:endParaRPr lang="en-US" sz="2400" dirty="0" smtClean="0"/>
          </a:p>
          <a:p>
            <a:pPr>
              <a:buNone/>
              <a:defRPr/>
            </a:pP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/>
              <a:t>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1" name="Text Box 3"/>
          <p:cNvSpPr txBox="1">
            <a:spLocks noChangeArrowheads="1"/>
          </p:cNvSpPr>
          <p:nvPr/>
        </p:nvSpPr>
        <p:spPr bwMode="auto">
          <a:xfrm>
            <a:off x="0" y="762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latin typeface="Calibri" pitchFamily="34" charset="0"/>
              </a:rPr>
              <a:t>Milestones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437254" name="Text Box 6"/>
          <p:cNvSpPr txBox="1">
            <a:spLocks noChangeArrowheads="1"/>
          </p:cNvSpPr>
          <p:nvPr/>
        </p:nvSpPr>
        <p:spPr bwMode="auto">
          <a:xfrm>
            <a:off x="5943600" y="762000"/>
            <a:ext cx="24384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1752600"/>
            <a:ext cx="8229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2009 -11 Milestones &amp; 2012-13 Milestones </a:t>
            </a:r>
            <a:br>
              <a:rPr lang="en-US" sz="2800" b="1" dirty="0" smtClean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>Presenter: Jeff Corbin</a:t>
            </a:r>
          </a:p>
          <a:p>
            <a:pPr>
              <a:buFontTx/>
              <a:buNone/>
              <a:defRPr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>
              <a:buFontTx/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Will include: </a:t>
            </a:r>
            <a:endParaRPr lang="en-US" sz="2800" b="1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Backgrounder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2009-11 Milestone Fact Sheets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2011 Progress Run Report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2012-13 Milestones Template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Nutrient and Sediment Trends Summary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buNone/>
              <a:defRPr/>
            </a:pPr>
            <a:endParaRPr lang="en-US" sz="2400" dirty="0" smtClean="0"/>
          </a:p>
          <a:p>
            <a:pPr>
              <a:buNone/>
              <a:defRPr/>
            </a:pP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/>
              <a:t>	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4598</TotalTime>
  <Words>126</Words>
  <Application>Microsoft Office PowerPoint</Application>
  <PresentationFormat>On-screen Show (4:3)</PresentationFormat>
  <Paragraphs>96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Edge</vt:lpstr>
      <vt:lpstr>Slide 1</vt:lpstr>
      <vt:lpstr>Slide 2</vt:lpstr>
      <vt:lpstr>Slide 3</vt:lpstr>
      <vt:lpstr>Slide 4</vt:lpstr>
      <vt:lpstr>Slide 5</vt:lpstr>
      <vt:lpstr>Slide 6</vt:lpstr>
    </vt:vector>
  </TitlesOfParts>
  <Company>U.S. 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cfox</dc:creator>
  <cp:lastModifiedBy>menloe</cp:lastModifiedBy>
  <cp:revision>59</cp:revision>
  <dcterms:created xsi:type="dcterms:W3CDTF">2009-06-17T17:40:34Z</dcterms:created>
  <dcterms:modified xsi:type="dcterms:W3CDTF">2012-05-14T14:34:23Z</dcterms:modified>
</cp:coreProperties>
</file>