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handoutMasterIdLst>
    <p:handoutMasterId r:id="rId12"/>
  </p:handoutMasterIdLst>
  <p:sldIdLst>
    <p:sldId id="256" r:id="rId2"/>
    <p:sldId id="258" r:id="rId3"/>
    <p:sldId id="309" r:id="rId4"/>
    <p:sldId id="302" r:id="rId5"/>
    <p:sldId id="260" r:id="rId6"/>
    <p:sldId id="292" r:id="rId7"/>
    <p:sldId id="298" r:id="rId8"/>
    <p:sldId id="289" r:id="rId9"/>
    <p:sldId id="3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42BA6F-DDCA-435E-8DAA-6EC48BF0A096}">
          <p14:sldIdLst>
            <p14:sldId id="256"/>
            <p14:sldId id="258"/>
            <p14:sldId id="309"/>
            <p14:sldId id="302"/>
            <p14:sldId id="260"/>
            <p14:sldId id="292"/>
            <p14:sldId id="298"/>
            <p14:sldId id="289"/>
            <p14:sldId id="3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Onorevole" initials="KO" lastIdx="14" clrIdx="0">
    <p:extLst>
      <p:ext uri="{19B8F6BF-5375-455C-9EA6-DF929625EA0E}">
        <p15:presenceInfo xmlns:p15="http://schemas.microsoft.com/office/powerpoint/2012/main" userId="S::Kathleen.Onorevole@erg.com::bdb752a2-900b-4f91-afd4-b26f11505407" providerId="AD"/>
      </p:ext>
    </p:extLst>
  </p:cmAuthor>
  <p:cmAuthor id="2" name="Beverly Ge" initials="BG" lastIdx="31" clrIdx="1">
    <p:extLst>
      <p:ext uri="{19B8F6BF-5375-455C-9EA6-DF929625EA0E}">
        <p15:presenceInfo xmlns:p15="http://schemas.microsoft.com/office/powerpoint/2012/main" userId="S::Beverly.Ge@erg.com::d2be4e96-1bbb-4964-bfd0-c870c6162df8" providerId="AD"/>
      </p:ext>
    </p:extLst>
  </p:cmAuthor>
  <p:cmAuthor id="3" name="Laura Bachle" initials="LB" lastIdx="2" clrIdx="2">
    <p:extLst>
      <p:ext uri="{19B8F6BF-5375-455C-9EA6-DF929625EA0E}">
        <p15:presenceInfo xmlns:p15="http://schemas.microsoft.com/office/powerpoint/2012/main" userId="S::Laura.Bachle@erg.com::7e6f5a8f-6d6b-4719-8dbd-91d5012d5e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5353"/>
    <a:srgbClr val="339846"/>
    <a:srgbClr val="F56A3A"/>
    <a:srgbClr val="000000"/>
    <a:srgbClr val="416895"/>
    <a:srgbClr val="769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92845-B160-4F53-9EFC-3EE1326DFF20}" v="1" dt="2021-08-16T16:40:05.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98" autoAdjust="0"/>
    <p:restoredTop sz="75574" autoAdjust="0"/>
  </p:normalViewPr>
  <p:slideViewPr>
    <p:cSldViewPr showGuides="1">
      <p:cViewPr varScale="1">
        <p:scale>
          <a:sx n="50" d="100"/>
          <a:sy n="50" d="100"/>
        </p:scale>
        <p:origin x="412" y="44"/>
      </p:cViewPr>
      <p:guideLst>
        <p:guide orient="horz" pos="2160"/>
        <p:guide pos="3840"/>
      </p:guideLst>
    </p:cSldViewPr>
  </p:slideViewPr>
  <p:notesTextViewPr>
    <p:cViewPr>
      <p:scale>
        <a:sx n="1" d="1"/>
        <a:sy n="1" d="1"/>
      </p:scale>
      <p:origin x="0" y="0"/>
    </p:cViewPr>
  </p:notesTextViewPr>
  <p:notesViewPr>
    <p:cSldViewPr>
      <p:cViewPr>
        <p:scale>
          <a:sx n="100" d="100"/>
          <a:sy n="100" d="100"/>
        </p:scale>
        <p:origin x="2688" y="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achle" userId="7e6f5a8f-6d6b-4719-8dbd-91d5012d5ea5" providerId="ADAL" clId="{C0F92845-B160-4F53-9EFC-3EE1326DFF20}"/>
    <pc:docChg chg="custSel modSld">
      <pc:chgData name="Laura Bachle" userId="7e6f5a8f-6d6b-4719-8dbd-91d5012d5ea5" providerId="ADAL" clId="{C0F92845-B160-4F53-9EFC-3EE1326DFF20}" dt="2021-08-16T16:45:21.693" v="523" actId="20577"/>
      <pc:docMkLst>
        <pc:docMk/>
      </pc:docMkLst>
      <pc:sldChg chg="modSp mod">
        <pc:chgData name="Laura Bachle" userId="7e6f5a8f-6d6b-4719-8dbd-91d5012d5ea5" providerId="ADAL" clId="{C0F92845-B160-4F53-9EFC-3EE1326DFF20}" dt="2021-08-16T16:32:53.587" v="78" actId="20577"/>
        <pc:sldMkLst>
          <pc:docMk/>
          <pc:sldMk cId="2297127876" sldId="256"/>
        </pc:sldMkLst>
        <pc:spChg chg="mod">
          <ac:chgData name="Laura Bachle" userId="7e6f5a8f-6d6b-4719-8dbd-91d5012d5ea5" providerId="ADAL" clId="{C0F92845-B160-4F53-9EFC-3EE1326DFF20}" dt="2021-08-16T16:32:36.673" v="62" actId="20577"/>
          <ac:spMkLst>
            <pc:docMk/>
            <pc:sldMk cId="2297127876" sldId="256"/>
            <ac:spMk id="4" creationId="{00000000-0000-0000-0000-000000000000}"/>
          </ac:spMkLst>
        </pc:spChg>
        <pc:spChg chg="mod">
          <ac:chgData name="Laura Bachle" userId="7e6f5a8f-6d6b-4719-8dbd-91d5012d5ea5" providerId="ADAL" clId="{C0F92845-B160-4F53-9EFC-3EE1326DFF20}" dt="2021-08-16T16:32:53.587" v="78" actId="20577"/>
          <ac:spMkLst>
            <pc:docMk/>
            <pc:sldMk cId="2297127876" sldId="256"/>
            <ac:spMk id="9" creationId="{00000000-0000-0000-0000-000000000000}"/>
          </ac:spMkLst>
        </pc:spChg>
      </pc:sldChg>
      <pc:sldChg chg="modSp mod">
        <pc:chgData name="Laura Bachle" userId="7e6f5a8f-6d6b-4719-8dbd-91d5012d5ea5" providerId="ADAL" clId="{C0F92845-B160-4F53-9EFC-3EE1326DFF20}" dt="2021-08-16T16:33:25.098" v="112" actId="20577"/>
        <pc:sldMkLst>
          <pc:docMk/>
          <pc:sldMk cId="232361375" sldId="258"/>
        </pc:sldMkLst>
        <pc:spChg chg="mod">
          <ac:chgData name="Laura Bachle" userId="7e6f5a8f-6d6b-4719-8dbd-91d5012d5ea5" providerId="ADAL" clId="{C0F92845-B160-4F53-9EFC-3EE1326DFF20}" dt="2021-08-16T16:33:25.098" v="112" actId="20577"/>
          <ac:spMkLst>
            <pc:docMk/>
            <pc:sldMk cId="232361375" sldId="258"/>
            <ac:spMk id="5" creationId="{00000000-0000-0000-0000-000000000000}"/>
          </ac:spMkLst>
        </pc:spChg>
      </pc:sldChg>
      <pc:sldChg chg="modSp mod modNotesTx">
        <pc:chgData name="Laura Bachle" userId="7e6f5a8f-6d6b-4719-8dbd-91d5012d5ea5" providerId="ADAL" clId="{C0F92845-B160-4F53-9EFC-3EE1326DFF20}" dt="2021-08-16T16:36:28.595" v="150" actId="20577"/>
        <pc:sldMkLst>
          <pc:docMk/>
          <pc:sldMk cId="897088547" sldId="260"/>
        </pc:sldMkLst>
        <pc:spChg chg="mod">
          <ac:chgData name="Laura Bachle" userId="7e6f5a8f-6d6b-4719-8dbd-91d5012d5ea5" providerId="ADAL" clId="{C0F92845-B160-4F53-9EFC-3EE1326DFF20}" dt="2021-08-16T16:35:58.092" v="138" actId="20577"/>
          <ac:spMkLst>
            <pc:docMk/>
            <pc:sldMk cId="897088547" sldId="260"/>
            <ac:spMk id="5" creationId="{00000000-0000-0000-0000-000000000000}"/>
          </ac:spMkLst>
        </pc:spChg>
      </pc:sldChg>
      <pc:sldChg chg="modSp mod">
        <pc:chgData name="Laura Bachle" userId="7e6f5a8f-6d6b-4719-8dbd-91d5012d5ea5" providerId="ADAL" clId="{C0F92845-B160-4F53-9EFC-3EE1326DFF20}" dt="2021-08-16T16:39:31.255" v="236" actId="1076"/>
        <pc:sldMkLst>
          <pc:docMk/>
          <pc:sldMk cId="3092059983" sldId="289"/>
        </pc:sldMkLst>
        <pc:spChg chg="mod">
          <ac:chgData name="Laura Bachle" userId="7e6f5a8f-6d6b-4719-8dbd-91d5012d5ea5" providerId="ADAL" clId="{C0F92845-B160-4F53-9EFC-3EE1326DFF20}" dt="2021-08-16T16:39:31.255" v="236" actId="1076"/>
          <ac:spMkLst>
            <pc:docMk/>
            <pc:sldMk cId="3092059983" sldId="289"/>
            <ac:spMk id="6" creationId="{25631C5B-8987-4412-9F47-767EAC330E50}"/>
          </ac:spMkLst>
        </pc:spChg>
      </pc:sldChg>
      <pc:sldChg chg="modSp mod">
        <pc:chgData name="Laura Bachle" userId="7e6f5a8f-6d6b-4719-8dbd-91d5012d5ea5" providerId="ADAL" clId="{C0F92845-B160-4F53-9EFC-3EE1326DFF20}" dt="2021-08-16T16:37:41.670" v="201" actId="20577"/>
        <pc:sldMkLst>
          <pc:docMk/>
          <pc:sldMk cId="3645241774" sldId="292"/>
        </pc:sldMkLst>
        <pc:spChg chg="mod">
          <ac:chgData name="Laura Bachle" userId="7e6f5a8f-6d6b-4719-8dbd-91d5012d5ea5" providerId="ADAL" clId="{C0F92845-B160-4F53-9EFC-3EE1326DFF20}" dt="2021-08-16T16:37:41.670" v="201" actId="20577"/>
          <ac:spMkLst>
            <pc:docMk/>
            <pc:sldMk cId="3645241774" sldId="292"/>
            <ac:spMk id="5" creationId="{00000000-0000-0000-0000-000000000000}"/>
          </ac:spMkLst>
        </pc:spChg>
      </pc:sldChg>
      <pc:sldChg chg="modSp mod">
        <pc:chgData name="Laura Bachle" userId="7e6f5a8f-6d6b-4719-8dbd-91d5012d5ea5" providerId="ADAL" clId="{C0F92845-B160-4F53-9EFC-3EE1326DFF20}" dt="2021-08-16T16:33:44.533" v="114" actId="20577"/>
        <pc:sldMkLst>
          <pc:docMk/>
          <pc:sldMk cId="3462549787" sldId="302"/>
        </pc:sldMkLst>
        <pc:spChg chg="mod">
          <ac:chgData name="Laura Bachle" userId="7e6f5a8f-6d6b-4719-8dbd-91d5012d5ea5" providerId="ADAL" clId="{C0F92845-B160-4F53-9EFC-3EE1326DFF20}" dt="2021-08-16T16:33:44.533" v="114" actId="20577"/>
          <ac:spMkLst>
            <pc:docMk/>
            <pc:sldMk cId="3462549787" sldId="302"/>
            <ac:spMk id="3" creationId="{AC755AF4-8744-48F2-934B-AF97A2F7F558}"/>
          </ac:spMkLst>
        </pc:spChg>
      </pc:sldChg>
      <pc:sldChg chg="addSp modSp mod">
        <pc:chgData name="Laura Bachle" userId="7e6f5a8f-6d6b-4719-8dbd-91d5012d5ea5" providerId="ADAL" clId="{C0F92845-B160-4F53-9EFC-3EE1326DFF20}" dt="2021-08-16T16:45:21.693" v="523" actId="20577"/>
        <pc:sldMkLst>
          <pc:docMk/>
          <pc:sldMk cId="2832655462" sldId="303"/>
        </pc:sldMkLst>
        <pc:spChg chg="add mod">
          <ac:chgData name="Laura Bachle" userId="7e6f5a8f-6d6b-4719-8dbd-91d5012d5ea5" providerId="ADAL" clId="{C0F92845-B160-4F53-9EFC-3EE1326DFF20}" dt="2021-08-16T16:45:21.693" v="523" actId="20577"/>
          <ac:spMkLst>
            <pc:docMk/>
            <pc:sldMk cId="2832655462" sldId="303"/>
            <ac:spMk id="3" creationId="{63DE63A1-BBD0-4F87-8A12-025C91EDF9B2}"/>
          </ac:spMkLst>
        </pc:spChg>
      </pc:sldChg>
    </pc:docChg>
  </pc:docChgLst>
  <pc:docChgLst>
    <pc:chgData name="Laura Bachle" userId="7e6f5a8f-6d6b-4719-8dbd-91d5012d5ea5" providerId="ADAL" clId="{2A3CEF0E-29FE-4775-8D07-D8361870EB53}"/>
    <pc:docChg chg="custSel">
      <pc:chgData name="Laura Bachle" userId="7e6f5a8f-6d6b-4719-8dbd-91d5012d5ea5" providerId="ADAL" clId="{2A3CEF0E-29FE-4775-8D07-D8361870EB53}" dt="2021-07-23T13:16:41.768" v="0" actId="1592"/>
      <pc:docMkLst>
        <pc:docMk/>
      </pc:docMkLst>
      <pc:sldChg chg="delCm">
        <pc:chgData name="Laura Bachle" userId="7e6f5a8f-6d6b-4719-8dbd-91d5012d5ea5" providerId="ADAL" clId="{2A3CEF0E-29FE-4775-8D07-D8361870EB53}" dt="2021-07-23T13:16:41.768" v="0" actId="1592"/>
        <pc:sldMkLst>
          <pc:docMk/>
          <pc:sldMk cId="895322708"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3902F-03B8-4CB6-B37E-9919CB02FA5E}" type="datetimeFigureOut">
              <a:rPr lang="en-US" smtClean="0"/>
              <a:t>8/16/2021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25BF4-5141-4634-9CA1-905983B612C3}" type="slidenum">
              <a:rPr lang="en-US" smtClean="0"/>
              <a:t>‹#›</a:t>
            </a:fld>
            <a:endParaRPr lang="en-US" dirty="0"/>
          </a:p>
        </p:txBody>
      </p:sp>
    </p:spTree>
    <p:extLst>
      <p:ext uri="{BB962C8B-B14F-4D97-AF65-F5344CB8AC3E}">
        <p14:creationId xmlns:p14="http://schemas.microsoft.com/office/powerpoint/2010/main" val="1940941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7A8F7-243F-4B8F-9979-EC4B513B74D1}" type="datetimeFigureOut">
              <a:rPr lang="en-US" smtClean="0"/>
              <a:t>8/16/2021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623E2-143C-47CF-ACFE-2D7CFB3760A0}" type="slidenum">
              <a:rPr lang="en-US" smtClean="0"/>
              <a:t>‹#›</a:t>
            </a:fld>
            <a:endParaRPr lang="en-US" dirty="0"/>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267097"/>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1200"/>
      </a:spcBef>
      <a:buFont typeface="Arial" pitchFamily="34" charset="0"/>
      <a:buNone/>
      <a:defRPr sz="1200" kern="1200">
        <a:solidFill>
          <a:schemeClr val="tx1"/>
        </a:solidFill>
        <a:latin typeface="+mj-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j-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j-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j-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Gaps still include the New York State APA. In general, DE, WVA and NY are not as represented.</a:t>
            </a:r>
          </a:p>
        </p:txBody>
      </p:sp>
      <p:sp>
        <p:nvSpPr>
          <p:cNvPr id="4" name="Slide Number Placeholder 3"/>
          <p:cNvSpPr>
            <a:spLocks noGrp="1"/>
          </p:cNvSpPr>
          <p:nvPr>
            <p:ph type="sldNum" sz="quarter" idx="5"/>
          </p:nvPr>
        </p:nvSpPr>
        <p:spPr/>
        <p:txBody>
          <a:bodyPr/>
          <a:lstStyle/>
          <a:p>
            <a:fld id="{166623E2-143C-47CF-ACFE-2D7CFB3760A0}" type="slidenum">
              <a:rPr lang="en-US" smtClean="0"/>
              <a:t>5</a:t>
            </a:fld>
            <a:endParaRPr lang="en-US" dirty="0"/>
          </a:p>
        </p:txBody>
      </p:sp>
    </p:spTree>
    <p:extLst>
      <p:ext uri="{BB962C8B-B14F-4D97-AF65-F5344CB8AC3E}">
        <p14:creationId xmlns:p14="http://schemas.microsoft.com/office/powerpoint/2010/main" val="363509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623E2-143C-47CF-ACFE-2D7CFB3760A0}" type="slidenum">
              <a:rPr lang="en-US" smtClean="0"/>
              <a:t>6</a:t>
            </a:fld>
            <a:endParaRPr lang="en-US" dirty="0"/>
          </a:p>
        </p:txBody>
      </p:sp>
    </p:spTree>
    <p:extLst>
      <p:ext uri="{BB962C8B-B14F-4D97-AF65-F5344CB8AC3E}">
        <p14:creationId xmlns:p14="http://schemas.microsoft.com/office/powerpoint/2010/main" val="284806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623E2-143C-47CF-ACFE-2D7CFB3760A0}" type="slidenum">
              <a:rPr lang="en-US" smtClean="0"/>
              <a:t>7</a:t>
            </a:fld>
            <a:endParaRPr lang="en-US" dirty="0"/>
          </a:p>
        </p:txBody>
      </p:sp>
    </p:spTree>
    <p:extLst>
      <p:ext uri="{BB962C8B-B14F-4D97-AF65-F5344CB8AC3E}">
        <p14:creationId xmlns:p14="http://schemas.microsoft.com/office/powerpoint/2010/main" val="300128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623E2-143C-47CF-ACFE-2D7CFB3760A0}" type="slidenum">
              <a:rPr lang="en-US" smtClean="0"/>
              <a:t>8</a:t>
            </a:fld>
            <a:endParaRPr lang="en-US" dirty="0"/>
          </a:p>
        </p:txBody>
      </p:sp>
    </p:spTree>
    <p:extLst>
      <p:ext uri="{BB962C8B-B14F-4D97-AF65-F5344CB8AC3E}">
        <p14:creationId xmlns:p14="http://schemas.microsoft.com/office/powerpoint/2010/main" val="426370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623E2-143C-47CF-ACFE-2D7CFB3760A0}" type="slidenum">
              <a:rPr lang="en-US" smtClean="0"/>
              <a:t>9</a:t>
            </a:fld>
            <a:endParaRPr lang="en-US" dirty="0"/>
          </a:p>
        </p:txBody>
      </p:sp>
    </p:spTree>
    <p:extLst>
      <p:ext uri="{BB962C8B-B14F-4D97-AF65-F5344CB8AC3E}">
        <p14:creationId xmlns:p14="http://schemas.microsoft.com/office/powerpoint/2010/main" val="964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47899"/>
            <a:ext cx="10058400" cy="1600200"/>
          </a:xfrm>
        </p:spPr>
        <p:txBody>
          <a:bodyPr wrap="square" bIns="0" anchor="t" anchorCtr="0"/>
          <a:lstStyle>
            <a:lvl1pPr>
              <a:lnSpc>
                <a:spcPct val="80000"/>
              </a:lnSpc>
              <a:defRPr sz="5600" baseline="0">
                <a:ln>
                  <a:noFill/>
                </a:ln>
                <a:solidFill>
                  <a:schemeClr val="tx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14400" y="3848099"/>
            <a:ext cx="8615680" cy="762000"/>
          </a:xfrm>
        </p:spPr>
        <p:txBody>
          <a:bodyPr wrap="square" anchor="t">
            <a:normAutofit/>
          </a:bodyPr>
          <a:lstStyle>
            <a:lvl1pPr marL="0" indent="0" algn="l">
              <a:spcBef>
                <a:spcPts val="0"/>
              </a:spcBef>
              <a:buNone/>
              <a:defRPr lang="en-US" sz="2400" b="0" kern="1200" cap="none" spc="-100" baseline="0" dirty="0" smtClean="0">
                <a:ln>
                  <a:noFill/>
                </a:ln>
                <a:solidFill>
                  <a:srgbClr val="F56A3A"/>
                </a:solidFill>
                <a:effectLst/>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4395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spcBef>
                <a:spcPts val="1200"/>
              </a:spcBef>
              <a:defRPr lang="en-US" sz="1800" b="0" kern="1200" cap="none" spc="-100" baseline="0" dirty="0">
                <a:ln>
                  <a:noFill/>
                </a:ln>
                <a:solidFill>
                  <a:srgbClr val="F56A3A"/>
                </a:solidFill>
                <a:effectLst/>
                <a:latin typeface="Open Sans" charset="0"/>
                <a:ea typeface="Open Sans" charset="0"/>
                <a:cs typeface="Open Sans" charset="0"/>
              </a:defRPr>
            </a:lvl1pPr>
          </a:lstStyle>
          <a:p>
            <a:pPr marL="0" lvl="0" indent="0" algn="l" defTabSz="914400" rtl="0" eaLnBrk="1" latinLnBrk="0" hangingPunct="1">
              <a:lnSpc>
                <a:spcPct val="90000"/>
              </a:lnSpc>
              <a:spcBef>
                <a:spcPct val="0"/>
              </a:spcBef>
              <a:buClr>
                <a:schemeClr val="accent1"/>
              </a:buClr>
              <a:buFont typeface="Arial" pitchFamily="34" charset="0"/>
              <a:buNone/>
            </a:pPr>
            <a:r>
              <a:rPr lang="en-US" dirty="0"/>
              <a:t>Click to edit Master subtitle style</a:t>
            </a:r>
          </a:p>
        </p:txBody>
      </p:sp>
      <p:sp>
        <p:nvSpPr>
          <p:cNvPr id="5" name="Content Placeholder 4"/>
          <p:cNvSpPr>
            <a:spLocks noGrp="1"/>
          </p:cNvSpPr>
          <p:nvPr>
            <p:ph sz="quarter" idx="10"/>
          </p:nvPr>
        </p:nvSpPr>
        <p:spPr>
          <a:xfrm>
            <a:off x="406400" y="1676400"/>
            <a:ext cx="10160000" cy="4648200"/>
          </a:xfrm>
        </p:spPr>
        <p:txBody>
          <a:bodyPr/>
          <a:lstStyle>
            <a:lvl1pPr>
              <a:spcBef>
                <a:spcPts val="600"/>
              </a:spcBef>
              <a:defRPr sz="2400" b="1" i="0">
                <a:solidFill>
                  <a:srgbClr val="339846"/>
                </a:solidFill>
                <a:latin typeface="Open Sans" charset="0"/>
                <a:ea typeface="Open Sans" charset="0"/>
                <a:cs typeface="Open Sans" charset="0"/>
              </a:defRPr>
            </a:lvl1pPr>
            <a:lvl2pPr marL="274320" indent="-274320">
              <a:spcBef>
                <a:spcPts val="600"/>
              </a:spcBef>
              <a:buClr>
                <a:schemeClr val="tx2"/>
              </a:buClr>
              <a:buFont typeface="Arial" panose="020B0604020202020204" pitchFamily="34" charset="0"/>
              <a:buChar char="•"/>
              <a:defRPr sz="2000">
                <a:solidFill>
                  <a:schemeClr val="tx2"/>
                </a:solidFill>
                <a:latin typeface="Open Sans" charset="0"/>
                <a:ea typeface="Open Sans" charset="0"/>
                <a:cs typeface="Open Sans" charset="0"/>
              </a:defRPr>
            </a:lvl2pPr>
            <a:lvl3pPr marL="548640" indent="-274320">
              <a:spcBef>
                <a:spcPts val="400"/>
              </a:spcBef>
              <a:buClr>
                <a:schemeClr val="tx2"/>
              </a:buClr>
              <a:buFont typeface="Arial" panose="020B0604020202020204" pitchFamily="34" charset="0"/>
              <a:buChar char="•"/>
              <a:defRPr sz="1800">
                <a:solidFill>
                  <a:schemeClr val="tx2"/>
                </a:solidFill>
                <a:latin typeface="Open Sans" charset="0"/>
                <a:ea typeface="Open Sans" charset="0"/>
                <a:cs typeface="Open Sans" charset="0"/>
              </a:defRPr>
            </a:lvl3pPr>
            <a:lvl4pPr marL="822960" indent="-274320">
              <a:spcBef>
                <a:spcPts val="300"/>
              </a:spcBef>
              <a:buClr>
                <a:schemeClr val="tx2"/>
              </a:buClr>
              <a:buFont typeface="Arial" panose="020B0604020202020204" pitchFamily="34" charset="0"/>
              <a:buChar char="•"/>
              <a:defRPr sz="1700">
                <a:solidFill>
                  <a:schemeClr val="tx2"/>
                </a:solidFill>
                <a:latin typeface="Open Sans" charset="0"/>
                <a:ea typeface="Open Sans" charset="0"/>
                <a:cs typeface="Open Sans" charset="0"/>
              </a:defRPr>
            </a:lvl4pPr>
            <a:lvl5pPr marL="1097280" indent="-274320">
              <a:spcBef>
                <a:spcPts val="300"/>
              </a:spcBef>
              <a:buClr>
                <a:schemeClr val="tx2"/>
              </a:buClr>
              <a:buFont typeface="Arial" panose="020B0604020202020204" pitchFamily="34" charset="0"/>
              <a:buChar char="•"/>
              <a:defRPr sz="1600">
                <a:solidFill>
                  <a:schemeClr val="tx2"/>
                </a:solidFill>
                <a:latin typeface="Open Sans" charset="0"/>
                <a:ea typeface="Open Sans" charset="0"/>
                <a:cs typeface="Open Sans" charset="0"/>
              </a:defRPr>
            </a:lvl5pPr>
            <a:lvl6pPr marL="1371600" indent="-274320">
              <a:spcBef>
                <a:spcPts val="300"/>
              </a:spcBef>
              <a:buClr>
                <a:schemeClr val="tx2"/>
              </a:buClr>
              <a:defRPr sz="1500">
                <a:solidFill>
                  <a:schemeClr val="tx2"/>
                </a:solidFill>
                <a:latin typeface="Open Sans" charset="0"/>
                <a:ea typeface="Open Sans" charset="0"/>
                <a:cs typeface="Open Sans" charset="0"/>
              </a:defRPr>
            </a:lvl6pPr>
            <a:lvl7pPr marL="822960" indent="-274320">
              <a:buClr>
                <a:schemeClr val="tx2"/>
              </a:buClr>
              <a:defRPr>
                <a:solidFill>
                  <a:schemeClr val="tx2"/>
                </a:solidFill>
                <a:latin typeface="+mn-lt"/>
              </a:defRPr>
            </a:lvl7pPr>
            <a:lvl8pPr>
              <a:buClr>
                <a:schemeClr val="tx2"/>
              </a:buClr>
              <a:defRPr>
                <a:solidFill>
                  <a:schemeClr val="tx2"/>
                </a:solidFill>
                <a:latin typeface="+mn-lt"/>
              </a:defRPr>
            </a:lvl8pPr>
            <a:lvl9pPr>
              <a:buClr>
                <a:schemeClr val="tx2"/>
              </a:buClr>
              <a:defRPr>
                <a:solidFill>
                  <a:schemeClr val="tx2"/>
                </a:solidFill>
                <a:latin typeface="+mn-lt"/>
              </a:defRPr>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spcBef>
                <a:spcPts val="1200"/>
              </a:spcBef>
              <a:defRPr lang="en-US" sz="1800" b="0" kern="1200" cap="none" spc="-100" baseline="0" dirty="0">
                <a:ln>
                  <a:noFill/>
                </a:ln>
                <a:solidFill>
                  <a:srgbClr val="F56A3A"/>
                </a:solidFill>
                <a:effectLst/>
                <a:latin typeface="Open Sans" charset="0"/>
                <a:ea typeface="Open Sans" charset="0"/>
                <a:cs typeface="Open Sans" charset="0"/>
              </a:defRPr>
            </a:lvl1pPr>
          </a:lstStyle>
          <a:p>
            <a:pPr marL="0" lvl="0" indent="0" algn="l" defTabSz="914400" rtl="0" eaLnBrk="1" latinLnBrk="0" hangingPunct="1">
              <a:lnSpc>
                <a:spcPct val="90000"/>
              </a:lnSpc>
              <a:spcBef>
                <a:spcPct val="0"/>
              </a:spcBef>
              <a:buClr>
                <a:schemeClr val="accent1"/>
              </a:buClr>
              <a:buFont typeface="Arial" pitchFamily="34" charset="0"/>
              <a:buNone/>
            </a:pPr>
            <a:r>
              <a:rPr lang="en-US" dirty="0"/>
              <a:t>Click to edit Master subtitle style</a:t>
            </a:r>
          </a:p>
        </p:txBody>
      </p:sp>
      <p:sp>
        <p:nvSpPr>
          <p:cNvPr id="5" name="Content Placeholder 4"/>
          <p:cNvSpPr>
            <a:spLocks noGrp="1"/>
          </p:cNvSpPr>
          <p:nvPr>
            <p:ph sz="quarter" idx="10" hasCustomPrompt="1"/>
          </p:nvPr>
        </p:nvSpPr>
        <p:spPr>
          <a:xfrm>
            <a:off x="406400" y="1676400"/>
            <a:ext cx="10160000" cy="4648200"/>
          </a:xfrm>
        </p:spPr>
        <p:txBody>
          <a:bodyPr/>
          <a:lstStyle>
            <a:lvl1pPr>
              <a:spcBef>
                <a:spcPts val="600"/>
              </a:spcBef>
              <a:defRPr lang="en-US" sz="2400" b="1" i="0" kern="1200" cap="none" spc="-100" baseline="0" dirty="0" smtClean="0">
                <a:ln>
                  <a:noFill/>
                </a:ln>
                <a:solidFill>
                  <a:srgbClr val="339846"/>
                </a:solidFill>
                <a:effectLst/>
                <a:latin typeface="Open Sans" charset="0"/>
                <a:ea typeface="Open Sans" charset="0"/>
                <a:cs typeface="Open Sans" charset="0"/>
              </a:defRPr>
            </a:lvl1pPr>
            <a:lvl2pPr marL="0" indent="0">
              <a:spcBef>
                <a:spcPts val="600"/>
              </a:spcBef>
              <a:buClr>
                <a:schemeClr val="tx2"/>
              </a:buClr>
              <a:buFont typeface="Arial" panose="020B0604020202020204" pitchFamily="34" charset="0"/>
              <a:buNone/>
              <a:defRPr sz="2000">
                <a:solidFill>
                  <a:schemeClr val="tx2"/>
                </a:solidFill>
                <a:latin typeface="Open Sans" charset="0"/>
                <a:ea typeface="Open Sans" charset="0"/>
                <a:cs typeface="Open Sans" charset="0"/>
              </a:defRPr>
            </a:lvl2pPr>
            <a:lvl3pPr marL="274320" indent="0">
              <a:buClr>
                <a:schemeClr val="tx2"/>
              </a:buClr>
              <a:buFont typeface="Arial" panose="020B0604020202020204" pitchFamily="34" charset="0"/>
              <a:buNone/>
              <a:defRPr sz="2000">
                <a:solidFill>
                  <a:schemeClr val="tx2"/>
                </a:solidFill>
                <a:latin typeface="+mn-lt"/>
              </a:defRPr>
            </a:lvl3pPr>
            <a:lvl4pPr marL="822960" indent="-274320">
              <a:spcBef>
                <a:spcPts val="300"/>
              </a:spcBef>
              <a:buClr>
                <a:schemeClr val="tx2"/>
              </a:buClr>
              <a:buFont typeface="Arial" panose="020B0604020202020204" pitchFamily="34" charset="0"/>
              <a:buChar char="•"/>
              <a:defRPr sz="1800">
                <a:solidFill>
                  <a:schemeClr val="tx2"/>
                </a:solidFill>
                <a:latin typeface="+mn-lt"/>
              </a:defRPr>
            </a:lvl4pPr>
            <a:lvl5pPr marL="1097280" indent="-274320">
              <a:spcBef>
                <a:spcPts val="300"/>
              </a:spcBef>
              <a:buClr>
                <a:schemeClr val="tx2"/>
              </a:buClr>
              <a:buFont typeface="Arial" panose="020B0604020202020204" pitchFamily="34" charset="0"/>
              <a:buChar char="•"/>
              <a:defRPr sz="1800">
                <a:solidFill>
                  <a:schemeClr val="tx2"/>
                </a:solidFill>
                <a:latin typeface="+mn-lt"/>
              </a:defRPr>
            </a:lvl5pPr>
            <a:lvl6pPr marL="1371600" indent="-274320">
              <a:spcBef>
                <a:spcPts val="300"/>
              </a:spcBef>
              <a:buClr>
                <a:schemeClr val="tx2"/>
              </a:buClr>
              <a:defRPr sz="1600">
                <a:solidFill>
                  <a:schemeClr val="tx2"/>
                </a:solidFill>
              </a:defRPr>
            </a:lvl6pPr>
            <a:lvl7pPr marL="822960" indent="-274320">
              <a:buClr>
                <a:schemeClr val="tx2"/>
              </a:buClr>
              <a:defRPr>
                <a:solidFill>
                  <a:schemeClr val="tx2"/>
                </a:solidFill>
                <a:latin typeface="+mn-lt"/>
              </a:defRPr>
            </a:lvl7pPr>
            <a:lvl8pPr>
              <a:buClr>
                <a:schemeClr val="tx2"/>
              </a:buClr>
              <a:defRPr>
                <a:solidFill>
                  <a:schemeClr val="tx2"/>
                </a:solidFill>
                <a:latin typeface="+mn-lt"/>
              </a:defRPr>
            </a:lvl8pPr>
            <a:lvl9pPr>
              <a:buClr>
                <a:schemeClr val="tx2"/>
              </a:buClr>
              <a:defRPr>
                <a:solidFill>
                  <a:schemeClr val="tx2"/>
                </a:solidFill>
                <a:latin typeface="+mn-lt"/>
              </a:defRPr>
            </a:lvl9pPr>
          </a:lstStyle>
          <a:p>
            <a:pPr lvl="0"/>
            <a:r>
              <a:rPr lang="en-US" dirty="0"/>
              <a:t>Click to edit Master header styles</a:t>
            </a:r>
          </a:p>
          <a:p>
            <a:pPr lvl="1"/>
            <a:r>
              <a:rPr lang="en-US" dirty="0"/>
              <a:t>Body Copy</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53325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userDrawn="1"/>
        </p:nvSpPr>
        <p:spPr>
          <a:xfrm>
            <a:off x="11684000" y="0"/>
            <a:ext cx="508000" cy="6858000"/>
          </a:xfrm>
          <a:prstGeom prst="rect">
            <a:avLst/>
          </a:prstGeom>
          <a:solidFill>
            <a:srgbClr val="5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 name="Title Placeholder 1"/>
          <p:cNvSpPr>
            <a:spLocks noGrp="1"/>
          </p:cNvSpPr>
          <p:nvPr>
            <p:ph type="title"/>
          </p:nvPr>
        </p:nvSpPr>
        <p:spPr>
          <a:xfrm>
            <a:off x="406400" y="274638"/>
            <a:ext cx="10160000" cy="1096962"/>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06400" y="838200"/>
            <a:ext cx="10160000" cy="533400"/>
          </a:xfrm>
          <a:prstGeom prst="rect">
            <a:avLst/>
          </a:prstGeom>
        </p:spPr>
        <p:txBody>
          <a:bodyPr vert="horz" wrap="square" lIns="0" tIns="0" rIns="0" bIns="0" rtlCol="0">
            <a:noAutofit/>
          </a:bodyPr>
          <a:lstStyle/>
          <a:p>
            <a:pPr lvl="0"/>
            <a:r>
              <a:rPr lang="en-US" dirty="0"/>
              <a:t>Click to edit Master subtitle style</a:t>
            </a:r>
          </a:p>
        </p:txBody>
      </p:sp>
      <p:sp>
        <p:nvSpPr>
          <p:cNvPr id="7" name="Rectangle 6"/>
          <p:cNvSpPr/>
          <p:nvPr/>
        </p:nvSpPr>
        <p:spPr>
          <a:xfrm>
            <a:off x="11582400" y="0"/>
            <a:ext cx="101600" cy="6858000"/>
          </a:xfrm>
          <a:prstGeom prst="rect">
            <a:avLst/>
          </a:prstGeom>
          <a:solidFill>
            <a:srgbClr val="339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userDrawn="1"/>
        </p:nvSpPr>
        <p:spPr>
          <a:xfrm>
            <a:off x="10871200" y="6477000"/>
            <a:ext cx="711200" cy="261610"/>
          </a:xfrm>
          <a:prstGeom prst="rect">
            <a:avLst/>
          </a:prstGeom>
          <a:noFill/>
        </p:spPr>
        <p:txBody>
          <a:bodyPr wrap="square" rtlCol="0">
            <a:spAutoFit/>
          </a:bodyPr>
          <a:lstStyle/>
          <a:p>
            <a:fld id="{211CF4CC-A119-444B-B6DB-56F4027EB3DF}" type="slidenum">
              <a:rPr lang="en-US" sz="1100" smtClean="0">
                <a:solidFill>
                  <a:schemeClr val="bg1">
                    <a:lumMod val="65000"/>
                  </a:schemeClr>
                </a:solidFill>
              </a:rPr>
              <a:t>‹#›</a:t>
            </a:fld>
            <a:endParaRPr lang="en-US" sz="1100" dirty="0">
              <a:solidFill>
                <a:schemeClr val="bg1">
                  <a:lumMod val="65000"/>
                </a:schemeClr>
              </a:solidFill>
            </a:endParaRPr>
          </a:p>
        </p:txBody>
      </p:sp>
      <p:grpSp>
        <p:nvGrpSpPr>
          <p:cNvPr id="12" name="Group 11"/>
          <p:cNvGrpSpPr/>
          <p:nvPr userDrawn="1"/>
        </p:nvGrpSpPr>
        <p:grpSpPr>
          <a:xfrm>
            <a:off x="406400" y="6400800"/>
            <a:ext cx="10728960" cy="9144"/>
            <a:chOff x="548640" y="914400"/>
            <a:chExt cx="8046720" cy="9144"/>
          </a:xfrm>
        </p:grpSpPr>
        <p:cxnSp>
          <p:nvCxnSpPr>
            <p:cNvPr id="14" name="Straight Connector 13"/>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Footer Placeholder 5"/>
          <p:cNvSpPr>
            <a:spLocks noGrp="1"/>
          </p:cNvSpPr>
          <p:nvPr>
            <p:ph type="ftr" sz="quarter" idx="3"/>
          </p:nvPr>
        </p:nvSpPr>
        <p:spPr>
          <a:xfrm>
            <a:off x="406400" y="6477000"/>
            <a:ext cx="7747000" cy="26161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100" b="1" i="0">
                <a:solidFill>
                  <a:srgbClr val="535353"/>
                </a:solidFill>
                <a:latin typeface="Open Sans Semibold" charset="0"/>
                <a:ea typeface="Open Sans Semibold" charset="0"/>
                <a:cs typeface="Open Sans Semibold"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Lst>
  <p:hf hdr="0" dt="0"/>
  <p:txStyles>
    <p:titleStyle>
      <a:lvl1pPr algn="l" defTabSz="914400" rtl="0" eaLnBrk="1" latinLnBrk="0" hangingPunct="1">
        <a:lnSpc>
          <a:spcPct val="90000"/>
        </a:lnSpc>
        <a:spcBef>
          <a:spcPct val="0"/>
        </a:spcBef>
        <a:buNone/>
        <a:defRPr sz="3200" b="1" i="0" kern="1200" cap="none" spc="-100" baseline="0">
          <a:ln>
            <a:noFill/>
          </a:ln>
          <a:solidFill>
            <a:srgbClr val="535353"/>
          </a:solidFill>
          <a:effectLst/>
          <a:latin typeface="Open Sans" charset="0"/>
          <a:ea typeface="Open Sans" charset="0"/>
          <a:cs typeface="Open Sans" charset="0"/>
        </a:defRPr>
      </a:lvl1pPr>
    </p:titleStyle>
    <p:bodyStyle>
      <a:lvl1pPr marL="0" indent="0" algn="l" defTabSz="914400" rtl="0" eaLnBrk="1" latinLnBrk="0" hangingPunct="1">
        <a:lnSpc>
          <a:spcPct val="90000"/>
        </a:lnSpc>
        <a:spcBef>
          <a:spcPct val="0"/>
        </a:spcBef>
        <a:buClr>
          <a:schemeClr val="accent1"/>
        </a:buClr>
        <a:buFont typeface="Arial" pitchFamily="34" charset="0"/>
        <a:buNone/>
        <a:defRPr lang="en-US" sz="1800" b="0" kern="1200" cap="none" spc="-100" baseline="0" dirty="0" smtClean="0">
          <a:ln>
            <a:noFill/>
          </a:ln>
          <a:solidFill>
            <a:srgbClr val="F56A3A"/>
          </a:solidFill>
          <a:effectLst/>
          <a:latin typeface="Open Sans" charset="0"/>
          <a:ea typeface="Open Sans" charset="0"/>
          <a:cs typeface="Open Sans" charset="0"/>
        </a:defRPr>
      </a:lvl1pPr>
      <a:lvl2pPr marL="0" indent="0" algn="l" defTabSz="914400" rtl="0" eaLnBrk="1" latinLnBrk="0" hangingPunct="1">
        <a:spcBef>
          <a:spcPct val="0"/>
        </a:spcBef>
        <a:buClr>
          <a:schemeClr val="accent1"/>
        </a:buClr>
        <a:buFont typeface="Arial" pitchFamily="34" charset="0"/>
        <a:buNone/>
        <a:defRPr lang="en-US" sz="2800" b="0" kern="1200" cap="none" spc="-100" baseline="0" dirty="0" smtClean="0">
          <a:ln>
            <a:noFill/>
          </a:ln>
          <a:solidFill>
            <a:srgbClr val="769AC5"/>
          </a:solidFill>
          <a:effectLst/>
          <a:latin typeface="+mj-lt"/>
          <a:ea typeface="+mj-ea"/>
          <a:cs typeface="+mj-cs"/>
        </a:defRPr>
      </a:lvl2pPr>
      <a:lvl3pPr marL="0" indent="0" algn="l" defTabSz="914400" rtl="0" eaLnBrk="1" latinLnBrk="0" hangingPunct="1">
        <a:spcBef>
          <a:spcPct val="0"/>
        </a:spcBef>
        <a:buClr>
          <a:schemeClr val="accent1"/>
        </a:buClr>
        <a:buFont typeface="Arial" pitchFamily="34" charset="0"/>
        <a:buNone/>
        <a:defRPr lang="en-US" sz="2800" b="0" kern="1200" cap="none" spc="-100" baseline="0" dirty="0" smtClean="0">
          <a:ln>
            <a:noFill/>
          </a:ln>
          <a:solidFill>
            <a:srgbClr val="769AC5"/>
          </a:solidFill>
          <a:effectLst/>
          <a:latin typeface="+mj-lt"/>
          <a:ea typeface="+mj-ea"/>
          <a:cs typeface="+mj-cs"/>
        </a:defRPr>
      </a:lvl3pPr>
      <a:lvl4pPr marL="0" indent="0" algn="l" defTabSz="914400" rtl="0" eaLnBrk="1" latinLnBrk="0" hangingPunct="1">
        <a:spcBef>
          <a:spcPct val="0"/>
        </a:spcBef>
        <a:buClr>
          <a:schemeClr val="accent1"/>
        </a:buClr>
        <a:buFont typeface="Arial" pitchFamily="34" charset="0"/>
        <a:buNone/>
        <a:defRPr lang="en-US" sz="2800" b="0" kern="1200" cap="none" spc="-100" baseline="0" dirty="0" smtClean="0">
          <a:ln>
            <a:noFill/>
          </a:ln>
          <a:solidFill>
            <a:srgbClr val="769AC5"/>
          </a:solidFill>
          <a:effectLst/>
          <a:latin typeface="+mj-lt"/>
          <a:ea typeface="+mj-ea"/>
          <a:cs typeface="+mj-cs"/>
        </a:defRPr>
      </a:lvl4pPr>
      <a:lvl5pPr marL="0" indent="0" algn="l" defTabSz="914400" rtl="0" eaLnBrk="1" latinLnBrk="0" hangingPunct="1">
        <a:spcBef>
          <a:spcPct val="0"/>
        </a:spcBef>
        <a:buClr>
          <a:schemeClr val="accent1"/>
        </a:buClr>
        <a:buFont typeface="Arial" pitchFamily="34" charset="0"/>
        <a:buNone/>
        <a:defRPr lang="en-US" sz="2800" b="0" kern="1200" cap="none" spc="-100" baseline="0" dirty="0">
          <a:ln>
            <a:noFill/>
          </a:ln>
          <a:solidFill>
            <a:srgbClr val="769AC5"/>
          </a:solidFill>
          <a:effectLst/>
          <a:latin typeface="+mj-lt"/>
          <a:ea typeface="+mj-ea"/>
          <a:cs typeface="+mj-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8" y="2286000"/>
            <a:ext cx="6096001" cy="1981200"/>
          </a:xfrm>
        </p:spPr>
        <p:txBody>
          <a:bodyPr anchor="t" anchorCtr="0"/>
          <a:lstStyle/>
          <a:p>
            <a:r>
              <a:rPr lang="en-US" sz="4000" dirty="0">
                <a:solidFill>
                  <a:schemeClr val="tx1"/>
                </a:solidFill>
                <a:latin typeface="Open Sans Semibold" charset="0"/>
                <a:ea typeface="Open Sans Semibold" charset="0"/>
                <a:cs typeface="Open Sans Semibold" charset="0"/>
              </a:rPr>
              <a:t>Planning for Clean Water- Stakeholder Assessment and Outreach Recommendations</a:t>
            </a:r>
          </a:p>
        </p:txBody>
      </p:sp>
      <p:sp>
        <p:nvSpPr>
          <p:cNvPr id="4" name="Text Placeholder 3"/>
          <p:cNvSpPr>
            <a:spLocks noGrp="1"/>
          </p:cNvSpPr>
          <p:nvPr>
            <p:ph type="body" sz="quarter" idx="4294967295"/>
          </p:nvPr>
        </p:nvSpPr>
        <p:spPr>
          <a:xfrm>
            <a:off x="4569311" y="4648200"/>
            <a:ext cx="4422289" cy="990600"/>
          </a:xfrm>
        </p:spPr>
        <p:txBody>
          <a:bodyPr/>
          <a:lstStyle/>
          <a:p>
            <a:r>
              <a:rPr lang="en-US" b="1" dirty="0">
                <a:latin typeface="Open Sans Semibold" charset="0"/>
                <a:ea typeface="Open Sans Semibold" charset="0"/>
                <a:cs typeface="Open Sans Semibold" charset="0"/>
              </a:rPr>
              <a:t>Local Leadership Workgroup presentation</a:t>
            </a:r>
          </a:p>
        </p:txBody>
      </p:sp>
      <p:sp>
        <p:nvSpPr>
          <p:cNvPr id="9" name="Text Placeholder 8"/>
          <p:cNvSpPr>
            <a:spLocks noGrp="1"/>
          </p:cNvSpPr>
          <p:nvPr>
            <p:ph type="body" sz="quarter" idx="4294967295"/>
          </p:nvPr>
        </p:nvSpPr>
        <p:spPr>
          <a:xfrm>
            <a:off x="4571999" y="5715000"/>
            <a:ext cx="4419600" cy="685800"/>
          </a:xfrm>
        </p:spPr>
        <p:txBody>
          <a:bodyPr/>
          <a:lstStyle/>
          <a:p>
            <a:r>
              <a:rPr lang="en-US" sz="2600" dirty="0">
                <a:solidFill>
                  <a:srgbClr val="339846"/>
                </a:solidFill>
              </a:rPr>
              <a:t>August 24, 2021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311" y="1600201"/>
            <a:ext cx="1112309" cy="383893"/>
          </a:xfrm>
          <a:prstGeom prst="rect">
            <a:avLst/>
          </a:prstGeom>
        </p:spPr>
      </p:pic>
      <p:sp>
        <p:nvSpPr>
          <p:cNvPr id="6" name="TextBox 5">
            <a:extLst>
              <a:ext uri="{FF2B5EF4-FFF2-40B4-BE49-F238E27FC236}">
                <a16:creationId xmlns:a16="http://schemas.microsoft.com/office/drawing/2014/main" id="{091D5349-C681-40AC-BA85-570A78346607}"/>
              </a:ext>
            </a:extLst>
          </p:cNvPr>
          <p:cNvSpPr txBox="1"/>
          <p:nvPr/>
        </p:nvSpPr>
        <p:spPr>
          <a:xfrm>
            <a:off x="3962400" y="6426200"/>
            <a:ext cx="3810000"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Photo credit: </a:t>
            </a:r>
            <a:r>
              <a:rPr lang="en-US" sz="1400" i="1" dirty="0">
                <a:latin typeface="Open Sans" panose="020B0606030504020204" pitchFamily="34" charset="0"/>
                <a:ea typeface="Open Sans" panose="020B0606030504020204" pitchFamily="34" charset="0"/>
                <a:cs typeface="Open Sans" panose="020B0606030504020204" pitchFamily="34" charset="0"/>
              </a:rPr>
              <a:t>Chesapeake Bay Program</a:t>
            </a:r>
          </a:p>
        </p:txBody>
      </p:sp>
      <p:pic>
        <p:nvPicPr>
          <p:cNvPr id="8" name="Picture 7" descr="A picture containing grass, outdoor, nature, green&#10;&#10;Description automatically generated">
            <a:extLst>
              <a:ext uri="{FF2B5EF4-FFF2-40B4-BE49-F238E27FC236}">
                <a16:creationId xmlns:a16="http://schemas.microsoft.com/office/drawing/2014/main" id="{1291ADAF-A43B-4751-8550-09DC2D2F1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0"/>
            <a:ext cx="3962400" cy="6858000"/>
          </a:xfrm>
          <a:prstGeom prst="rect">
            <a:avLst/>
          </a:prstGeom>
        </p:spPr>
      </p:pic>
    </p:spTree>
    <p:extLst>
      <p:ext uri="{BB962C8B-B14F-4D97-AF65-F5344CB8AC3E}">
        <p14:creationId xmlns:p14="http://schemas.microsoft.com/office/powerpoint/2010/main" val="2297127876"/>
      </p:ext>
    </p:extLst>
  </p:cSld>
  <p:clrMapOvr>
    <a:masterClrMapping/>
  </p:clrMapOvr>
  <mc:AlternateContent xmlns:mc="http://schemas.openxmlformats.org/markup-compatibility/2006" xmlns:p14="http://schemas.microsoft.com/office/powerpoint/2010/main">
    <mc:Choice Requires="p14">
      <p:transition p14:dur="0" advTm="86000"/>
    </mc:Choice>
    <mc:Fallback xmlns="">
      <p:transition advTm="8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33400"/>
            <a:ext cx="10160000" cy="1096962"/>
          </a:xfrm>
        </p:spPr>
        <p:txBody>
          <a:bodyPr/>
          <a:lstStyle/>
          <a:p>
            <a:r>
              <a:rPr lang="en-US" dirty="0">
                <a:solidFill>
                  <a:schemeClr val="accent5"/>
                </a:solidFill>
              </a:rPr>
              <a:t>Objectives for This Presentation</a:t>
            </a:r>
          </a:p>
        </p:txBody>
      </p:sp>
      <p:sp>
        <p:nvSpPr>
          <p:cNvPr id="5" name="Content Placeholder 4"/>
          <p:cNvSpPr>
            <a:spLocks noGrp="1"/>
          </p:cNvSpPr>
          <p:nvPr>
            <p:ph sz="quarter" idx="10"/>
          </p:nvPr>
        </p:nvSpPr>
        <p:spPr>
          <a:xfrm>
            <a:off x="406400" y="1295400"/>
            <a:ext cx="10160000" cy="5029200"/>
          </a:xfrm>
        </p:spPr>
        <p:txBody>
          <a:bodyPr/>
          <a:lstStyle/>
          <a:p>
            <a:pPr marL="457200" lvl="1" indent="-457200">
              <a:buFont typeface="+mj-lt"/>
              <a:buAutoNum type="arabicPeriod"/>
            </a:pPr>
            <a:r>
              <a:rPr lang="en-US" sz="2400" dirty="0"/>
              <a:t>Report on findings from the stakeholder assessment.</a:t>
            </a:r>
          </a:p>
          <a:p>
            <a:pPr marL="457200" lvl="1" indent="-457200">
              <a:buFont typeface="+mj-lt"/>
              <a:buAutoNum type="arabicPeriod"/>
            </a:pPr>
            <a:r>
              <a:rPr lang="en-US" sz="2400" dirty="0"/>
              <a:t>Share recommendations on how to proceed with training.</a:t>
            </a:r>
          </a:p>
          <a:p>
            <a:pPr marL="457200" lvl="1" indent="-457200">
              <a:buFont typeface="+mj-lt"/>
              <a:buAutoNum type="arabicPeriod"/>
            </a:pPr>
            <a:r>
              <a:rPr lang="en-US" sz="2400" dirty="0"/>
              <a:t>Obtain feedback and discussion from LLWG.</a:t>
            </a:r>
          </a:p>
          <a:p>
            <a:pPr marL="457200" lvl="1" indent="-457200">
              <a:buFont typeface="+mj-lt"/>
              <a:buAutoNum type="arabicPeriod"/>
            </a:pPr>
            <a:r>
              <a:rPr lang="en-US" sz="2400" dirty="0"/>
              <a:t>Determine next steps.</a:t>
            </a:r>
          </a:p>
        </p:txBody>
      </p:sp>
    </p:spTree>
    <p:extLst>
      <p:ext uri="{BB962C8B-B14F-4D97-AF65-F5344CB8AC3E}">
        <p14:creationId xmlns:p14="http://schemas.microsoft.com/office/powerpoint/2010/main" val="23236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2FBA-4375-41F5-BB9C-FEF427E56F6F}"/>
              </a:ext>
            </a:extLst>
          </p:cNvPr>
          <p:cNvSpPr>
            <a:spLocks noGrp="1"/>
          </p:cNvSpPr>
          <p:nvPr>
            <p:ph type="ctrTitle"/>
          </p:nvPr>
        </p:nvSpPr>
        <p:spPr>
          <a:xfrm>
            <a:off x="609600" y="990600"/>
            <a:ext cx="10058400" cy="1600200"/>
          </a:xfrm>
        </p:spPr>
        <p:txBody>
          <a:bodyPr/>
          <a:lstStyle/>
          <a:p>
            <a:r>
              <a:rPr lang="en-US" dirty="0"/>
              <a:t>Purpose of the Assessment</a:t>
            </a:r>
          </a:p>
        </p:txBody>
      </p:sp>
      <p:pic>
        <p:nvPicPr>
          <p:cNvPr id="3" name="Picture 2">
            <a:extLst>
              <a:ext uri="{FF2B5EF4-FFF2-40B4-BE49-F238E27FC236}">
                <a16:creationId xmlns:a16="http://schemas.microsoft.com/office/drawing/2014/main" id="{4151D7A3-02CE-43E1-A147-FC3572C48B79}"/>
              </a:ext>
            </a:extLst>
          </p:cNvPr>
          <p:cNvPicPr>
            <a:picLocks noChangeAspect="1"/>
          </p:cNvPicPr>
          <p:nvPr/>
        </p:nvPicPr>
        <p:blipFill>
          <a:blip r:embed="rId2"/>
          <a:stretch>
            <a:fillRect/>
          </a:stretch>
        </p:blipFill>
        <p:spPr>
          <a:xfrm>
            <a:off x="3429000" y="1981200"/>
            <a:ext cx="7772400" cy="3886200"/>
          </a:xfrm>
          <a:prstGeom prst="rect">
            <a:avLst/>
          </a:prstGeom>
        </p:spPr>
      </p:pic>
      <p:sp>
        <p:nvSpPr>
          <p:cNvPr id="4" name="TextBox 3">
            <a:extLst>
              <a:ext uri="{FF2B5EF4-FFF2-40B4-BE49-F238E27FC236}">
                <a16:creationId xmlns:a16="http://schemas.microsoft.com/office/drawing/2014/main" id="{5BCE83F9-5CE2-4E9D-B62B-D116031B13A3}"/>
              </a:ext>
            </a:extLst>
          </p:cNvPr>
          <p:cNvSpPr txBox="1"/>
          <p:nvPr/>
        </p:nvSpPr>
        <p:spPr>
          <a:xfrm>
            <a:off x="3429000" y="5867400"/>
            <a:ext cx="7543800"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Photo credit: </a:t>
            </a:r>
            <a:r>
              <a:rPr lang="en-US" sz="1400" b="0" i="1" dirty="0">
                <a:solidFill>
                  <a:srgbClr val="292929"/>
                </a:solidFill>
                <a:effectLst/>
                <a:latin typeface="Open Sans" panose="020B0606030504020204" pitchFamily="34" charset="0"/>
                <a:ea typeface="Open Sans" panose="020B0606030504020204" pitchFamily="34" charset="0"/>
                <a:cs typeface="Open Sans" panose="020B0606030504020204" pitchFamily="34" charset="0"/>
              </a:rPr>
              <a:t>Yvonne </a:t>
            </a:r>
            <a:r>
              <a:rPr lang="en-US" sz="1400" b="0" i="1" dirty="0" err="1">
                <a:solidFill>
                  <a:srgbClr val="292929"/>
                </a:solidFill>
                <a:effectLst/>
                <a:latin typeface="Open Sans" panose="020B0606030504020204" pitchFamily="34" charset="0"/>
                <a:ea typeface="Open Sans" panose="020B0606030504020204" pitchFamily="34" charset="0"/>
                <a:cs typeface="Open Sans" panose="020B0606030504020204" pitchFamily="34" charset="0"/>
              </a:rPr>
              <a:t>Navalaney</a:t>
            </a:r>
            <a:r>
              <a:rPr lang="en-US" sz="1400" b="0" i="1" dirty="0">
                <a:solidFill>
                  <a:srgbClr val="292929"/>
                </a:solidFill>
                <a:effectLst/>
                <a:latin typeface="Open Sans" panose="020B0606030504020204" pitchFamily="34" charset="0"/>
                <a:ea typeface="Open Sans" panose="020B0606030504020204" pitchFamily="34" charset="0"/>
                <a:cs typeface="Open Sans" panose="020B0606030504020204" pitchFamily="34" charset="0"/>
              </a:rPr>
              <a:t>/Shutterstock</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493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D29F-42EA-4444-9FD0-6505ABD5B9AC}"/>
              </a:ext>
            </a:extLst>
          </p:cNvPr>
          <p:cNvSpPr>
            <a:spLocks noGrp="1"/>
          </p:cNvSpPr>
          <p:nvPr>
            <p:ph type="ctrTitle"/>
          </p:nvPr>
        </p:nvSpPr>
        <p:spPr>
          <a:xfrm>
            <a:off x="1066800" y="838200"/>
            <a:ext cx="10058400" cy="1600200"/>
          </a:xfrm>
        </p:spPr>
        <p:txBody>
          <a:bodyPr/>
          <a:lstStyle/>
          <a:p>
            <a:r>
              <a:rPr lang="en-US" dirty="0"/>
              <a:t>How the Assessment was Conducted</a:t>
            </a:r>
          </a:p>
        </p:txBody>
      </p:sp>
      <p:sp>
        <p:nvSpPr>
          <p:cNvPr id="3" name="Subtitle 2">
            <a:extLst>
              <a:ext uri="{FF2B5EF4-FFF2-40B4-BE49-F238E27FC236}">
                <a16:creationId xmlns:a16="http://schemas.microsoft.com/office/drawing/2014/main" id="{AC755AF4-8744-48F2-934B-AF97A2F7F558}"/>
              </a:ext>
            </a:extLst>
          </p:cNvPr>
          <p:cNvSpPr>
            <a:spLocks noGrp="1"/>
          </p:cNvSpPr>
          <p:nvPr>
            <p:ph type="subTitle" idx="1"/>
          </p:nvPr>
        </p:nvSpPr>
        <p:spPr>
          <a:xfrm>
            <a:off x="1066800" y="2343149"/>
            <a:ext cx="8615680" cy="2171702"/>
          </a:xfrm>
        </p:spPr>
        <p:txBody>
          <a:bodyPr/>
          <a:lstStyle/>
          <a:p>
            <a:pPr marL="342900" indent="-342900">
              <a:buFont typeface="Arial" panose="020B0604020202020204" pitchFamily="34" charset="0"/>
              <a:buChar char="•"/>
            </a:pPr>
            <a:r>
              <a:rPr lang="en-US" dirty="0"/>
              <a:t>Initial round of contacts from Steering Committee.</a:t>
            </a:r>
          </a:p>
          <a:p>
            <a:pPr marL="342900" indent="-342900">
              <a:buFont typeface="Arial" panose="020B0604020202020204" pitchFamily="34" charset="0"/>
              <a:buChar char="•"/>
            </a:pPr>
            <a:r>
              <a:rPr lang="en-US" dirty="0"/>
              <a:t>Second round based on recommendations from the first round.</a:t>
            </a:r>
          </a:p>
          <a:p>
            <a:pPr marL="342900" indent="-342900">
              <a:buFont typeface="Arial" panose="020B0604020202020204" pitchFamily="34" charset="0"/>
              <a:buChar char="•"/>
            </a:pPr>
            <a:r>
              <a:rPr lang="en-US" dirty="0"/>
              <a:t>Prompting questions used as a guide.</a:t>
            </a:r>
          </a:p>
          <a:p>
            <a:pPr marL="342900" indent="-342900">
              <a:buFont typeface="Arial" panose="020B0604020202020204" pitchFamily="34" charset="0"/>
              <a:buChar char="•"/>
            </a:pPr>
            <a:r>
              <a:rPr lang="en-US" dirty="0"/>
              <a:t>Drafted notes; shared notes with interviewees.</a:t>
            </a:r>
          </a:p>
          <a:p>
            <a:pPr marL="342900" indent="-342900">
              <a:buFont typeface="Arial" panose="020B0604020202020204" pitchFamily="34" charset="0"/>
              <a:buChar char="•"/>
            </a:pPr>
            <a:r>
              <a:rPr lang="en-US" dirty="0"/>
              <a:t>30+ interviews to date.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6254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42900"/>
            <a:ext cx="10160000" cy="685800"/>
          </a:xfrm>
        </p:spPr>
        <p:txBody>
          <a:bodyPr/>
          <a:lstStyle/>
          <a:p>
            <a:r>
              <a:rPr lang="en-US" dirty="0">
                <a:solidFill>
                  <a:schemeClr val="accent5"/>
                </a:solidFill>
              </a:rPr>
              <a:t>Major contacts</a:t>
            </a:r>
          </a:p>
        </p:txBody>
      </p:sp>
      <p:sp>
        <p:nvSpPr>
          <p:cNvPr id="5" name="Content Placeholder 4"/>
          <p:cNvSpPr>
            <a:spLocks noGrp="1"/>
          </p:cNvSpPr>
          <p:nvPr>
            <p:ph sz="quarter" idx="10"/>
          </p:nvPr>
        </p:nvSpPr>
        <p:spPr>
          <a:xfrm>
            <a:off x="381000" y="1219200"/>
            <a:ext cx="10160000" cy="4953000"/>
          </a:xfrm>
        </p:spPr>
        <p:txBody>
          <a:bodyPr/>
          <a:lstStyle/>
          <a:p>
            <a:r>
              <a:rPr lang="en-US" dirty="0"/>
              <a:t>Local and Regional Planners</a:t>
            </a:r>
          </a:p>
          <a:p>
            <a:pPr lvl="1"/>
            <a:r>
              <a:rPr lang="en-US" dirty="0"/>
              <a:t>American Planning Association State Chapters in DE, NCAC, VA, PA, WVA  and MD.</a:t>
            </a:r>
          </a:p>
          <a:p>
            <a:pPr lvl="1"/>
            <a:r>
              <a:rPr lang="en-US" dirty="0"/>
              <a:t>Association of State Floodplain Managers chapters in WVA and PA.</a:t>
            </a:r>
          </a:p>
          <a:p>
            <a:pPr lvl="1"/>
            <a:r>
              <a:rPr lang="en-US" dirty="0"/>
              <a:t>COGs and PDC’s in Washington, D.C.;  MD, VA and WVA.</a:t>
            </a:r>
          </a:p>
          <a:p>
            <a:pPr lvl="1"/>
            <a:r>
              <a:rPr lang="en-US" dirty="0"/>
              <a:t>Individual planners and Planning Directors in DE, Washington, D.C.,  MD, VA, NY, and PA.</a:t>
            </a:r>
          </a:p>
          <a:p>
            <a:pPr marL="0" lvl="1" indent="0">
              <a:lnSpc>
                <a:spcPct val="90000"/>
              </a:lnSpc>
              <a:buClr>
                <a:schemeClr val="accent1"/>
              </a:buClr>
              <a:buNone/>
            </a:pPr>
            <a:endParaRPr lang="en-US" sz="2400" b="1" dirty="0">
              <a:solidFill>
                <a:srgbClr val="339846"/>
              </a:solidFill>
            </a:endParaRPr>
          </a:p>
          <a:p>
            <a:pPr marL="0" lvl="1" indent="0">
              <a:lnSpc>
                <a:spcPct val="90000"/>
              </a:lnSpc>
              <a:buClr>
                <a:schemeClr val="accent1"/>
              </a:buClr>
              <a:buNone/>
            </a:pPr>
            <a:r>
              <a:rPr lang="en-US" sz="2400" b="1" dirty="0">
                <a:solidFill>
                  <a:srgbClr val="339846"/>
                </a:solidFill>
              </a:rPr>
              <a:t>Organizations providing support to planners</a:t>
            </a:r>
          </a:p>
          <a:p>
            <a:pPr lvl="1"/>
            <a:r>
              <a:rPr lang="en-US" dirty="0"/>
              <a:t>Association of Counties, Townships, Boroughs  in MD, PA, and VA.</a:t>
            </a:r>
          </a:p>
          <a:p>
            <a:pPr lvl="1"/>
            <a:r>
              <a:rPr lang="en-US" dirty="0"/>
              <a:t>Universities in DE and WVA.</a:t>
            </a:r>
          </a:p>
          <a:p>
            <a:pPr lvl="1"/>
            <a:r>
              <a:rPr lang="en-US" dirty="0"/>
              <a:t>VA Municipal League.</a:t>
            </a:r>
          </a:p>
          <a:p>
            <a:pPr lvl="1"/>
            <a:r>
              <a:rPr lang="en-US" dirty="0"/>
              <a:t>Upper Susquehanna Coalition.</a:t>
            </a:r>
          </a:p>
          <a:p>
            <a:pPr lvl="1"/>
            <a:r>
              <a:rPr lang="en-US" dirty="0"/>
              <a:t>WVA Hazard Mitigation and Disaster Recovery Working Group.</a:t>
            </a:r>
          </a:p>
          <a:p>
            <a:pPr lvl="1"/>
            <a:endParaRPr lang="en-US" dirty="0"/>
          </a:p>
          <a:p>
            <a:pPr lvl="1"/>
            <a:endParaRPr lang="en-US" dirty="0"/>
          </a:p>
          <a:p>
            <a:pPr marL="0" lvl="1" indent="0">
              <a:buNone/>
            </a:pPr>
            <a:endParaRPr lang="en-US" dirty="0"/>
          </a:p>
        </p:txBody>
      </p:sp>
    </p:spTree>
    <p:extLst>
      <p:ext uri="{BB962C8B-B14F-4D97-AF65-F5344CB8AC3E}">
        <p14:creationId xmlns:p14="http://schemas.microsoft.com/office/powerpoint/2010/main" val="89708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57200"/>
            <a:ext cx="10160000" cy="1096962"/>
          </a:xfrm>
        </p:spPr>
        <p:txBody>
          <a:bodyPr/>
          <a:lstStyle/>
          <a:p>
            <a:r>
              <a:rPr lang="en-US" dirty="0">
                <a:solidFill>
                  <a:schemeClr val="accent5"/>
                </a:solidFill>
              </a:rPr>
              <a:t>Findings</a:t>
            </a:r>
          </a:p>
        </p:txBody>
      </p:sp>
      <p:sp>
        <p:nvSpPr>
          <p:cNvPr id="5" name="Content Placeholder 4"/>
          <p:cNvSpPr>
            <a:spLocks noGrp="1"/>
          </p:cNvSpPr>
          <p:nvPr>
            <p:ph sz="quarter" idx="10"/>
          </p:nvPr>
        </p:nvSpPr>
        <p:spPr>
          <a:xfrm>
            <a:off x="393700" y="1554162"/>
            <a:ext cx="10160000" cy="4572000"/>
          </a:xfrm>
        </p:spPr>
        <p:txBody>
          <a:bodyPr/>
          <a:lstStyle/>
          <a:p>
            <a:pPr marL="0" lvl="1" indent="0">
              <a:buNone/>
            </a:pPr>
            <a:r>
              <a:rPr lang="en-US" sz="2800" b="1" dirty="0">
                <a:solidFill>
                  <a:schemeClr val="tx1"/>
                </a:solidFill>
              </a:rPr>
              <a:t>Ten Major Themes</a:t>
            </a:r>
          </a:p>
          <a:p>
            <a:pPr marL="0" lvl="1" inden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Water quality and hazard mitigation co-benefits.</a:t>
            </a:r>
          </a:p>
          <a:p>
            <a:pPr marL="342900" marR="0" lvl="0" indent="-342900">
              <a:lnSpc>
                <a:spcPct val="107000"/>
              </a:lnSpc>
              <a:spcBef>
                <a:spcPts val="0"/>
              </a:spcBef>
              <a:spcAft>
                <a:spcPts val="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Plan integration for resilience.</a:t>
            </a:r>
          </a:p>
          <a:p>
            <a:pPr marL="342900" marR="0" lvl="0" indent="-342900">
              <a:lnSpc>
                <a:spcPct val="107000"/>
              </a:lnSpc>
              <a:spcBef>
                <a:spcPts val="0"/>
              </a:spcBef>
              <a:spcAft>
                <a:spcPts val="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How Bay science might inform long-range planning.</a:t>
            </a:r>
          </a:p>
          <a:p>
            <a:pPr marL="342900" marR="0" lvl="0" indent="-342900">
              <a:lnSpc>
                <a:spcPct val="107000"/>
              </a:lnSpc>
              <a:spcBef>
                <a:spcPts val="0"/>
              </a:spcBef>
              <a:spcAft>
                <a:spcPts val="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How to leverage infrastructure funding to maximize environmental benefits.</a:t>
            </a:r>
          </a:p>
          <a:p>
            <a:pPr marL="342900" marR="0" lvl="0" indent="-342900">
              <a:lnSpc>
                <a:spcPct val="107000"/>
              </a:lnSpc>
              <a:spcBef>
                <a:spcPts val="0"/>
              </a:spcBef>
              <a:spcAft>
                <a:spcPts val="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Bay-wide recreation and open space preservation.</a:t>
            </a:r>
          </a:p>
          <a:p>
            <a:pPr marL="342900" marR="0" lvl="0" indent="-342900">
              <a:lnSpc>
                <a:spcPct val="107000"/>
              </a:lnSpc>
              <a:spcBef>
                <a:spcPts val="0"/>
              </a:spcBef>
              <a:spcAft>
                <a:spcPts val="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What do small towns need to know about the Bay program.</a:t>
            </a:r>
          </a:p>
          <a:p>
            <a:pPr marL="342900" marR="0" lvl="0" indent="-342900">
              <a:lnSpc>
                <a:spcPct val="107000"/>
              </a:lnSpc>
              <a:spcBef>
                <a:spcPts val="0"/>
              </a:spcBef>
              <a:spcAft>
                <a:spcPts val="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Planners talking points about the Bay.</a:t>
            </a:r>
          </a:p>
          <a:p>
            <a:pPr marL="342900" marR="0" lvl="0" indent="-342900">
              <a:lnSpc>
                <a:spcPct val="107000"/>
              </a:lnSpc>
              <a:spcBef>
                <a:spcPts val="0"/>
              </a:spcBef>
              <a:spcAft>
                <a:spcPts val="0"/>
              </a:spcAft>
              <a:buFont typeface="+mj-lt"/>
              <a:buAutoNum type="arabicPeriod"/>
            </a:pPr>
            <a:r>
              <a:rPr lang="en-US" sz="2000" dirty="0">
                <a:solidFill>
                  <a:srgbClr val="535353"/>
                </a:solidFill>
                <a:latin typeface="Open Sans" panose="020B0606030504020204" pitchFamily="34" charset="0"/>
                <a:ea typeface="Open Sans" panose="020B0606030504020204" pitchFamily="34" charset="0"/>
                <a:cs typeface="Open Sans" panose="020B0606030504020204" pitchFamily="34" charset="0"/>
              </a:rPr>
              <a:t>Stormwater and wastewater management</a:t>
            </a: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nSpc>
                <a:spcPct val="107000"/>
              </a:lnSpc>
              <a:spcBef>
                <a:spcPts val="0"/>
              </a:spcBef>
              <a:spcAft>
                <a:spcPts val="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Smart Growth and the Bay.</a:t>
            </a:r>
          </a:p>
          <a:p>
            <a:pPr marL="342900" marR="0" lvl="0" indent="-342900">
              <a:lnSpc>
                <a:spcPct val="107000"/>
              </a:lnSpc>
              <a:spcBef>
                <a:spcPts val="0"/>
              </a:spcBef>
              <a:spcAft>
                <a:spcPts val="800"/>
              </a:spcAft>
              <a:buFont typeface="+mj-lt"/>
              <a:buAutoNum type="arabicPeriod"/>
            </a:pP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The </a:t>
            </a:r>
            <a:r>
              <a:rPr lang="en-US" sz="2000" dirty="0" err="1">
                <a:solidFill>
                  <a:srgbClr val="535353"/>
                </a:solidFill>
                <a:effectLst/>
                <a:latin typeface="Open Sans" panose="020B0606030504020204" pitchFamily="34" charset="0"/>
                <a:ea typeface="Open Sans" panose="020B0606030504020204" pitchFamily="34" charset="0"/>
                <a:cs typeface="Open Sans" panose="020B0606030504020204" pitchFamily="34" charset="0"/>
              </a:rPr>
              <a:t>OneWater</a:t>
            </a:r>
            <a:r>
              <a:rPr lang="en-US" sz="2000" dirty="0">
                <a:solidFill>
                  <a:srgbClr val="535353"/>
                </a:solidFill>
                <a:effectLst/>
                <a:latin typeface="Open Sans" panose="020B0606030504020204" pitchFamily="34" charset="0"/>
                <a:ea typeface="Open Sans" panose="020B0606030504020204" pitchFamily="34" charset="0"/>
                <a:cs typeface="Open Sans" panose="020B0606030504020204" pitchFamily="34" charset="0"/>
              </a:rPr>
              <a:t> approach and how it benefits the Bay.</a:t>
            </a:r>
          </a:p>
          <a:p>
            <a:pPr marL="0" lvl="1" indent="0">
              <a:buNone/>
            </a:pPr>
            <a:endParaRPr lang="en-US" sz="2100" dirty="0"/>
          </a:p>
        </p:txBody>
      </p:sp>
    </p:spTree>
    <p:extLst>
      <p:ext uri="{BB962C8B-B14F-4D97-AF65-F5344CB8AC3E}">
        <p14:creationId xmlns:p14="http://schemas.microsoft.com/office/powerpoint/2010/main" val="364524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0160000" cy="487362"/>
          </a:xfrm>
        </p:spPr>
        <p:txBody>
          <a:bodyPr/>
          <a:lstStyle/>
          <a:p>
            <a:r>
              <a:rPr lang="en-US" dirty="0">
                <a:solidFill>
                  <a:schemeClr val="accent5"/>
                </a:solidFill>
              </a:rPr>
              <a:t>A Few Quotes……….</a:t>
            </a:r>
          </a:p>
        </p:txBody>
      </p:sp>
      <p:sp>
        <p:nvSpPr>
          <p:cNvPr id="5" name="Content Placeholder 4"/>
          <p:cNvSpPr>
            <a:spLocks noGrp="1"/>
          </p:cNvSpPr>
          <p:nvPr>
            <p:ph sz="quarter" idx="10"/>
          </p:nvPr>
        </p:nvSpPr>
        <p:spPr>
          <a:xfrm>
            <a:off x="406400" y="933450"/>
            <a:ext cx="10160000" cy="5391150"/>
          </a:xfrm>
        </p:spPr>
        <p:txBody>
          <a:bodyPr/>
          <a:lstStyle/>
          <a:p>
            <a:pPr marL="274320" lvl="2" indent="0">
              <a:buNone/>
            </a:pPr>
            <a:r>
              <a:rPr lang="en-US" sz="2000" i="1" dirty="0">
                <a:latin typeface="Open Sans" panose="020B0606030504020204" pitchFamily="34" charset="0"/>
                <a:ea typeface="Open Sans" panose="020B0606030504020204" pitchFamily="34" charset="0"/>
                <a:cs typeface="Open Sans" panose="020B0606030504020204" pitchFamily="34" charset="0"/>
              </a:rPr>
              <a:t>“ What’s the link between Bay crediting for stormwater management and hazard reduction? </a:t>
            </a:r>
            <a:r>
              <a:rPr lang="en-US" sz="2000" i="1" dirty="0">
                <a:effectLst/>
                <a:latin typeface="Open Sans" panose="020B0606030504020204" pitchFamily="34" charset="0"/>
                <a:ea typeface="Open Sans" panose="020B0606030504020204" pitchFamily="34" charset="0"/>
                <a:cs typeface="Open Sans" panose="020B0606030504020204" pitchFamily="34" charset="0"/>
              </a:rPr>
              <a:t>How do you fund flood mitigation and also get some crediting for water quality improvements?’</a:t>
            </a:r>
          </a:p>
          <a:p>
            <a:pPr marL="274320" lvl="2" indent="0">
              <a:buNone/>
            </a:pPr>
            <a:endParaRPr lang="en-US" sz="2000" i="1" dirty="0">
              <a:latin typeface="Open Sans" panose="020B0606030504020204" pitchFamily="34" charset="0"/>
              <a:ea typeface="Open Sans" panose="020B0606030504020204" pitchFamily="34" charset="0"/>
              <a:cs typeface="Open Sans" panose="020B0606030504020204" pitchFamily="34" charset="0"/>
            </a:endParaRPr>
          </a:p>
          <a:p>
            <a:pPr marL="274320" lvl="2" indent="0">
              <a:buNone/>
            </a:pPr>
            <a:r>
              <a:rPr lang="en-US" sz="2000" i="1" dirty="0">
                <a:effectLst/>
                <a:latin typeface="Open Sans" panose="020B0606030504020204" pitchFamily="34" charset="0"/>
                <a:ea typeface="Open Sans" panose="020B0606030504020204" pitchFamily="34" charset="0"/>
                <a:cs typeface="Open Sans" panose="020B0606030504020204" pitchFamily="34" charset="0"/>
              </a:rPr>
              <a:t>“We need to look at climate impacts and equity in the Bay watershed. There’s a need to ID vulnerable communities and be able to “bake in” how to address inequities into all planning documents.”</a:t>
            </a:r>
          </a:p>
          <a:p>
            <a:pPr marL="274320" lvl="2" indent="0">
              <a:buNone/>
            </a:pPr>
            <a:endParaRPr lang="en-US" sz="2000" i="1" dirty="0">
              <a:latin typeface="Open Sans" panose="020B0606030504020204" pitchFamily="34" charset="0"/>
              <a:ea typeface="Open Sans" panose="020B0606030504020204" pitchFamily="34" charset="0"/>
              <a:cs typeface="Open Sans" panose="020B0606030504020204" pitchFamily="34" charset="0"/>
            </a:endParaRPr>
          </a:p>
          <a:p>
            <a:pPr marL="274320" lvl="2" indent="0">
              <a:buNone/>
            </a:pPr>
            <a:r>
              <a:rPr lang="en-US" sz="2000" i="1" dirty="0">
                <a:effectLst/>
                <a:latin typeface="Open Sans" panose="020B0606030504020204" pitchFamily="34" charset="0"/>
                <a:ea typeface="Open Sans" panose="020B0606030504020204" pitchFamily="34" charset="0"/>
                <a:cs typeface="Open Sans" panose="020B0606030504020204" pitchFamily="34" charset="0"/>
              </a:rPr>
              <a:t>“So say we met the 2025 reduction goal: Now what? Comprehensive plans can go way beyond the target year. And we have more people moving here. So how do we live under the cap? “</a:t>
            </a:r>
          </a:p>
          <a:p>
            <a:pPr marL="274320" lvl="2" indent="0">
              <a:buNone/>
            </a:pPr>
            <a:endParaRPr lang="en-US" sz="2000" i="1" dirty="0">
              <a:latin typeface="Open Sans" panose="020B0606030504020204" pitchFamily="34" charset="0"/>
              <a:ea typeface="Open Sans" panose="020B0606030504020204" pitchFamily="34" charset="0"/>
              <a:cs typeface="Open Sans" panose="020B0606030504020204" pitchFamily="34" charset="0"/>
            </a:endParaRPr>
          </a:p>
          <a:p>
            <a:pPr marL="274320" lvl="2" indent="0">
              <a:buNone/>
            </a:pPr>
            <a:r>
              <a:rPr lang="en-US" sz="2000" i="1" dirty="0">
                <a:effectLst/>
                <a:latin typeface="Open Sans" panose="020B0606030504020204" pitchFamily="34" charset="0"/>
                <a:ea typeface="Open Sans" panose="020B0606030504020204" pitchFamily="34" charset="0"/>
                <a:cs typeface="Open Sans" panose="020B0606030504020204" pitchFamily="34" charset="0"/>
              </a:rPr>
              <a:t>“Continuing to grow commerce and economic development will be the chief investment concern among municipalities. How do we demonstrate the link between good water quality and economic development? How do we make the argument against sprawl?”</a:t>
            </a:r>
          </a:p>
          <a:p>
            <a:pPr marL="274320" lvl="2" indent="0">
              <a:buNone/>
            </a:pPr>
            <a:endParaRPr lang="en-US" sz="2000" i="1" dirty="0">
              <a:effectLst/>
              <a:latin typeface="Open Sans" panose="020B0606030504020204" pitchFamily="34" charset="0"/>
              <a:ea typeface="Open Sans" panose="020B0606030504020204" pitchFamily="34" charset="0"/>
              <a:cs typeface="Open Sans" panose="020B0606030504020204" pitchFamily="34" charset="0"/>
            </a:endParaRPr>
          </a:p>
          <a:p>
            <a:pPr marL="274320" lvl="2" indent="0">
              <a:buNone/>
            </a:pPr>
            <a:r>
              <a:rPr lang="en-US" sz="2000" i="1" dirty="0">
                <a:effectLst/>
                <a:latin typeface="Open Sans" panose="020B0606030504020204" pitchFamily="34" charset="0"/>
                <a:ea typeface="Open Sans" panose="020B0606030504020204" pitchFamily="34" charset="0"/>
                <a:cs typeface="Open Sans" panose="020B0606030504020204" pitchFamily="34" charset="0"/>
              </a:rPr>
              <a:t>“Urban and town green spaces are important for reducing heat island effect. Aren’t there policies with the Bay program that encourage urban forestry?”</a:t>
            </a:r>
          </a:p>
          <a:p>
            <a:pPr marL="274320" lvl="2" indent="0">
              <a:buNone/>
            </a:pPr>
            <a:endParaRPr lang="en-US"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4">
            <a:extLst>
              <a:ext uri="{FF2B5EF4-FFF2-40B4-BE49-F238E27FC236}">
                <a16:creationId xmlns:a16="http://schemas.microsoft.com/office/drawing/2014/main" id="{B05CE856-02E5-4F88-A371-36C441750B33}"/>
              </a:ext>
            </a:extLst>
          </p:cNvPr>
          <p:cNvSpPr txBox="1">
            <a:spLocks/>
          </p:cNvSpPr>
          <p:nvPr/>
        </p:nvSpPr>
        <p:spPr>
          <a:xfrm>
            <a:off x="685800" y="3543300"/>
            <a:ext cx="10160000" cy="304800"/>
          </a:xfrm>
          <a:prstGeom prst="rect">
            <a:avLst/>
          </a:prstGeom>
        </p:spPr>
        <p:txBody>
          <a:bodyPr vert="horz" wrap="square" lIns="0" tIns="0" rIns="0" bIns="0" rtlCol="0">
            <a:noAutofit/>
          </a:bodyPr>
          <a:lstStyle>
            <a:lvl1pPr marL="0" indent="0" algn="l" defTabSz="914400" rtl="0" eaLnBrk="1" latinLnBrk="0" hangingPunct="1">
              <a:lnSpc>
                <a:spcPct val="90000"/>
              </a:lnSpc>
              <a:spcBef>
                <a:spcPts val="600"/>
              </a:spcBef>
              <a:buClr>
                <a:schemeClr val="accent1"/>
              </a:buClr>
              <a:buFont typeface="Arial" pitchFamily="34" charset="0"/>
              <a:buNone/>
              <a:defRPr lang="en-US" sz="2400" b="1" i="0" kern="1200" cap="none" spc="-100" baseline="0">
                <a:ln>
                  <a:noFill/>
                </a:ln>
                <a:solidFill>
                  <a:srgbClr val="339846"/>
                </a:solidFill>
                <a:effectLst/>
                <a:latin typeface="Open Sans" charset="0"/>
                <a:ea typeface="Open Sans" charset="0"/>
                <a:cs typeface="Open Sans" charset="0"/>
              </a:defRPr>
            </a:lvl1pPr>
            <a:lvl2pPr marL="274320" indent="-274320" algn="l" defTabSz="914400" rtl="0" eaLnBrk="1" latinLnBrk="0" hangingPunct="1">
              <a:spcBef>
                <a:spcPts val="600"/>
              </a:spcBef>
              <a:buClr>
                <a:schemeClr val="tx2"/>
              </a:buClr>
              <a:buFont typeface="Arial" panose="020B0604020202020204" pitchFamily="34" charset="0"/>
              <a:buChar char="•"/>
              <a:defRPr lang="en-US" sz="2000" b="0" kern="1200" cap="none" spc="-100" baseline="0">
                <a:ln>
                  <a:noFill/>
                </a:ln>
                <a:solidFill>
                  <a:schemeClr val="tx2"/>
                </a:solidFill>
                <a:effectLst/>
                <a:latin typeface="Open Sans" charset="0"/>
                <a:ea typeface="Open Sans" charset="0"/>
                <a:cs typeface="Open Sans" charset="0"/>
              </a:defRPr>
            </a:lvl2pPr>
            <a:lvl3pPr marL="548640" indent="-274320" algn="l" defTabSz="914400" rtl="0" eaLnBrk="1" latinLnBrk="0" hangingPunct="1">
              <a:spcBef>
                <a:spcPts val="400"/>
              </a:spcBef>
              <a:buClr>
                <a:schemeClr val="tx2"/>
              </a:buClr>
              <a:buFont typeface="Arial" panose="020B0604020202020204" pitchFamily="34" charset="0"/>
              <a:buChar char="•"/>
              <a:defRPr lang="en-US" sz="1800" b="0" kern="1200" cap="none" spc="-100" baseline="0">
                <a:ln>
                  <a:noFill/>
                </a:ln>
                <a:solidFill>
                  <a:schemeClr val="tx2"/>
                </a:solidFill>
                <a:effectLst/>
                <a:latin typeface="Open Sans" charset="0"/>
                <a:ea typeface="Open Sans" charset="0"/>
                <a:cs typeface="Open Sans" charset="0"/>
              </a:defRPr>
            </a:lvl3pPr>
            <a:lvl4pPr marL="822960" indent="-274320" algn="l" defTabSz="914400" rtl="0" eaLnBrk="1" latinLnBrk="0" hangingPunct="1">
              <a:spcBef>
                <a:spcPts val="300"/>
              </a:spcBef>
              <a:buClr>
                <a:schemeClr val="tx2"/>
              </a:buClr>
              <a:buFont typeface="Arial" panose="020B0604020202020204" pitchFamily="34" charset="0"/>
              <a:buChar char="•"/>
              <a:defRPr lang="en-US" sz="1700" b="0" kern="1200" cap="none" spc="-100" baseline="0">
                <a:ln>
                  <a:noFill/>
                </a:ln>
                <a:solidFill>
                  <a:schemeClr val="tx2"/>
                </a:solidFill>
                <a:effectLst/>
                <a:latin typeface="Open Sans" charset="0"/>
                <a:ea typeface="Open Sans" charset="0"/>
                <a:cs typeface="Open Sans" charset="0"/>
              </a:defRPr>
            </a:lvl4pPr>
            <a:lvl5pPr marL="1097280" indent="-274320" algn="l" defTabSz="914400" rtl="0" eaLnBrk="1" latinLnBrk="0" hangingPunct="1">
              <a:spcBef>
                <a:spcPts val="300"/>
              </a:spcBef>
              <a:buClr>
                <a:schemeClr val="tx2"/>
              </a:buClr>
              <a:buFont typeface="Arial" panose="020B0604020202020204" pitchFamily="34" charset="0"/>
              <a:buChar char="•"/>
              <a:defRPr lang="en-US" sz="1600" b="0" kern="1200" cap="none" spc="-100" baseline="0">
                <a:ln>
                  <a:noFill/>
                </a:ln>
                <a:solidFill>
                  <a:schemeClr val="tx2"/>
                </a:solidFill>
                <a:effectLst/>
                <a:latin typeface="Open Sans" charset="0"/>
                <a:ea typeface="Open Sans" charset="0"/>
                <a:cs typeface="Open Sans" charset="0"/>
              </a:defRPr>
            </a:lvl5pPr>
            <a:lvl6pPr marL="1371600" indent="-274320" algn="l" defTabSz="914400" rtl="0" eaLnBrk="1" latinLnBrk="0" hangingPunct="1">
              <a:spcBef>
                <a:spcPts val="300"/>
              </a:spcBef>
              <a:buClr>
                <a:schemeClr val="tx2"/>
              </a:buClr>
              <a:buFont typeface="Arial" pitchFamily="34" charset="0"/>
              <a:buChar char="•"/>
              <a:defRPr sz="1500" kern="1200" baseline="0">
                <a:solidFill>
                  <a:schemeClr val="tx2"/>
                </a:solidFill>
                <a:latin typeface="Open Sans" charset="0"/>
                <a:ea typeface="Open Sans" charset="0"/>
                <a:cs typeface="Open Sans" charset="0"/>
              </a:defRPr>
            </a:lvl6pPr>
            <a:lvl7pPr marL="822960" indent="-274320" algn="l" defTabSz="914400" rtl="0" eaLnBrk="1" latinLnBrk="0" hangingPunct="1">
              <a:spcBef>
                <a:spcPts val="600"/>
              </a:spcBef>
              <a:buClr>
                <a:schemeClr val="tx2"/>
              </a:buClr>
              <a:buFont typeface="Arial" pitchFamily="34" charset="0"/>
              <a:buChar char="•"/>
              <a:tabLst/>
              <a:defRPr sz="1400" kern="1200">
                <a:solidFill>
                  <a:schemeClr val="tx2"/>
                </a:solidFill>
                <a:latin typeface="+mn-lt"/>
                <a:ea typeface="+mn-ea"/>
                <a:cs typeface="+mn-cs"/>
              </a:defRPr>
            </a:lvl7pPr>
            <a:lvl8pPr marL="1544638" indent="-182563" algn="l" defTabSz="914400" rtl="0" eaLnBrk="1" latinLnBrk="0" hangingPunct="1">
              <a:spcBef>
                <a:spcPts val="600"/>
              </a:spcBef>
              <a:buClr>
                <a:schemeClr val="tx2"/>
              </a:buClr>
              <a:buFont typeface="Arial" pitchFamily="34" charset="0"/>
              <a:buChar char="•"/>
              <a:tabLst/>
              <a:defRPr sz="1400" kern="1200">
                <a:solidFill>
                  <a:schemeClr val="tx2"/>
                </a:solidFill>
                <a:latin typeface="+mn-lt"/>
                <a:ea typeface="+mn-ea"/>
                <a:cs typeface="+mn-cs"/>
              </a:defRPr>
            </a:lvl8pPr>
            <a:lvl9pPr marL="1717675" indent="-182563" algn="l" defTabSz="914400" rtl="0" eaLnBrk="1" latinLnBrk="0" hangingPunct="1">
              <a:spcBef>
                <a:spcPts val="600"/>
              </a:spcBef>
              <a:buClr>
                <a:schemeClr val="tx2"/>
              </a:buClr>
              <a:buFont typeface="Arial" pitchFamily="34" charset="0"/>
              <a:buChar char="•"/>
              <a:tabLst/>
              <a:defRPr sz="1400" kern="1200" baseline="0">
                <a:solidFill>
                  <a:schemeClr val="tx2"/>
                </a:solidFill>
                <a:latin typeface="+mn-lt"/>
                <a:ea typeface="+mn-ea"/>
                <a:cs typeface="+mn-cs"/>
              </a:defRPr>
            </a:lvl9pPr>
          </a:lstStyle>
          <a:p>
            <a:pPr marL="0" lvl="1" indent="0" algn="r">
              <a:lnSpc>
                <a:spcPct val="90000"/>
              </a:lnSpc>
              <a:buClr>
                <a:schemeClr val="accent1"/>
              </a:buClr>
              <a:buFont typeface="Arial" panose="020B0604020202020204" pitchFamily="34" charset="0"/>
              <a:buNone/>
            </a:pPr>
            <a:r>
              <a:rPr lang="en-US" i="1" dirty="0">
                <a:solidFill>
                  <a:srgbClr val="339846"/>
                </a:solidFill>
              </a:rPr>
              <a:t>*</a:t>
            </a:r>
            <a:endParaRPr lang="en-US" b="1" dirty="0">
              <a:solidFill>
                <a:srgbClr val="339846"/>
              </a:solidFill>
              <a:highlight>
                <a:srgbClr val="FFFF00"/>
              </a:highlight>
            </a:endParaRPr>
          </a:p>
        </p:txBody>
      </p:sp>
    </p:spTree>
    <p:extLst>
      <p:ext uri="{BB962C8B-B14F-4D97-AF65-F5344CB8AC3E}">
        <p14:creationId xmlns:p14="http://schemas.microsoft.com/office/powerpoint/2010/main" val="89532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77838"/>
            <a:ext cx="10160000" cy="754062"/>
          </a:xfrm>
        </p:spPr>
        <p:txBody>
          <a:bodyPr/>
          <a:lstStyle/>
          <a:p>
            <a:r>
              <a:rPr lang="en-US" dirty="0">
                <a:solidFill>
                  <a:schemeClr val="accent5"/>
                </a:solidFill>
              </a:rPr>
              <a:t>Recommendations (so far….)</a:t>
            </a:r>
          </a:p>
        </p:txBody>
      </p:sp>
      <p:sp>
        <p:nvSpPr>
          <p:cNvPr id="5" name="Content Placeholder 4"/>
          <p:cNvSpPr>
            <a:spLocks noGrp="1"/>
          </p:cNvSpPr>
          <p:nvPr>
            <p:ph sz="quarter" idx="10"/>
          </p:nvPr>
        </p:nvSpPr>
        <p:spPr>
          <a:xfrm>
            <a:off x="406400" y="1143000"/>
            <a:ext cx="10160000" cy="5181600"/>
          </a:xfrm>
        </p:spPr>
        <p:txBody>
          <a:bodyPr/>
          <a:lstStyle/>
          <a:p>
            <a:pPr marL="0" lvl="1" indent="0">
              <a:buNone/>
            </a:pPr>
            <a:endParaRPr lang="en-US" sz="2400" dirty="0">
              <a:solidFill>
                <a:schemeClr val="tx1"/>
              </a:solidFill>
            </a:endParaRPr>
          </a:p>
          <a:p>
            <a:pPr marL="0" lvl="1" indent="0">
              <a:buNone/>
            </a:pPr>
            <a:endParaRPr lang="en-US" sz="2400" dirty="0">
              <a:solidFill>
                <a:schemeClr val="tx1"/>
              </a:solidFill>
            </a:endParaRPr>
          </a:p>
          <a:p>
            <a:pPr marL="0" lvl="1" indent="0">
              <a:buNone/>
            </a:pPr>
            <a:endParaRPr lang="en-US" sz="2400" dirty="0">
              <a:solidFill>
                <a:schemeClr val="tx1"/>
              </a:solidFill>
            </a:endParaRPr>
          </a:p>
          <a:p>
            <a:pPr marL="0" lvl="1" indent="0">
              <a:buNone/>
            </a:pPr>
            <a:endParaRPr lang="en-US" sz="2400" dirty="0">
              <a:solidFill>
                <a:schemeClr val="tx1"/>
              </a:solidFill>
            </a:endParaRPr>
          </a:p>
        </p:txBody>
      </p:sp>
      <p:sp>
        <p:nvSpPr>
          <p:cNvPr id="6" name="TextBox 5">
            <a:extLst>
              <a:ext uri="{FF2B5EF4-FFF2-40B4-BE49-F238E27FC236}">
                <a16:creationId xmlns:a16="http://schemas.microsoft.com/office/drawing/2014/main" id="{25631C5B-8987-4412-9F47-767EAC330E50}"/>
              </a:ext>
            </a:extLst>
          </p:cNvPr>
          <p:cNvSpPr txBox="1"/>
          <p:nvPr/>
        </p:nvSpPr>
        <p:spPr>
          <a:xfrm>
            <a:off x="919691" y="931317"/>
            <a:ext cx="9680576" cy="5693866"/>
          </a:xfrm>
          <a:prstGeom prst="rect">
            <a:avLst/>
          </a:prstGeom>
          <a:solidFill>
            <a:schemeClr val="accent4">
              <a:lumMod val="20000"/>
              <a:lumOff val="80000"/>
            </a:schemeClr>
          </a:solidFill>
        </p:spPr>
        <p:txBody>
          <a:bodyPr wrap="square">
            <a:spAutoFit/>
          </a:bodyPr>
          <a:lstStyle/>
          <a:p>
            <a:pPr marL="914400" lvl="1" indent="-457200">
              <a:buFont typeface="Arial" panose="020B0604020202020204" pitchFamily="34" charset="0"/>
              <a:buChar char="•"/>
            </a:pPr>
            <a:endPar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Use existing venues</a:t>
            </a:r>
          </a:p>
          <a:p>
            <a:pPr marL="914400"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Offer CFM and AICP-CE credits</a:t>
            </a:r>
          </a:p>
          <a:p>
            <a:pPr marL="914400" lvl="1" indent="-457200">
              <a:buFont typeface="Arial" panose="020B0604020202020204" pitchFamily="34" charset="0"/>
              <a:buChar char="•"/>
            </a:pP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Put the local planners first in delivering content</a:t>
            </a:r>
          </a:p>
          <a:p>
            <a:pPr marL="914400"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Develop a curriculum around the major themes</a:t>
            </a:r>
          </a:p>
          <a:p>
            <a:pPr marL="914400"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Pick the key messaging</a:t>
            </a:r>
          </a:p>
          <a:p>
            <a:pPr marL="914400" lvl="1" indent="-457200">
              <a:buFont typeface="Arial" panose="020B0604020202020204" pitchFamily="34" charset="0"/>
              <a:buChar char="•"/>
            </a:pP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“plug-and-play” rubric to develop the webinar content</a:t>
            </a:r>
          </a:p>
          <a:p>
            <a:pPr marL="914400"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Start with less controversial topics</a:t>
            </a:r>
          </a:p>
          <a:p>
            <a:pPr marL="914400"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Dove-tail a longer workshop with a scheduled conference</a:t>
            </a:r>
          </a:p>
          <a:p>
            <a:pPr marL="914400" lvl="1" indent="-457200">
              <a:buFont typeface="Arial" panose="020B0604020202020204" pitchFamily="34" charset="0"/>
              <a:buChar char="•"/>
            </a:pPr>
            <a:r>
              <a:rPr lang="en-US" sz="2800" b="1" dirty="0">
                <a:latin typeface="Open Sans" panose="020B0606030504020204" pitchFamily="34" charset="0"/>
                <a:ea typeface="Open Sans" panose="020B0606030504020204" pitchFamily="34" charset="0"/>
                <a:cs typeface="Open Sans" panose="020B0606030504020204" pitchFamily="34" charset="0"/>
              </a:rPr>
              <a:t>Just start</a:t>
            </a:r>
            <a:endParaRPr lang="en-US" sz="2800" b="1" dirty="0">
              <a:latin typeface="Open Sans"/>
            </a:endParaRPr>
          </a:p>
          <a:p>
            <a:pPr lvl="1"/>
            <a:endParaRPr lang="en-US" sz="2800" b="1" dirty="0">
              <a:solidFill>
                <a:schemeClr val="tx1"/>
              </a:solidFill>
              <a:latin typeface="Open Sans"/>
            </a:endParaRPr>
          </a:p>
        </p:txBody>
      </p:sp>
    </p:spTree>
    <p:extLst>
      <p:ext uri="{BB962C8B-B14F-4D97-AF65-F5344CB8AC3E}">
        <p14:creationId xmlns:p14="http://schemas.microsoft.com/office/powerpoint/2010/main" val="309205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D713-362D-4648-9F9B-FA3C71D9C241}"/>
              </a:ext>
            </a:extLst>
          </p:cNvPr>
          <p:cNvSpPr>
            <a:spLocks noGrp="1"/>
          </p:cNvSpPr>
          <p:nvPr>
            <p:ph type="ctrTitle"/>
          </p:nvPr>
        </p:nvSpPr>
        <p:spPr>
          <a:xfrm>
            <a:off x="508000" y="607368"/>
            <a:ext cx="10058400" cy="1600200"/>
          </a:xfrm>
        </p:spPr>
        <p:txBody>
          <a:bodyPr/>
          <a:lstStyle/>
          <a:p>
            <a:r>
              <a:rPr lang="en-US" dirty="0"/>
              <a:t>Next Steps?</a:t>
            </a:r>
          </a:p>
        </p:txBody>
      </p:sp>
      <p:pic>
        <p:nvPicPr>
          <p:cNvPr id="2050" name="Picture 2">
            <a:extLst>
              <a:ext uri="{FF2B5EF4-FFF2-40B4-BE49-F238E27FC236}">
                <a16:creationId xmlns:a16="http://schemas.microsoft.com/office/drawing/2014/main" id="{2A6DB9F3-51EB-4AD6-A28F-05FB2F2AE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6858000" cy="4574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ABB0D2-E1E1-445B-8ED1-01C026BA89F7}"/>
              </a:ext>
            </a:extLst>
          </p:cNvPr>
          <p:cNvSpPr txBox="1"/>
          <p:nvPr/>
        </p:nvSpPr>
        <p:spPr>
          <a:xfrm>
            <a:off x="7391400" y="5968255"/>
            <a:ext cx="3733800"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Photo credit: </a:t>
            </a:r>
            <a:r>
              <a:rPr lang="en-US" sz="1400" i="1" dirty="0">
                <a:latin typeface="Open Sans" panose="020B0606030504020204" pitchFamily="34" charset="0"/>
                <a:ea typeface="Open Sans" panose="020B0606030504020204" pitchFamily="34" charset="0"/>
                <a:cs typeface="Open Sans" panose="020B0606030504020204" pitchFamily="34" charset="0"/>
              </a:rPr>
              <a:t>Chesapeake Bay Program</a:t>
            </a:r>
          </a:p>
        </p:txBody>
      </p:sp>
      <p:sp>
        <p:nvSpPr>
          <p:cNvPr id="3" name="TextBox 2">
            <a:extLst>
              <a:ext uri="{FF2B5EF4-FFF2-40B4-BE49-F238E27FC236}">
                <a16:creationId xmlns:a16="http://schemas.microsoft.com/office/drawing/2014/main" id="{63DE63A1-BBD0-4F87-8A12-025C91EDF9B2}"/>
              </a:ext>
            </a:extLst>
          </p:cNvPr>
          <p:cNvSpPr txBox="1"/>
          <p:nvPr/>
        </p:nvSpPr>
        <p:spPr>
          <a:xfrm>
            <a:off x="7772400" y="914400"/>
            <a:ext cx="3733800" cy="5570756"/>
          </a:xfrm>
          <a:prstGeom prst="rect">
            <a:avLst/>
          </a:prstGeom>
          <a:noFill/>
        </p:spPr>
        <p:txBody>
          <a:bodyPr wrap="square" rtlCol="0">
            <a:spAutoFit/>
          </a:bodyPr>
          <a:lstStyle/>
          <a:p>
            <a:endParaRPr lang="en-US" sz="2000" dirty="0"/>
          </a:p>
          <a:p>
            <a:endParaRPr lang="en-US" sz="2000" dirty="0"/>
          </a:p>
          <a:p>
            <a:r>
              <a:rPr lang="en-US" sz="2000" dirty="0"/>
              <a:t>Develop 3-minute orientation to the Bay</a:t>
            </a:r>
          </a:p>
          <a:p>
            <a:endParaRPr lang="en-US" sz="2000" dirty="0"/>
          </a:p>
          <a:p>
            <a:r>
              <a:rPr lang="en-US" sz="2000" dirty="0"/>
              <a:t>Develop Run of Show agendas</a:t>
            </a:r>
          </a:p>
          <a:p>
            <a:endParaRPr lang="en-US" sz="2000" dirty="0"/>
          </a:p>
          <a:p>
            <a:r>
              <a:rPr lang="en-US" sz="2000" dirty="0"/>
              <a:t>Cross-walk Bay agreement outcomes and assessment findings</a:t>
            </a:r>
          </a:p>
          <a:p>
            <a:endParaRPr lang="en-US" sz="2000" dirty="0"/>
          </a:p>
          <a:p>
            <a:r>
              <a:rPr lang="en-US" sz="2000" dirty="0"/>
              <a:t>Partner with the mid-Atlantic Planning Council</a:t>
            </a:r>
          </a:p>
          <a:p>
            <a:endParaRPr lang="en-US" sz="2000" dirty="0"/>
          </a:p>
          <a:p>
            <a:r>
              <a:rPr lang="en-US" sz="2000" dirty="0"/>
              <a:t>Partner on a half-day “deep dive” with a Chapter or Division of APA</a:t>
            </a:r>
          </a:p>
          <a:p>
            <a:endParaRPr lang="en-US" dirty="0"/>
          </a:p>
          <a:p>
            <a:endParaRPr lang="en-US" dirty="0"/>
          </a:p>
        </p:txBody>
      </p:sp>
    </p:spTree>
    <p:extLst>
      <p:ext uri="{BB962C8B-B14F-4D97-AF65-F5344CB8AC3E}">
        <p14:creationId xmlns:p14="http://schemas.microsoft.com/office/powerpoint/2010/main" val="283265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 EPA Training Workshop">
  <a:themeElements>
    <a:clrScheme name="EPA Color Palette">
      <a:dk1>
        <a:srgbClr val="2F2B20"/>
      </a:dk1>
      <a:lt1>
        <a:srgbClr val="FFFFFF"/>
      </a:lt1>
      <a:dk2>
        <a:srgbClr val="666666"/>
      </a:dk2>
      <a:lt2>
        <a:srgbClr val="FEFCEC"/>
      </a:lt2>
      <a:accent1>
        <a:srgbClr val="527CA6"/>
      </a:accent1>
      <a:accent2>
        <a:srgbClr val="4C8D4C"/>
      </a:accent2>
      <a:accent3>
        <a:srgbClr val="88ABD0"/>
      </a:accent3>
      <a:accent4>
        <a:srgbClr val="75B56B"/>
      </a:accent4>
      <a:accent5>
        <a:srgbClr val="EC7823"/>
      </a:accent5>
      <a:accent6>
        <a:srgbClr val="E7A756"/>
      </a:accent6>
      <a:hlink>
        <a:srgbClr val="016699"/>
      </a:hlink>
      <a:folHlink>
        <a:srgbClr val="00654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Is All Too Much by Peter Walsh.potx</Template>
  <TotalTime>2416</TotalTime>
  <Words>622</Words>
  <Application>Microsoft Office PowerPoint</Application>
  <PresentationFormat>Widescreen</PresentationFormat>
  <Paragraphs>89</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Open Sans</vt:lpstr>
      <vt:lpstr>Open Sans Semibold</vt:lpstr>
      <vt:lpstr>2015 EPA Training Workshop</vt:lpstr>
      <vt:lpstr>Planning for Clean Water- Stakeholder Assessment and Outreach Recommendations</vt:lpstr>
      <vt:lpstr>Objectives for This Presentation</vt:lpstr>
      <vt:lpstr>Purpose of the Assessment</vt:lpstr>
      <vt:lpstr>How the Assessment was Conducted</vt:lpstr>
      <vt:lpstr>Major contacts</vt:lpstr>
      <vt:lpstr>Findings</vt:lpstr>
      <vt:lpstr>A Few Quotes……….</vt:lpstr>
      <vt:lpstr>Recommendations (so far….)</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subject/>
  <dc:creator>Chris Lamie</dc:creator>
  <cp:keywords/>
  <dc:description/>
  <cp:lastModifiedBy>Laura Bachle</cp:lastModifiedBy>
  <cp:revision>194</cp:revision>
  <dcterms:created xsi:type="dcterms:W3CDTF">2010-05-18T20:31:16Z</dcterms:created>
  <dcterms:modified xsi:type="dcterms:W3CDTF">2021-08-16T16:45:48Z</dcterms:modified>
  <cp:category/>
</cp:coreProperties>
</file>