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customXml/itemProps35.xml" ContentType="application/vnd.openxmlformats-officedocument.customXmlProperties+xml"/>
  <Override PartName="/customXml/itemProps36.xml" ContentType="application/vnd.openxmlformats-officedocument.customXmlProperties+xml"/>
  <Override PartName="/customXml/itemProps37.xml" ContentType="application/vnd.openxmlformats-officedocument.customXmlProperties+xml"/>
  <Override PartName="/customXml/itemProps38.xml" ContentType="application/vnd.openxmlformats-officedocument.customXmlProperties+xml"/>
  <Override PartName="/customXml/itemProps39.xml" ContentType="application/vnd.openxmlformats-officedocument.customXmlProperties+xml"/>
  <Override PartName="/customXml/itemProps40.xml" ContentType="application/vnd.openxmlformats-officedocument.customXmlProperties+xml"/>
  <Override PartName="/customXml/itemProps41.xml" ContentType="application/vnd.openxmlformats-officedocument.customXmlProperties+xml"/>
  <Override PartName="/customXml/itemProps42.xml" ContentType="application/vnd.openxmlformats-officedocument.customXmlProperties+xml"/>
  <Override PartName="/customXml/itemProps43.xml" ContentType="application/vnd.openxmlformats-officedocument.customXmlProperties+xml"/>
  <Override PartName="/customXml/itemProps44.xml" ContentType="application/vnd.openxmlformats-officedocument.customXmlProperties+xml"/>
  <Override PartName="/customXml/itemProps45.xml" ContentType="application/vnd.openxmlformats-officedocument.customXmlProperties+xml"/>
  <Override PartName="/customXml/itemProps46.xml" ContentType="application/vnd.openxmlformats-officedocument.customXmlProperties+xml"/>
  <Override PartName="/customXml/itemProps47.xml" ContentType="application/vnd.openxmlformats-officedocument.customXmlProperties+xml"/>
  <Override PartName="/customXml/itemProps48.xml" ContentType="application/vnd.openxmlformats-officedocument.customXmlProperties+xml"/>
  <Override PartName="/customXml/itemProps49.xml" ContentType="application/vnd.openxmlformats-officedocument.customXmlProperties+xml"/>
  <Override PartName="/customXml/itemProps50.xml" ContentType="application/vnd.openxmlformats-officedocument.customXmlProperties+xml"/>
  <Override PartName="/customXml/itemProps51.xml" ContentType="application/vnd.openxmlformats-officedocument.customXmlProperties+xml"/>
  <Override PartName="/customXml/itemProps52.xml" ContentType="application/vnd.openxmlformats-officedocument.customXmlProperties+xml"/>
  <Override PartName="/customXml/itemProps53.xml" ContentType="application/vnd.openxmlformats-officedocument.customXmlProperties+xml"/>
  <Override PartName="/customXml/itemProps54.xml" ContentType="application/vnd.openxmlformats-officedocument.customXmlProperties+xml"/>
  <Override PartName="/customXml/itemProps55.xml" ContentType="application/vnd.openxmlformats-officedocument.customXmlProperties+xml"/>
  <Override PartName="/customXml/itemProps56.xml" ContentType="application/vnd.openxmlformats-officedocument.customXmlProperties+xml"/>
  <Override PartName="/customXml/itemProps57.xml" ContentType="application/vnd.openxmlformats-officedocument.customXmlProperties+xml"/>
  <Override PartName="/customXml/itemProps58.xml" ContentType="application/vnd.openxmlformats-officedocument.customXmlProperties+xml"/>
  <Override PartName="/customXml/itemProps59.xml" ContentType="application/vnd.openxmlformats-officedocument.customXmlProperties+xml"/>
  <Override PartName="/customXml/itemProps60.xml" ContentType="application/vnd.openxmlformats-officedocument.customXmlProperties+xml"/>
  <Override PartName="/customXml/itemProps61.xml" ContentType="application/vnd.openxmlformats-officedocument.customXmlProperties+xml"/>
  <Override PartName="/customXml/itemProps62.xml" ContentType="application/vnd.openxmlformats-officedocument.customXmlProperties+xml"/>
  <Override PartName="/customXml/itemProps63.xml" ContentType="application/vnd.openxmlformats-officedocument.customXmlProperties+xml"/>
  <Override PartName="/customXml/itemProps64.xml" ContentType="application/vnd.openxmlformats-officedocument.customXmlProperties+xml"/>
  <Override PartName="/customXml/itemProps65.xml" ContentType="application/vnd.openxmlformats-officedocument.customXmlProperties+xml"/>
  <Override PartName="/customXml/itemProps66.xml" ContentType="application/vnd.openxmlformats-officedocument.customXmlProperties+xml"/>
  <Override PartName="/customXml/itemProps67.xml" ContentType="application/vnd.openxmlformats-officedocument.customXmlProperties+xml"/>
  <Override PartName="/customXml/itemProps68.xml" ContentType="application/vnd.openxmlformats-officedocument.customXmlProperties+xml"/>
  <Override PartName="/customXml/itemProps69.xml" ContentType="application/vnd.openxmlformats-officedocument.customXmlProperties+xml"/>
  <Override PartName="/customXml/itemProps70.xml" ContentType="application/vnd.openxmlformats-officedocument.customXmlProperties+xml"/>
  <Override PartName="/customXml/itemProps71.xml" ContentType="application/vnd.openxmlformats-officedocument.customXmlProperties+xml"/>
  <Override PartName="/customXml/itemProps72.xml" ContentType="application/vnd.openxmlformats-officedocument.customXmlProperties+xml"/>
  <Override PartName="/customXml/itemProps73.xml" ContentType="application/vnd.openxmlformats-officedocument.customXmlProperties+xml"/>
  <Override PartName="/customXml/itemProps74.xml" ContentType="application/vnd.openxmlformats-officedocument.customXmlProperties+xml"/>
  <Override PartName="/customXml/itemProps75.xml" ContentType="application/vnd.openxmlformats-officedocument.customXmlProperties+xml"/>
  <Override PartName="/customXml/itemProps76.xml" ContentType="application/vnd.openxmlformats-officedocument.customXmlProperties+xml"/>
  <Override PartName="/customXml/itemProps77.xml" ContentType="application/vnd.openxmlformats-officedocument.customXmlProperties+xml"/>
  <Override PartName="/customXml/itemProps78.xml" ContentType="application/vnd.openxmlformats-officedocument.customXmlProperties+xml"/>
  <Override PartName="/customXml/itemProps79.xml" ContentType="application/vnd.openxmlformats-officedocument.customXmlProperties+xml"/>
  <Override PartName="/customXml/itemProps80.xml" ContentType="application/vnd.openxmlformats-officedocument.customXmlProperties+xml"/>
  <Override PartName="/customXml/itemProps81.xml" ContentType="application/vnd.openxmlformats-officedocument.customXmlProperties+xml"/>
  <Override PartName="/customXml/itemProps82.xml" ContentType="application/vnd.openxmlformats-officedocument.customXmlProperties+xml"/>
  <Override PartName="/customXml/itemProps83.xml" ContentType="application/vnd.openxmlformats-officedocument.customXmlProperties+xml"/>
  <Override PartName="/customXml/itemProps84.xml" ContentType="application/vnd.openxmlformats-officedocument.customXmlProperties+xml"/>
  <Override PartName="/customXml/itemProps85.xml" ContentType="application/vnd.openxmlformats-officedocument.customXmlProperties+xml"/>
  <Override PartName="/customXml/itemProps86.xml" ContentType="application/vnd.openxmlformats-officedocument.customXmlProperties+xml"/>
  <Override PartName="/customXml/itemProps87.xml" ContentType="application/vnd.openxmlformats-officedocument.customXmlProperties+xml"/>
  <Override PartName="/customXml/itemProps88.xml" ContentType="application/vnd.openxmlformats-officedocument.customXmlProperties+xml"/>
  <Override PartName="/customXml/itemProps89.xml" ContentType="application/vnd.openxmlformats-officedocument.customXmlProperties+xml"/>
  <Override PartName="/customXml/itemProps90.xml" ContentType="application/vnd.openxmlformats-officedocument.customXmlProperties+xml"/>
  <Override PartName="/customXml/itemProps91.xml" ContentType="application/vnd.openxmlformats-officedocument.customXmlProperties+xml"/>
  <Override PartName="/customXml/itemProps92.xml" ContentType="application/vnd.openxmlformats-officedocument.customXmlProperties+xml"/>
  <Override PartName="/customXml/itemProps93.xml" ContentType="application/vnd.openxmlformats-officedocument.customXmlProperties+xml"/>
  <Override PartName="/customXml/itemProps94.xml" ContentType="application/vnd.openxmlformats-officedocument.customXmlProperties+xml"/>
  <Override PartName="/customXml/itemProps95.xml" ContentType="application/vnd.openxmlformats-officedocument.customXmlProperties+xml"/>
  <Override PartName="/customXml/itemProps96.xml" ContentType="application/vnd.openxmlformats-officedocument.customXmlProperties+xml"/>
  <Override PartName="/customXml/itemProps97.xml" ContentType="application/vnd.openxmlformats-officedocument.customXmlProperties+xml"/>
  <Override PartName="/customXml/itemProps98.xml" ContentType="application/vnd.openxmlformats-officedocument.customXmlProperties+xml"/>
  <Override PartName="/customXml/itemProps99.xml" ContentType="application/vnd.openxmlformats-officedocument.customXmlProperties+xml"/>
  <Override PartName="/customXml/itemProps100.xml" ContentType="application/vnd.openxmlformats-officedocument.customXmlProperties+xml"/>
  <Override PartName="/customXml/itemProps101.xml" ContentType="application/vnd.openxmlformats-officedocument.customXmlProperties+xml"/>
  <Override PartName="/customXml/itemProps102.xml" ContentType="application/vnd.openxmlformats-officedocument.customXmlProperties+xml"/>
  <Override PartName="/customXml/itemProps103.xml" ContentType="application/vnd.openxmlformats-officedocument.customXmlProperties+xml"/>
  <Override PartName="/customXml/itemProps104.xml" ContentType="application/vnd.openxmlformats-officedocument.customXmlProperties+xml"/>
  <Override PartName="/customXml/itemProps105.xml" ContentType="application/vnd.openxmlformats-officedocument.customXmlProperties+xml"/>
  <Override PartName="/customXml/itemProps106.xml" ContentType="application/vnd.openxmlformats-officedocument.customXmlProperties+xml"/>
  <Override PartName="/customXml/itemProps107.xml" ContentType="application/vnd.openxmlformats-officedocument.customXmlProperties+xml"/>
  <Override PartName="/customXml/itemProps108.xml" ContentType="application/vnd.openxmlformats-officedocument.customXmlProperties+xml"/>
  <Override PartName="/customXml/itemProps109.xml" ContentType="application/vnd.openxmlformats-officedocument.customXmlProperties+xml"/>
  <Override PartName="/customXml/itemProps110.xml" ContentType="application/vnd.openxmlformats-officedocument.customXmlProperties+xml"/>
  <Override PartName="/customXml/itemProps111.xml" ContentType="application/vnd.openxmlformats-officedocument.customXmlProperties+xml"/>
  <Override PartName="/customXml/itemProps112.xml" ContentType="application/vnd.openxmlformats-officedocument.customXmlProperties+xml"/>
  <Override PartName="/customXml/itemProps113.xml" ContentType="application/vnd.openxmlformats-officedocument.customXmlProperties+xml"/>
  <Override PartName="/customXml/itemProps114.xml" ContentType="application/vnd.openxmlformats-officedocument.customXmlProperties+xml"/>
  <Override PartName="/customXml/itemProps115.xml" ContentType="application/vnd.openxmlformats-officedocument.customXmlProperties+xml"/>
  <Override PartName="/customXml/itemProps116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62" r:id="rId117"/>
    <p:sldMasterId id="2147484264" r:id="rId118"/>
  </p:sldMasterIdLst>
  <p:notesMasterIdLst>
    <p:notesMasterId r:id="rId132"/>
  </p:notesMasterIdLst>
  <p:sldIdLst>
    <p:sldId id="478" r:id="rId119"/>
    <p:sldId id="479" r:id="rId120"/>
    <p:sldId id="494" r:id="rId121"/>
    <p:sldId id="504" r:id="rId122"/>
    <p:sldId id="495" r:id="rId123"/>
    <p:sldId id="500" r:id="rId124"/>
    <p:sldId id="501" r:id="rId125"/>
    <p:sldId id="496" r:id="rId126"/>
    <p:sldId id="498" r:id="rId127"/>
    <p:sldId id="502" r:id="rId128"/>
    <p:sldId id="503" r:id="rId129"/>
    <p:sldId id="497" r:id="rId130"/>
    <p:sldId id="471" r:id="rId1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5" orient="horz" pos="2160">
          <p15:clr>
            <a:srgbClr val="A4A3A4"/>
          </p15:clr>
        </p15:guide>
        <p15:guide id="6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y, Cynthia" initials="MC" lastIdx="2" clrIdx="0">
    <p:extLst>
      <p:ext uri="{19B8F6BF-5375-455C-9EA6-DF929625EA0E}">
        <p15:presenceInfo xmlns:p15="http://schemas.microsoft.com/office/powerpoint/2012/main" userId="S::may.cynthia@epa.gov::f131da1e-57b0-4fcd-866e-24b454ce41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A17"/>
    <a:srgbClr val="4A2365"/>
    <a:srgbClr val="EFEFED"/>
    <a:srgbClr val="909D93"/>
    <a:srgbClr val="43525A"/>
    <a:srgbClr val="C0CAC7"/>
    <a:srgbClr val="009ED1"/>
    <a:srgbClr val="76B043"/>
    <a:srgbClr val="F58220"/>
    <a:srgbClr val="332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94" autoAdjust="0"/>
  </p:normalViewPr>
  <p:slideViewPr>
    <p:cSldViewPr>
      <p:cViewPr varScale="1">
        <p:scale>
          <a:sx n="51" d="100"/>
          <a:sy n="51" d="100"/>
        </p:scale>
        <p:origin x="126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4194" y="-12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customXml" Target="../customXml/item26.xml"/><Relationship Id="rId117" Type="http://schemas.openxmlformats.org/officeDocument/2006/relationships/slideMaster" Target="slideMasters/slideMaster1.xml"/><Relationship Id="rId21" Type="http://schemas.openxmlformats.org/officeDocument/2006/relationships/customXml" Target="../customXml/item21.xml"/><Relationship Id="rId42" Type="http://schemas.openxmlformats.org/officeDocument/2006/relationships/customXml" Target="../customXml/item42.xml"/><Relationship Id="rId47" Type="http://schemas.openxmlformats.org/officeDocument/2006/relationships/customXml" Target="../customXml/item47.xml"/><Relationship Id="rId63" Type="http://schemas.openxmlformats.org/officeDocument/2006/relationships/customXml" Target="../customXml/item63.xml"/><Relationship Id="rId68" Type="http://schemas.openxmlformats.org/officeDocument/2006/relationships/customXml" Target="../customXml/item68.xml"/><Relationship Id="rId84" Type="http://schemas.openxmlformats.org/officeDocument/2006/relationships/customXml" Target="../customXml/item84.xml"/><Relationship Id="rId89" Type="http://schemas.openxmlformats.org/officeDocument/2006/relationships/customXml" Target="../customXml/item89.xml"/><Relationship Id="rId112" Type="http://schemas.openxmlformats.org/officeDocument/2006/relationships/customXml" Target="../customXml/item112.xml"/><Relationship Id="rId133" Type="http://schemas.openxmlformats.org/officeDocument/2006/relationships/commentAuthors" Target="commentAuthors.xml"/><Relationship Id="rId16" Type="http://schemas.openxmlformats.org/officeDocument/2006/relationships/customXml" Target="../customXml/item16.xml"/><Relationship Id="rId107" Type="http://schemas.openxmlformats.org/officeDocument/2006/relationships/customXml" Target="../customXml/item107.xml"/><Relationship Id="rId11" Type="http://schemas.openxmlformats.org/officeDocument/2006/relationships/customXml" Target="../customXml/item11.xml"/><Relationship Id="rId32" Type="http://schemas.openxmlformats.org/officeDocument/2006/relationships/customXml" Target="../customXml/item32.xml"/><Relationship Id="rId37" Type="http://schemas.openxmlformats.org/officeDocument/2006/relationships/customXml" Target="../customXml/item37.xml"/><Relationship Id="rId53" Type="http://schemas.openxmlformats.org/officeDocument/2006/relationships/customXml" Target="../customXml/item53.xml"/><Relationship Id="rId58" Type="http://schemas.openxmlformats.org/officeDocument/2006/relationships/customXml" Target="../customXml/item58.xml"/><Relationship Id="rId74" Type="http://schemas.openxmlformats.org/officeDocument/2006/relationships/customXml" Target="../customXml/item74.xml"/><Relationship Id="rId79" Type="http://schemas.openxmlformats.org/officeDocument/2006/relationships/customXml" Target="../customXml/item79.xml"/><Relationship Id="rId102" Type="http://schemas.openxmlformats.org/officeDocument/2006/relationships/customXml" Target="../customXml/item102.xml"/><Relationship Id="rId123" Type="http://schemas.openxmlformats.org/officeDocument/2006/relationships/slide" Target="slides/slide5.xml"/><Relationship Id="rId128" Type="http://schemas.openxmlformats.org/officeDocument/2006/relationships/slide" Target="slides/slide10.xml"/><Relationship Id="rId5" Type="http://schemas.openxmlformats.org/officeDocument/2006/relationships/customXml" Target="../customXml/item5.xml"/><Relationship Id="rId90" Type="http://schemas.openxmlformats.org/officeDocument/2006/relationships/customXml" Target="../customXml/item90.xml"/><Relationship Id="rId95" Type="http://schemas.openxmlformats.org/officeDocument/2006/relationships/customXml" Target="../customXml/item95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customXml" Target="../customXml/item35.xml"/><Relationship Id="rId43" Type="http://schemas.openxmlformats.org/officeDocument/2006/relationships/customXml" Target="../customXml/item43.xml"/><Relationship Id="rId48" Type="http://schemas.openxmlformats.org/officeDocument/2006/relationships/customXml" Target="../customXml/item48.xml"/><Relationship Id="rId56" Type="http://schemas.openxmlformats.org/officeDocument/2006/relationships/customXml" Target="../customXml/item56.xml"/><Relationship Id="rId64" Type="http://schemas.openxmlformats.org/officeDocument/2006/relationships/customXml" Target="../customXml/item64.xml"/><Relationship Id="rId69" Type="http://schemas.openxmlformats.org/officeDocument/2006/relationships/customXml" Target="../customXml/item69.xml"/><Relationship Id="rId77" Type="http://schemas.openxmlformats.org/officeDocument/2006/relationships/customXml" Target="../customXml/item77.xml"/><Relationship Id="rId100" Type="http://schemas.openxmlformats.org/officeDocument/2006/relationships/customXml" Target="../customXml/item100.xml"/><Relationship Id="rId105" Type="http://schemas.openxmlformats.org/officeDocument/2006/relationships/customXml" Target="../customXml/item105.xml"/><Relationship Id="rId113" Type="http://schemas.openxmlformats.org/officeDocument/2006/relationships/customXml" Target="../customXml/item113.xml"/><Relationship Id="rId118" Type="http://schemas.openxmlformats.org/officeDocument/2006/relationships/slideMaster" Target="slideMasters/slideMaster2.xml"/><Relationship Id="rId126" Type="http://schemas.openxmlformats.org/officeDocument/2006/relationships/slide" Target="slides/slide8.xml"/><Relationship Id="rId134" Type="http://schemas.openxmlformats.org/officeDocument/2006/relationships/presProps" Target="presProps.xml"/><Relationship Id="rId8" Type="http://schemas.openxmlformats.org/officeDocument/2006/relationships/customXml" Target="../customXml/item8.xml"/><Relationship Id="rId51" Type="http://schemas.openxmlformats.org/officeDocument/2006/relationships/customXml" Target="../customXml/item51.xml"/><Relationship Id="rId72" Type="http://schemas.openxmlformats.org/officeDocument/2006/relationships/customXml" Target="../customXml/item72.xml"/><Relationship Id="rId80" Type="http://schemas.openxmlformats.org/officeDocument/2006/relationships/customXml" Target="../customXml/item80.xml"/><Relationship Id="rId85" Type="http://schemas.openxmlformats.org/officeDocument/2006/relationships/customXml" Target="../customXml/item85.xml"/><Relationship Id="rId93" Type="http://schemas.openxmlformats.org/officeDocument/2006/relationships/customXml" Target="../customXml/item93.xml"/><Relationship Id="rId98" Type="http://schemas.openxmlformats.org/officeDocument/2006/relationships/customXml" Target="../customXml/item98.xml"/><Relationship Id="rId121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customXml" Target="../customXml/item38.xml"/><Relationship Id="rId46" Type="http://schemas.openxmlformats.org/officeDocument/2006/relationships/customXml" Target="../customXml/item46.xml"/><Relationship Id="rId59" Type="http://schemas.openxmlformats.org/officeDocument/2006/relationships/customXml" Target="../customXml/item59.xml"/><Relationship Id="rId67" Type="http://schemas.openxmlformats.org/officeDocument/2006/relationships/customXml" Target="../customXml/item67.xml"/><Relationship Id="rId103" Type="http://schemas.openxmlformats.org/officeDocument/2006/relationships/customXml" Target="../customXml/item103.xml"/><Relationship Id="rId108" Type="http://schemas.openxmlformats.org/officeDocument/2006/relationships/customXml" Target="../customXml/item108.xml"/><Relationship Id="rId116" Type="http://schemas.openxmlformats.org/officeDocument/2006/relationships/customXml" Target="../customXml/item116.xml"/><Relationship Id="rId124" Type="http://schemas.openxmlformats.org/officeDocument/2006/relationships/slide" Target="slides/slide6.xml"/><Relationship Id="rId129" Type="http://schemas.openxmlformats.org/officeDocument/2006/relationships/slide" Target="slides/slide11.xml"/><Relationship Id="rId137" Type="http://schemas.openxmlformats.org/officeDocument/2006/relationships/tableStyles" Target="tableStyles.xml"/><Relationship Id="rId20" Type="http://schemas.openxmlformats.org/officeDocument/2006/relationships/customXml" Target="../customXml/item20.xml"/><Relationship Id="rId41" Type="http://schemas.openxmlformats.org/officeDocument/2006/relationships/customXml" Target="../customXml/item41.xml"/><Relationship Id="rId54" Type="http://schemas.openxmlformats.org/officeDocument/2006/relationships/customXml" Target="../customXml/item54.xml"/><Relationship Id="rId62" Type="http://schemas.openxmlformats.org/officeDocument/2006/relationships/customXml" Target="../customXml/item62.xml"/><Relationship Id="rId70" Type="http://schemas.openxmlformats.org/officeDocument/2006/relationships/customXml" Target="../customXml/item70.xml"/><Relationship Id="rId75" Type="http://schemas.openxmlformats.org/officeDocument/2006/relationships/customXml" Target="../customXml/item75.xml"/><Relationship Id="rId83" Type="http://schemas.openxmlformats.org/officeDocument/2006/relationships/customXml" Target="../customXml/item83.xml"/><Relationship Id="rId88" Type="http://schemas.openxmlformats.org/officeDocument/2006/relationships/customXml" Target="../customXml/item88.xml"/><Relationship Id="rId91" Type="http://schemas.openxmlformats.org/officeDocument/2006/relationships/customXml" Target="../customXml/item91.xml"/><Relationship Id="rId96" Type="http://schemas.openxmlformats.org/officeDocument/2006/relationships/customXml" Target="../customXml/item96.xml"/><Relationship Id="rId111" Type="http://schemas.openxmlformats.org/officeDocument/2006/relationships/customXml" Target="../customXml/item111.xml"/><Relationship Id="rId13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customXml" Target="../customXml/item36.xml"/><Relationship Id="rId49" Type="http://schemas.openxmlformats.org/officeDocument/2006/relationships/customXml" Target="../customXml/item49.xml"/><Relationship Id="rId57" Type="http://schemas.openxmlformats.org/officeDocument/2006/relationships/customXml" Target="../customXml/item57.xml"/><Relationship Id="rId106" Type="http://schemas.openxmlformats.org/officeDocument/2006/relationships/customXml" Target="../customXml/item106.xml"/><Relationship Id="rId114" Type="http://schemas.openxmlformats.org/officeDocument/2006/relationships/customXml" Target="../customXml/item114.xml"/><Relationship Id="rId119" Type="http://schemas.openxmlformats.org/officeDocument/2006/relationships/slide" Target="slides/slide1.xml"/><Relationship Id="rId127" Type="http://schemas.openxmlformats.org/officeDocument/2006/relationships/slide" Target="slides/slide9.xml"/><Relationship Id="rId10" Type="http://schemas.openxmlformats.org/officeDocument/2006/relationships/customXml" Target="../customXml/item10.xml"/><Relationship Id="rId31" Type="http://schemas.openxmlformats.org/officeDocument/2006/relationships/customXml" Target="../customXml/item31.xml"/><Relationship Id="rId44" Type="http://schemas.openxmlformats.org/officeDocument/2006/relationships/customXml" Target="../customXml/item44.xml"/><Relationship Id="rId52" Type="http://schemas.openxmlformats.org/officeDocument/2006/relationships/customXml" Target="../customXml/item52.xml"/><Relationship Id="rId60" Type="http://schemas.openxmlformats.org/officeDocument/2006/relationships/customXml" Target="../customXml/item60.xml"/><Relationship Id="rId65" Type="http://schemas.openxmlformats.org/officeDocument/2006/relationships/customXml" Target="../customXml/item65.xml"/><Relationship Id="rId73" Type="http://schemas.openxmlformats.org/officeDocument/2006/relationships/customXml" Target="../customXml/item73.xml"/><Relationship Id="rId78" Type="http://schemas.openxmlformats.org/officeDocument/2006/relationships/customXml" Target="../customXml/item78.xml"/><Relationship Id="rId81" Type="http://schemas.openxmlformats.org/officeDocument/2006/relationships/customXml" Target="../customXml/item81.xml"/><Relationship Id="rId86" Type="http://schemas.openxmlformats.org/officeDocument/2006/relationships/customXml" Target="../customXml/item86.xml"/><Relationship Id="rId94" Type="http://schemas.openxmlformats.org/officeDocument/2006/relationships/customXml" Target="../customXml/item94.xml"/><Relationship Id="rId99" Type="http://schemas.openxmlformats.org/officeDocument/2006/relationships/customXml" Target="../customXml/item99.xml"/><Relationship Id="rId101" Type="http://schemas.openxmlformats.org/officeDocument/2006/relationships/customXml" Target="../customXml/item101.xml"/><Relationship Id="rId122" Type="http://schemas.openxmlformats.org/officeDocument/2006/relationships/slide" Target="slides/slide4.xml"/><Relationship Id="rId130" Type="http://schemas.openxmlformats.org/officeDocument/2006/relationships/slide" Target="slides/slide12.xml"/><Relationship Id="rId135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39" Type="http://schemas.openxmlformats.org/officeDocument/2006/relationships/customXml" Target="../customXml/item39.xml"/><Relationship Id="rId109" Type="http://schemas.openxmlformats.org/officeDocument/2006/relationships/customXml" Target="../customXml/item109.xml"/><Relationship Id="rId34" Type="http://schemas.openxmlformats.org/officeDocument/2006/relationships/customXml" Target="../customXml/item34.xml"/><Relationship Id="rId50" Type="http://schemas.openxmlformats.org/officeDocument/2006/relationships/customXml" Target="../customXml/item50.xml"/><Relationship Id="rId55" Type="http://schemas.openxmlformats.org/officeDocument/2006/relationships/customXml" Target="../customXml/item55.xml"/><Relationship Id="rId76" Type="http://schemas.openxmlformats.org/officeDocument/2006/relationships/customXml" Target="../customXml/item76.xml"/><Relationship Id="rId97" Type="http://schemas.openxmlformats.org/officeDocument/2006/relationships/customXml" Target="../customXml/item97.xml"/><Relationship Id="rId104" Type="http://schemas.openxmlformats.org/officeDocument/2006/relationships/customXml" Target="../customXml/item104.xml"/><Relationship Id="rId120" Type="http://schemas.openxmlformats.org/officeDocument/2006/relationships/slide" Target="slides/slide2.xml"/><Relationship Id="rId125" Type="http://schemas.openxmlformats.org/officeDocument/2006/relationships/slide" Target="slides/slide7.xml"/><Relationship Id="rId7" Type="http://schemas.openxmlformats.org/officeDocument/2006/relationships/customXml" Target="../customXml/item7.xml"/><Relationship Id="rId71" Type="http://schemas.openxmlformats.org/officeDocument/2006/relationships/customXml" Target="../customXml/item71.xml"/><Relationship Id="rId92" Type="http://schemas.openxmlformats.org/officeDocument/2006/relationships/customXml" Target="../customXml/item92.xml"/><Relationship Id="rId2" Type="http://schemas.openxmlformats.org/officeDocument/2006/relationships/customXml" Target="../customXml/item2.xml"/><Relationship Id="rId29" Type="http://schemas.openxmlformats.org/officeDocument/2006/relationships/customXml" Target="../customXml/item29.xml"/><Relationship Id="rId24" Type="http://schemas.openxmlformats.org/officeDocument/2006/relationships/customXml" Target="../customXml/item24.xml"/><Relationship Id="rId40" Type="http://schemas.openxmlformats.org/officeDocument/2006/relationships/customXml" Target="../customXml/item40.xml"/><Relationship Id="rId45" Type="http://schemas.openxmlformats.org/officeDocument/2006/relationships/customXml" Target="../customXml/item45.xml"/><Relationship Id="rId66" Type="http://schemas.openxmlformats.org/officeDocument/2006/relationships/customXml" Target="../customXml/item66.xml"/><Relationship Id="rId87" Type="http://schemas.openxmlformats.org/officeDocument/2006/relationships/customXml" Target="../customXml/item87.xml"/><Relationship Id="rId110" Type="http://schemas.openxmlformats.org/officeDocument/2006/relationships/customXml" Target="../customXml/item110.xml"/><Relationship Id="rId115" Type="http://schemas.openxmlformats.org/officeDocument/2006/relationships/customXml" Target="../customXml/item115.xml"/><Relationship Id="rId131" Type="http://schemas.openxmlformats.org/officeDocument/2006/relationships/slide" Target="slides/slide13.xml"/><Relationship Id="rId136" Type="http://schemas.openxmlformats.org/officeDocument/2006/relationships/theme" Target="theme/theme1.xml"/><Relationship Id="rId61" Type="http://schemas.openxmlformats.org/officeDocument/2006/relationships/customXml" Target="../customXml/item61.xml"/><Relationship Id="rId82" Type="http://schemas.openxmlformats.org/officeDocument/2006/relationships/customXml" Target="../customXml/item82.xml"/><Relationship Id="rId19" Type="http://schemas.openxmlformats.org/officeDocument/2006/relationships/customXml" Target="../customXml/item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>
              <a:defRPr sz="1200"/>
            </a:lvl1pPr>
          </a:lstStyle>
          <a:p>
            <a:fld id="{7840CB75-802D-4469-9DFE-7D4C2C34FD47}" type="datetimeFigureOut">
              <a:rPr lang="en-US" smtClean="0"/>
              <a:pPr/>
              <a:t>11/19/2019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1"/>
            <a:ext cx="5608320" cy="4183380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7"/>
            <a:ext cx="3037840" cy="464820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>
              <a:defRPr sz="1200"/>
            </a:lvl1pPr>
          </a:lstStyle>
          <a:p>
            <a:fld id="{ECFD3E66-379D-4E08-BE3D-95FF93308A2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526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BDBF19-0E31-49FC-8CF2-F4C3B329D1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3425" y="2514600"/>
            <a:ext cx="7924800" cy="1600200"/>
          </a:xfrm>
        </p:spPr>
        <p:txBody>
          <a:bodyPr anchor="b" anchorCtr="0">
            <a:normAutofit/>
          </a:bodyPr>
          <a:lstStyle>
            <a:lvl1pPr>
              <a:lnSpc>
                <a:spcPct val="100000"/>
              </a:lnSpc>
              <a:spcAft>
                <a:spcPts val="1200"/>
              </a:spcAft>
              <a:defRPr sz="3600">
                <a:latin typeface="Georgia Pro Cond Black" panose="02040A06050405020203" pitchFamily="18" charset="0"/>
              </a:defRPr>
            </a:lvl1pPr>
          </a:lstStyle>
          <a:p>
            <a:r>
              <a:rPr lang="en-US" dirty="0"/>
              <a:t>Click to edit Master title here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F290FF98-2309-4E59-8EDE-9E35F0216DA3}"/>
              </a:ext>
            </a:extLst>
          </p:cNvPr>
          <p:cNvGrpSpPr/>
          <p:nvPr userDrawn="1"/>
        </p:nvGrpSpPr>
        <p:grpSpPr>
          <a:xfrm>
            <a:off x="0" y="0"/>
            <a:ext cx="9144000" cy="2362200"/>
            <a:chOff x="0" y="0"/>
            <a:chExt cx="9144000" cy="23622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4FAA6F1-7E7C-4E81-ACD5-4D9DC4261C2A}"/>
                </a:ext>
              </a:extLst>
            </p:cNvPr>
            <p:cNvSpPr/>
            <p:nvPr userDrawn="1"/>
          </p:nvSpPr>
          <p:spPr bwMode="auto">
            <a:xfrm>
              <a:off x="0" y="0"/>
              <a:ext cx="9144000" cy="2362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F74EA2D6-06B5-4582-8A35-9BD2B7BBCE7E}"/>
                </a:ext>
              </a:extLst>
            </p:cNvPr>
            <p:cNvGrpSpPr/>
            <p:nvPr userDrawn="1"/>
          </p:nvGrpSpPr>
          <p:grpSpPr>
            <a:xfrm>
              <a:off x="0" y="0"/>
              <a:ext cx="9144000" cy="2362200"/>
              <a:chOff x="0" y="0"/>
              <a:chExt cx="9144000" cy="2362200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9A31ED46-D35A-45E1-A76F-F6B1F68C73BA}"/>
                  </a:ext>
                </a:extLst>
              </p:cNvPr>
              <p:cNvSpPr/>
              <p:nvPr userDrawn="1"/>
            </p:nvSpPr>
            <p:spPr bwMode="auto">
              <a:xfrm>
                <a:off x="0" y="103594"/>
                <a:ext cx="9144000" cy="2258606"/>
              </a:xfrm>
              <a:custGeom>
                <a:avLst/>
                <a:gdLst>
                  <a:gd name="connsiteX0" fmla="*/ 0 w 9144000"/>
                  <a:gd name="connsiteY0" fmla="*/ 0 h 2258606"/>
                  <a:gd name="connsiteX1" fmla="*/ 9144000 w 9144000"/>
                  <a:gd name="connsiteY1" fmla="*/ 0 h 2258606"/>
                  <a:gd name="connsiteX2" fmla="*/ 9144000 w 9144000"/>
                  <a:gd name="connsiteY2" fmla="*/ 1452101 h 2258606"/>
                  <a:gd name="connsiteX3" fmla="*/ 8951047 w 9144000"/>
                  <a:gd name="connsiteY3" fmla="*/ 1391255 h 2258606"/>
                  <a:gd name="connsiteX4" fmla="*/ 5372100 w 9144000"/>
                  <a:gd name="connsiteY4" fmla="*/ 914400 h 2258606"/>
                  <a:gd name="connsiteX5" fmla="*/ 112359 w 9144000"/>
                  <a:gd name="connsiteY5" fmla="*/ 2170575 h 2258606"/>
                  <a:gd name="connsiteX6" fmla="*/ 0 w 9144000"/>
                  <a:gd name="connsiteY6" fmla="*/ 2258606 h 2258606"/>
                  <a:gd name="connsiteX7" fmla="*/ 0 w 9144000"/>
                  <a:gd name="connsiteY7" fmla="*/ 0 h 2258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44000" h="2258606">
                    <a:moveTo>
                      <a:pt x="0" y="0"/>
                    </a:moveTo>
                    <a:lnTo>
                      <a:pt x="9144000" y="0"/>
                    </a:lnTo>
                    <a:lnTo>
                      <a:pt x="9144000" y="1452101"/>
                    </a:lnTo>
                    <a:lnTo>
                      <a:pt x="8951047" y="1391255"/>
                    </a:lnTo>
                    <a:cubicBezTo>
                      <a:pt x="7953044" y="1091759"/>
                      <a:pt x="6714189" y="914400"/>
                      <a:pt x="5372100" y="914400"/>
                    </a:cubicBezTo>
                    <a:cubicBezTo>
                      <a:pt x="3100874" y="914400"/>
                      <a:pt x="1125296" y="1422341"/>
                      <a:pt x="112359" y="2170575"/>
                    </a:cubicBezTo>
                    <a:lnTo>
                      <a:pt x="0" y="22586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8BA17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xmlns="" id="{14DE01C8-8EBA-4E86-94BC-B8E05CA23F2B}"/>
                  </a:ext>
                </a:extLst>
              </p:cNvPr>
              <p:cNvSpPr/>
              <p:nvPr userDrawn="1"/>
            </p:nvSpPr>
            <p:spPr bwMode="auto">
              <a:xfrm>
                <a:off x="0" y="0"/>
                <a:ext cx="9144000" cy="2258606"/>
              </a:xfrm>
              <a:custGeom>
                <a:avLst/>
                <a:gdLst>
                  <a:gd name="connsiteX0" fmla="*/ 0 w 9144000"/>
                  <a:gd name="connsiteY0" fmla="*/ 0 h 2258606"/>
                  <a:gd name="connsiteX1" fmla="*/ 9144000 w 9144000"/>
                  <a:gd name="connsiteY1" fmla="*/ 0 h 2258606"/>
                  <a:gd name="connsiteX2" fmla="*/ 9144000 w 9144000"/>
                  <a:gd name="connsiteY2" fmla="*/ 1452101 h 2258606"/>
                  <a:gd name="connsiteX3" fmla="*/ 8951047 w 9144000"/>
                  <a:gd name="connsiteY3" fmla="*/ 1391255 h 2258606"/>
                  <a:gd name="connsiteX4" fmla="*/ 5372100 w 9144000"/>
                  <a:gd name="connsiteY4" fmla="*/ 914400 h 2258606"/>
                  <a:gd name="connsiteX5" fmla="*/ 112359 w 9144000"/>
                  <a:gd name="connsiteY5" fmla="*/ 2170575 h 2258606"/>
                  <a:gd name="connsiteX6" fmla="*/ 0 w 9144000"/>
                  <a:gd name="connsiteY6" fmla="*/ 2258606 h 2258606"/>
                  <a:gd name="connsiteX7" fmla="*/ 0 w 9144000"/>
                  <a:gd name="connsiteY7" fmla="*/ 0 h 2258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144000" h="2258606">
                    <a:moveTo>
                      <a:pt x="0" y="0"/>
                    </a:moveTo>
                    <a:lnTo>
                      <a:pt x="9144000" y="0"/>
                    </a:lnTo>
                    <a:lnTo>
                      <a:pt x="9144000" y="1452101"/>
                    </a:lnTo>
                    <a:lnTo>
                      <a:pt x="8951047" y="1391255"/>
                    </a:lnTo>
                    <a:cubicBezTo>
                      <a:pt x="7953044" y="1091759"/>
                      <a:pt x="6714189" y="914400"/>
                      <a:pt x="5372100" y="914400"/>
                    </a:cubicBezTo>
                    <a:cubicBezTo>
                      <a:pt x="3100874" y="914400"/>
                      <a:pt x="1125296" y="1422341"/>
                      <a:pt x="112359" y="2170575"/>
                    </a:cubicBezTo>
                    <a:lnTo>
                      <a:pt x="0" y="225860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A23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C4E143C-E118-4BD0-B4E3-4F2C4FB7EE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7720" b="93468" l="12597" r="83333">
                        <a14:foregroundMark x1="28198" y1="25653" x2="28198" y2="25653"/>
                        <a14:foregroundMark x1="25678" y1="29572" x2="25678" y2="29572"/>
                        <a14:foregroundMark x1="26357" y1="30998" x2="26357" y2="30998"/>
                        <a14:foregroundMark x1="26066" y1="31354" x2="26066" y2="31354"/>
                        <a14:foregroundMark x1="28585" y1="25653" x2="28585" y2="25653"/>
                        <a14:foregroundMark x1="29264" y1="25653" x2="29264" y2="25653"/>
                        <a14:foregroundMark x1="54651" y1="16746" x2="54651" y2="16746"/>
                        <a14:foregroundMark x1="63372" y1="20784" x2="63372" y2="20784"/>
                        <a14:foregroundMark x1="68411" y1="28266" x2="68411" y2="28266"/>
                        <a14:foregroundMark x1="70930" y1="36698" x2="70930" y2="36698"/>
                        <a14:foregroundMark x1="71318" y1="36698" x2="71318" y2="36698"/>
                        <a14:foregroundMark x1="74225" y1="44299" x2="74225" y2="44299"/>
                        <a14:foregroundMark x1="46705" y1="28741" x2="46705" y2="28741"/>
                        <a14:foregroundMark x1="43023" y1="28741" x2="44864" y2="37648"/>
                        <a14:foregroundMark x1="47771" y1="44656" x2="33140" y2="30998"/>
                        <a14:foregroundMark x1="33140" y1="30998" x2="48159" y2="45724"/>
                        <a14:foregroundMark x1="48159" y1="45724" x2="34109" y2="31354"/>
                        <a14:foregroundMark x1="34109" y1="31354" x2="34012" y2="37648"/>
                        <a14:foregroundMark x1="52422" y1="46081" x2="69767" y2="37411"/>
                        <a14:foregroundMark x1="69767" y1="37411" x2="51841" y2="47150"/>
                        <a14:foregroundMark x1="51841" y1="47150" x2="43314" y2="27435"/>
                        <a14:foregroundMark x1="43314" y1="27435" x2="58140" y2="40499"/>
                        <a14:foregroundMark x1="58140" y1="40499" x2="40116" y2="27435"/>
                        <a14:foregroundMark x1="40116" y1="27435" x2="47384" y2="48694"/>
                        <a14:foregroundMark x1="47384" y1="48694" x2="49031" y2="24347"/>
                        <a14:foregroundMark x1="49031" y1="24347" x2="29070" y2="22328"/>
                        <a14:foregroundMark x1="29070" y1="22328" x2="22771" y2="45606"/>
                        <a14:foregroundMark x1="22771" y1="45606" x2="28779" y2="67696"/>
                        <a14:foregroundMark x1="28779" y1="67696" x2="45930" y2="78385"/>
                        <a14:foregroundMark x1="45930" y1="78385" x2="64147" y2="75297"/>
                        <a14:foregroundMark x1="64147" y1="75297" x2="73353" y2="54988"/>
                        <a14:foregroundMark x1="73353" y1="54988" x2="70930" y2="32898"/>
                        <a14:foregroundMark x1="70930" y1="32898" x2="69961" y2="56295"/>
                        <a14:foregroundMark x1="69961" y1="56295" x2="56492" y2="74584"/>
                        <a14:foregroundMark x1="56492" y1="74584" x2="38566" y2="78860"/>
                        <a14:foregroundMark x1="38566" y1="78860" x2="25000" y2="64014"/>
                        <a14:foregroundMark x1="25000" y1="64014" x2="21318" y2="40855"/>
                        <a14:foregroundMark x1="21318" y1="40855" x2="26938" y2="63777"/>
                        <a14:foregroundMark x1="26938" y1="63777" x2="42248" y2="78979"/>
                        <a14:foregroundMark x1="42248" y1="78979" x2="61143" y2="76603"/>
                        <a14:foregroundMark x1="61143" y1="76603" x2="40795" y2="76841"/>
                        <a14:foregroundMark x1="40795" y1="76841" x2="60174" y2="70784"/>
                        <a14:foregroundMark x1="60174" y1="70784" x2="70930" y2="51306"/>
                        <a14:foregroundMark x1="70930" y1="51306" x2="69961" y2="27553"/>
                        <a14:foregroundMark x1="69961" y1="27553" x2="50388" y2="21615"/>
                        <a14:foregroundMark x1="50388" y1="21615" x2="34012" y2="31948"/>
                        <a14:foregroundMark x1="34012" y1="31948" x2="28585" y2="46081"/>
                        <a14:foregroundMark x1="50678" y1="21615" x2="62597" y2="42993"/>
                        <a14:foregroundMark x1="62597" y1="42993" x2="40988" y2="35154"/>
                        <a14:foregroundMark x1="40988" y1="35154" x2="32946" y2="42043"/>
                        <a14:foregroundMark x1="56492" y1="26485" x2="65891" y2="45724"/>
                        <a14:foregroundMark x1="65891" y1="45724" x2="57461" y2="26128"/>
                        <a14:foregroundMark x1="57461" y1="26128" x2="56783" y2="36698"/>
                        <a14:foregroundMark x1="61143" y1="31829" x2="72287" y2="49406"/>
                        <a14:foregroundMark x1="72287" y1="49406" x2="62597" y2="30523"/>
                        <a14:foregroundMark x1="62597" y1="30523" x2="65116" y2="31829"/>
                        <a14:foregroundMark x1="18798" y1="71378" x2="16570" y2="57126"/>
                        <a14:foregroundMark x1="17345" y1="67340" x2="12597" y2="58907"/>
                        <a14:foregroundMark x1="31783" y1="13183" x2="50581" y2="7007"/>
                        <a14:foregroundMark x1="50581" y1="7007" x2="67636" y2="17102"/>
                        <a14:foregroundMark x1="67636" y1="17102" x2="79070" y2="36223"/>
                        <a14:foregroundMark x1="79070" y1="36223" x2="80717" y2="63302"/>
                        <a14:foregroundMark x1="83624" y1="59739" x2="83624" y2="59739"/>
                        <a14:foregroundMark x1="75678" y1="27435" x2="75678" y2="27435"/>
                        <a14:foregroundMark x1="54651" y1="8314" x2="36531" y2="10570"/>
                        <a14:foregroundMark x1="36531" y1="10570" x2="36531" y2="10570"/>
                        <a14:foregroundMark x1="44864" y1="8314" x2="53198" y2="7838"/>
                        <a14:foregroundMark x1="35078" y1="87292" x2="54748" y2="93468"/>
                        <a14:foregroundMark x1="54748" y1="93468" x2="71318" y2="83373"/>
                        <a14:foregroundMark x1="71318" y1="83373" x2="71318" y2="83373"/>
                      </a14:backgroundRemoval>
                    </a14:imgEffect>
                  </a14:imgLayer>
                </a14:imgProps>
              </a:ext>
            </a:extLst>
          </a:blip>
          <a:srcRect l="10462" t="2564" r="14226" b="3811"/>
          <a:stretch/>
        </p:blipFill>
        <p:spPr>
          <a:xfrm>
            <a:off x="381000" y="228600"/>
            <a:ext cx="1171199" cy="1187895"/>
          </a:xfrm>
          <a:prstGeom prst="rect">
            <a:avLst/>
          </a:prstGeom>
        </p:spPr>
      </p:pic>
      <p:sp>
        <p:nvSpPr>
          <p:cNvPr id="19" name="Footer Placeholder 9">
            <a:extLst>
              <a:ext uri="{FF2B5EF4-FFF2-40B4-BE49-F238E27FC236}">
                <a16:creationId xmlns:a16="http://schemas.microsoft.com/office/drawing/2014/main" xmlns="" id="{A3F2E282-57C4-4A7B-9DC5-969AD8DDA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0356" y="6318846"/>
            <a:ext cx="4337844" cy="46295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>
                <a:solidFill>
                  <a:schemeClr val="bg1"/>
                </a:solidFill>
                <a:latin typeface="Georgia Pro Cond Black" panose="02040A06050405020203" pitchFamily="18" charset="0"/>
              </a:defRPr>
            </a:lvl1pPr>
          </a:lstStyle>
          <a:p>
            <a:r>
              <a:rPr lang="en-US" sz="1200" dirty="0"/>
              <a:t>2019 DoD Chesapeake Bay Commanders’ Conference</a:t>
            </a:r>
          </a:p>
          <a:p>
            <a:r>
              <a:rPr lang="en-US" dirty="0">
                <a:latin typeface="Georgia Pro Cond" panose="02040506050405020303" pitchFamily="18" charset="0"/>
              </a:rPr>
              <a:t>One Mission • Shared Leadership • Continuing Commitment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58187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EB3FA5-2C84-4FC0-AB57-E06A7EA1C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CDD3541-D1FA-41E4-842B-53D8FD67F7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215AC4-C539-44CC-8CA2-AB4354C8B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64A1C11-DCA3-41B9-9698-175CE763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167E6B-1263-4698-A7D0-1F92E268D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3C8144-E033-434A-8167-8AEB5FF9C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87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4F8E4F-1DF9-4DDF-B9A4-EF5A1D0F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917558-A4EF-47BE-BC44-C00135B53C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17A101-B57B-496D-99B5-8A9536E3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27495E-4727-48EC-8E3F-9BD37873A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ED9A9A-3F46-42D0-9725-0768B2BC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258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3B941E6-B588-4F8C-AA35-8A0741415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2DFE18B-FE84-40FF-85D2-140CE3A917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4E2DEF-701C-45B7-8B66-A322E0787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D59322-2080-4452-B2EE-FAE84EB75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7B18299-A9DC-4997-9EBF-7C17D1B58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0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541F06-29A0-451E-8EB7-C67DFAF8C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4A8307B-9131-4834-8246-F91FD64AC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9AC31F-7237-44DD-B77A-6C366EC6C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49BBDE-8DE8-42F8-B5A5-F15FE3D1A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5B315B-9573-494A-94D2-F505928B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10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55F170-FF57-4444-B49B-BAA3649AD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E0897EE-447E-489E-8D97-B24CC1905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44BEE1-5FC2-427E-83B2-7457DDE7D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216CF05-5A96-4507-BAB4-8274BB5AA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1E7B101-5BED-49C0-936B-03D13214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79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A2A9CA-0E88-4956-94A8-986750E8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3F723DE-8EEC-4378-992D-8F8E62806B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3478DC-46A2-48B8-AD4E-C0EAB139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E4A9E5-D94D-4A79-ACB4-47C561F5D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9418B65-86B6-4D11-870C-63932AFFA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24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C9E4FE-B4B4-4D68-A200-7C8CFE716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09C87D-72DE-44C1-AC0F-EC792F6BD5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44CB442-6802-4EC4-BF3F-596E973A7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A6D24F-C667-44A0-B9A1-D369E0F6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278EF85-B7CF-4483-ACA5-022F23DBB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1B6F97-F6EF-4E44-914E-AE87A177B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47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55E3B2-5234-43BE-B809-5E43F0213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4FCE8FB-7324-48B1-85C3-F671B7215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DA02CBC-60A5-45C5-A8D8-06D47E795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3AD7BA8-F071-4135-B26E-0ADD0F72A0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95BB81E-EED9-4677-97C7-882AA52AE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37E85F1-D889-4A44-9463-7B3EABF4E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E083C8C-0643-49AD-AADA-26EA41A88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AE3F8AD-C9FF-4BD4-9F57-A50DB4AB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A415B4C-D127-4996-97CC-9579CDC7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B486C79-867D-489C-A83B-B4502C936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B515487-AF4B-409F-B554-A00E8EE2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C18B7C5-8FBC-47F0-98B4-990B59A9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93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A70B0DB-D584-4E27-B790-CFED7EE38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43894FE-7409-414E-8FF7-4EC0CE603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990A05F-A906-4AEB-8F0D-B88525AC5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30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DCD5AF-70F1-4BEC-BFCB-E89C70993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783148-1431-4581-9F81-E0AB4D58F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40457B0-05B8-47F2-A72D-ADA9D5C9D6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36F4386-B52A-4902-892E-D0C58245F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2C2E6AD-F8E1-49EF-8285-2D88E58B7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DEDA571-3785-46A8-8320-4C58C234D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1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03BF13E-5AA0-4258-BD7C-6910F09C1B52}"/>
              </a:ext>
            </a:extLst>
          </p:cNvPr>
          <p:cNvSpPr/>
          <p:nvPr userDrawn="1"/>
        </p:nvSpPr>
        <p:spPr bwMode="auto">
          <a:xfrm>
            <a:off x="0" y="6210300"/>
            <a:ext cx="9144000" cy="381000"/>
          </a:xfrm>
          <a:prstGeom prst="rect">
            <a:avLst/>
          </a:prstGeom>
          <a:solidFill>
            <a:srgbClr val="F8BA1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BF764F43-7002-4D27-AD9D-6AACA90FD5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278382"/>
            <a:ext cx="9144000" cy="602896"/>
          </a:xfrm>
          <a:prstGeom prst="rect">
            <a:avLst/>
          </a:prstGeom>
          <a:solidFill>
            <a:srgbClr val="4A236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 sz="1350" dirty="0"/>
          </a:p>
        </p:txBody>
      </p:sp>
      <p:sp>
        <p:nvSpPr>
          <p:cNvPr id="316621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322546" y="457200"/>
            <a:ext cx="849890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6621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0040" y="1600201"/>
            <a:ext cx="8503920" cy="4425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0" y="1379883"/>
            <a:ext cx="9144000" cy="67917"/>
          </a:xfrm>
          <a:prstGeom prst="rect">
            <a:avLst/>
          </a:prstGeom>
          <a:solidFill>
            <a:srgbClr val="4A2365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endParaRPr lang="en-US" sz="135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C7FFE03-AF4D-40C0-9A43-845A2091DC0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403" y="6333439"/>
            <a:ext cx="492051" cy="49205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78257F3-BAB8-47FD-81FD-78E8FF4CBB1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478" y="6366648"/>
            <a:ext cx="426755" cy="426755"/>
          </a:xfrm>
          <a:prstGeom prst="rect">
            <a:avLst/>
          </a:prstGeom>
        </p:spPr>
      </p:pic>
      <p:sp>
        <p:nvSpPr>
          <p:cNvPr id="16" name="Footer Placeholder 9">
            <a:extLst>
              <a:ext uri="{FF2B5EF4-FFF2-40B4-BE49-F238E27FC236}">
                <a16:creationId xmlns:a16="http://schemas.microsoft.com/office/drawing/2014/main" xmlns="" id="{B8BD44D7-7150-4681-B6DC-20DE67EDBD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0356" y="6318846"/>
            <a:ext cx="4337844" cy="46295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>
                <a:solidFill>
                  <a:schemeClr val="bg1"/>
                </a:solidFill>
                <a:latin typeface="Georgia Pro Cond Black" panose="02040A06050405020203" pitchFamily="18" charset="0"/>
              </a:defRPr>
            </a:lvl1pPr>
          </a:lstStyle>
          <a:p>
            <a:r>
              <a:rPr lang="en-US" sz="1200" dirty="0"/>
              <a:t>2019 DoD Chesapeake Bay Commanders’ Conference</a:t>
            </a:r>
          </a:p>
          <a:p>
            <a:r>
              <a:rPr lang="en-US" dirty="0">
                <a:latin typeface="Georgia Pro Cond" panose="02040506050405020303" pitchFamily="18" charset="0"/>
              </a:rPr>
              <a:t>One Mission • Shared Leadership • Continuing Commitment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53C2A6E6-DC3B-4583-80D0-57ECDAA595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0356" y="6465530"/>
            <a:ext cx="850392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900">
                <a:solidFill>
                  <a:schemeClr val="bg1"/>
                </a:solidFill>
                <a:latin typeface="Georgia Pro Cond Black" panose="02040A06050405020203" pitchFamily="18" charset="0"/>
              </a:defRPr>
            </a:lvl1pPr>
          </a:lstStyle>
          <a:p>
            <a:r>
              <a:rPr lang="en-US" dirty="0"/>
              <a:t>- </a:t>
            </a:r>
            <a:fld id="{83D12EE2-0A52-405F-9235-0A5D75AB581D}" type="slidenum">
              <a:rPr lang="en-US" smtClean="0"/>
              <a:pPr/>
              <a:t>‹#›</a:t>
            </a:fld>
            <a:r>
              <a:rPr lang="en-US" dirty="0"/>
              <a:t> -</a:t>
            </a:r>
          </a:p>
        </p:txBody>
      </p:sp>
    </p:spTree>
    <p:extLst>
      <p:ext uri="{BB962C8B-B14F-4D97-AF65-F5344CB8AC3E}">
        <p14:creationId xmlns:p14="http://schemas.microsoft.com/office/powerpoint/2010/main" val="2044578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1" r:id="rId1"/>
  </p:sldLayoutIdLst>
  <p:transition/>
  <p:hf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600" b="0">
          <a:solidFill>
            <a:schemeClr val="tx1">
              <a:lumMod val="85000"/>
              <a:lumOff val="15000"/>
            </a:schemeClr>
          </a:solidFill>
          <a:latin typeface="Georgia Pro Cond Semibold" panose="020B0604020202020204" pitchFamily="18" charset="0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3429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685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0287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171450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5"/>
        </a:buClr>
        <a:buFont typeface="Arial" pitchFamily="34" charset="0"/>
        <a:buChar char="•"/>
        <a:defRPr sz="2600">
          <a:solidFill>
            <a:schemeClr val="tx1">
              <a:lumMod val="75000"/>
              <a:lumOff val="25000"/>
            </a:schemeClr>
          </a:solidFill>
          <a:latin typeface="Georgia Pro" panose="02040502050405020303" pitchFamily="18" charset="0"/>
          <a:ea typeface="+mn-ea"/>
          <a:cs typeface="+mn-cs"/>
        </a:defRPr>
      </a:lvl1pPr>
      <a:lvl2pPr marL="386954" indent="-19883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5"/>
        </a:buClr>
        <a:buFont typeface="Arial" pitchFamily="34" charset="0"/>
        <a:buChar char="•"/>
        <a:tabLst/>
        <a:defRPr sz="2400">
          <a:solidFill>
            <a:schemeClr val="tx1">
              <a:lumMod val="75000"/>
              <a:lumOff val="25000"/>
            </a:schemeClr>
          </a:solidFill>
          <a:latin typeface="Georgia Pro" panose="02040502050405020303" pitchFamily="18" charset="0"/>
        </a:defRPr>
      </a:lvl2pPr>
      <a:lvl3pPr marL="558404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5"/>
        </a:buClr>
        <a:buFont typeface="Arial" pitchFamily="34" charset="0"/>
        <a:buChar char="•"/>
        <a:defRPr sz="2400">
          <a:solidFill>
            <a:schemeClr val="tx1">
              <a:lumMod val="75000"/>
              <a:lumOff val="25000"/>
            </a:schemeClr>
          </a:solidFill>
          <a:latin typeface="Georgia Pro" panose="02040502050405020303" pitchFamily="18" charset="0"/>
        </a:defRPr>
      </a:lvl3pPr>
      <a:lvl4pPr marL="729854" indent="-17145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chemeClr val="accent5"/>
        </a:buClr>
        <a:buFont typeface="Arial" pitchFamily="34" charset="0"/>
        <a:buChar char="•"/>
        <a:defRPr sz="2000">
          <a:solidFill>
            <a:schemeClr val="tx1">
              <a:lumMod val="75000"/>
              <a:lumOff val="25000"/>
            </a:schemeClr>
          </a:solidFill>
          <a:latin typeface="Georgia Pro" panose="02040502050405020303" pitchFamily="18" charset="0"/>
        </a:defRPr>
      </a:lvl4pPr>
      <a:lvl5pPr marL="857250" indent="-127397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7C93A0"/>
        </a:buClr>
        <a:buFont typeface="Arial" pitchFamily="34" charset="0"/>
        <a:buChar char="•"/>
        <a:defRPr sz="1500">
          <a:solidFill>
            <a:schemeClr val="tx1"/>
          </a:solidFill>
          <a:latin typeface="Franklin Gothic Book" pitchFamily="34" charset="0"/>
        </a:defRPr>
      </a:lvl5pPr>
      <a:lvl6pPr marL="1629966" indent="-169069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61781F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6pPr>
      <a:lvl7pPr marL="1972866" indent="-169069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61781F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7pPr>
      <a:lvl8pPr marL="2315766" indent="-169069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61781F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8pPr>
      <a:lvl9pPr marL="2658666" indent="-169069" algn="l" rtl="0" eaLnBrk="1" fontAlgn="base" hangingPunct="1">
        <a:lnSpc>
          <a:spcPct val="85000"/>
        </a:lnSpc>
        <a:spcBef>
          <a:spcPct val="40000"/>
        </a:spcBef>
        <a:spcAft>
          <a:spcPct val="0"/>
        </a:spcAft>
        <a:buClr>
          <a:srgbClr val="61781F"/>
        </a:buClr>
        <a:buFont typeface="Wingdings" pitchFamily="2" charset="2"/>
        <a:buChar char="§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5560">
          <p15:clr>
            <a:srgbClr val="F26B43"/>
          </p15:clr>
        </p15:guide>
        <p15:guide id="3" pos="200">
          <p15:clr>
            <a:srgbClr val="F26B43"/>
          </p15:clr>
        </p15:guide>
        <p15:guide id="5" orient="horz" pos="4032">
          <p15:clr>
            <a:srgbClr val="F26B43"/>
          </p15:clr>
        </p15:guide>
        <p15:guide id="6" pos="2880">
          <p15:clr>
            <a:srgbClr val="F26B43"/>
          </p15:clr>
        </p15:guide>
        <p15:guide id="7" orient="horz" pos="100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AC0AB14-7BD4-40A7-865D-8FF051EB6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1E0CA1F-551A-4A50-B4F3-FF4661166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B8E716-ABBA-4AF4-99D3-0EDC29593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50152-DE05-4277-9929-06515E2FB39F}" type="datetimeFigureOut">
              <a:rPr lang="en-US" smtClean="0"/>
              <a:t>11/19/2019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34CFA9-228A-4A91-8E7A-5292F3A3FE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406FBD-9636-49F8-A9E7-D2475A147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F59D1-47D9-47DA-86C5-69DFAD97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96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5" r:id="rId1"/>
    <p:sldLayoutId id="2147484266" r:id="rId2"/>
    <p:sldLayoutId id="2147484267" r:id="rId3"/>
    <p:sldLayoutId id="2147484268" r:id="rId4"/>
    <p:sldLayoutId id="2147484269" r:id="rId5"/>
    <p:sldLayoutId id="2147484270" r:id="rId6"/>
    <p:sldLayoutId id="2147484271" r:id="rId7"/>
    <p:sldLayoutId id="2147484272" r:id="rId8"/>
    <p:sldLayoutId id="2147484273" r:id="rId9"/>
    <p:sldLayoutId id="2147484274" r:id="rId10"/>
    <p:sldLayoutId id="21474842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sapeakeprogress.com/" TargetMode="External"/><Relationship Id="rId2" Type="http://schemas.openxmlformats.org/officeDocument/2006/relationships/hyperlink" Target="http://www.chesapeakebay.net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png"/><Relationship Id="rId5" Type="http://schemas.openxmlformats.org/officeDocument/2006/relationships/hyperlink" Target="http://commons.wikimedia.org/wiki/File:Pandion_haliaetus_-Sandy_Hook,_New_Jersey,_USA_-flying-8.jpg" TargetMode="External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FC758C9-2301-4E9D-80AF-EFED97615B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333500"/>
            <a:ext cx="6858000" cy="15621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/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Chesapeake Bay Program Update</a:t>
            </a:r>
            <a:br>
              <a:rPr lang="en-US" sz="3600" b="1" dirty="0">
                <a:solidFill>
                  <a:srgbClr val="0070C0"/>
                </a:solidFill>
                <a:latin typeface="+mn-lt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Citizens Advisory Committee</a:t>
            </a:r>
            <a:br>
              <a:rPr lang="en-US" sz="3600" b="1" dirty="0">
                <a:solidFill>
                  <a:srgbClr val="0070C0"/>
                </a:solidFill>
                <a:latin typeface="+mn-lt"/>
              </a:rPr>
            </a:br>
            <a:r>
              <a:rPr lang="en-US" sz="3600" b="1" dirty="0">
                <a:solidFill>
                  <a:srgbClr val="0070C0"/>
                </a:solidFill>
                <a:latin typeface="+mn-lt"/>
              </a:rPr>
              <a:t>November 22, 2019</a:t>
            </a:r>
            <a:endParaRPr lang="en-US" sz="3600" b="1" dirty="0">
              <a:latin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7C832345-FD4A-41D0-9A4E-A777167E8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3DCBF884-7288-4F61-87AC-2ADC24A00C4F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 defTabSz="685800"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B019FC9-89A3-478B-93F4-FDA0B6A6AD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301" y="5183122"/>
            <a:ext cx="4606299" cy="83667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21A03F4-30C7-4383-863F-6D734BA0AEB5}"/>
              </a:ext>
            </a:extLst>
          </p:cNvPr>
          <p:cNvSpPr txBox="1"/>
          <p:nvPr/>
        </p:nvSpPr>
        <p:spPr>
          <a:xfrm>
            <a:off x="914400" y="410587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Jim Edward</a:t>
            </a:r>
          </a:p>
          <a:p>
            <a:r>
              <a:rPr lang="en-US" dirty="0">
                <a:solidFill>
                  <a:srgbClr val="0070C0"/>
                </a:solidFill>
              </a:rPr>
              <a:t>Deputy Director</a:t>
            </a:r>
          </a:p>
          <a:p>
            <a:r>
              <a:rPr lang="en-US" dirty="0">
                <a:solidFill>
                  <a:srgbClr val="0070C0"/>
                </a:solidFill>
              </a:rPr>
              <a:t>EPA Chesapeake Bay Program Office</a:t>
            </a:r>
            <a:r>
              <a:rPr lang="en-US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8EA87FC-FC58-47F5-8FAA-127D190B4D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869" y="5236403"/>
            <a:ext cx="707197" cy="707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303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C19581-BB0F-4070-9EE2-085B1A98BBFB}"/>
              </a:ext>
            </a:extLst>
          </p:cNvPr>
          <p:cNvSpPr txBox="1"/>
          <p:nvPr/>
        </p:nvSpPr>
        <p:spPr>
          <a:xfrm>
            <a:off x="838200" y="228600"/>
            <a:ext cx="769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/>
                </a:solidFill>
              </a:rPr>
              <a:t>Potential Management Board Response to WQGIT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D449D7F-1AA3-4A2B-AB81-F69784273041}"/>
              </a:ext>
            </a:extLst>
          </p:cNvPr>
          <p:cNvSpPr txBox="1"/>
          <p:nvPr/>
        </p:nvSpPr>
        <p:spPr>
          <a:xfrm>
            <a:off x="609600" y="762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May be premature to re-open </a:t>
            </a:r>
            <a:r>
              <a:rPr lang="en-US" sz="2000" dirty="0"/>
              <a:t>and formally modify the verification protocols after just the first year of verification reporting.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Prior to the memo’s release, the CBP partnership’s Watershed Technical Workgroup </a:t>
            </a:r>
            <a:r>
              <a:rPr lang="en-US" sz="2000" b="1" dirty="0"/>
              <a:t>addressed the concerns </a:t>
            </a:r>
            <a:r>
              <a:rPr lang="en-US" sz="2000" dirty="0"/>
              <a:t>(noted as #7 in the memo) </a:t>
            </a:r>
            <a:r>
              <a:rPr lang="en-US" sz="2000" b="1" dirty="0"/>
              <a:t>with the back-out and cut-off procedures </a:t>
            </a:r>
            <a:r>
              <a:rPr lang="en-US" sz="2000" dirty="0"/>
              <a:t>through additional documentation in CAST and simplified NEIEN error reports.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EPA will provide further documentation of its procedures for conducting reviews </a:t>
            </a:r>
            <a:r>
              <a:rPr lang="en-US" sz="2000" dirty="0"/>
              <a:t>associated with the annual submissions of BMP data for the progress assessments, including a detailed description of how these procedures are consistent with the CBP partnership’s 2014 BMP verification framework document.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09D2BA-CF92-487F-B0A4-85FC919770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5612163"/>
            <a:ext cx="1143000" cy="89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844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C19581-BB0F-4070-9EE2-085B1A98BBFB}"/>
              </a:ext>
            </a:extLst>
          </p:cNvPr>
          <p:cNvSpPr txBox="1"/>
          <p:nvPr/>
        </p:nvSpPr>
        <p:spPr>
          <a:xfrm>
            <a:off x="457200" y="43809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Potential Management Board Response to WQGIT (</a:t>
            </a:r>
            <a:r>
              <a:rPr lang="en-US" sz="2400" b="1" dirty="0" err="1">
                <a:solidFill>
                  <a:schemeClr val="accent1"/>
                </a:solidFill>
              </a:rPr>
              <a:t>con’t</a:t>
            </a:r>
            <a:r>
              <a:rPr lang="en-US" sz="2400" b="1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D449D7F-1AA3-4A2B-AB81-F69784273041}"/>
              </a:ext>
            </a:extLst>
          </p:cNvPr>
          <p:cNvSpPr txBox="1"/>
          <p:nvPr/>
        </p:nvSpPr>
        <p:spPr>
          <a:xfrm>
            <a:off x="838200" y="1093887"/>
            <a:ext cx="7391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000" dirty="0"/>
              <a:t>The </a:t>
            </a:r>
            <a:r>
              <a:rPr lang="en-US" sz="2000" b="1" dirty="0"/>
              <a:t>CBP partnership could explore taking the following actions </a:t>
            </a:r>
            <a:r>
              <a:rPr lang="en-US" sz="2000" dirty="0"/>
              <a:t>to address other concerns identified by the WQGIT:</a:t>
            </a:r>
          </a:p>
          <a:p>
            <a:pPr lvl="1"/>
            <a:endParaRPr lang="en-US" sz="2000" b="1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EPA may revisit and document the schedule </a:t>
            </a:r>
            <a:r>
              <a:rPr lang="en-US" sz="2000" dirty="0"/>
              <a:t>for submissions of updates to the jurisdictions’ BMP Verification Program Plans.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Further discussion amongst the CBP partnership </a:t>
            </a:r>
            <a:r>
              <a:rPr lang="en-US" sz="2000" dirty="0"/>
              <a:t>is needed to determine the appropriate forum and group to explore </a:t>
            </a:r>
            <a:r>
              <a:rPr lang="en-US" sz="2000" b="1" dirty="0"/>
              <a:t>any modifications to the BMP credit-life and duration</a:t>
            </a:r>
            <a:r>
              <a:rPr lang="en-US" sz="2000" dirty="0"/>
              <a:t> protocols that were established by the BMP Verification Committee.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b="1" dirty="0"/>
              <a:t>STAC</a:t>
            </a:r>
            <a:r>
              <a:rPr lang="en-US" sz="2000" dirty="0"/>
              <a:t> should work closely with the jurisdictions in that process but any revisiting and potential refinements of the BMP verification protocols </a:t>
            </a:r>
            <a:r>
              <a:rPr lang="en-US" sz="2000" b="1" dirty="0"/>
              <a:t>should be handled by the CBP partnership’s scientific experts</a:t>
            </a:r>
            <a:r>
              <a:rPr lang="en-US" sz="2000" dirty="0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09D2BA-CF92-487F-B0A4-85FC919770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1" y="5645205"/>
            <a:ext cx="1062062" cy="83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338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A761766F-AFBA-46E0-972C-1913A28F352F}"/>
              </a:ext>
            </a:extLst>
          </p:cNvPr>
          <p:cNvSpPr txBox="1"/>
          <p:nvPr/>
        </p:nvSpPr>
        <p:spPr>
          <a:xfrm>
            <a:off x="1562100" y="593497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1"/>
                </a:solidFill>
              </a:rPr>
              <a:t>EPA Budget Update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46759A2-3E12-4C44-8C3C-0AD2D247B0C4}"/>
              </a:ext>
            </a:extLst>
          </p:cNvPr>
          <p:cNvSpPr txBox="1"/>
          <p:nvPr/>
        </p:nvSpPr>
        <p:spPr>
          <a:xfrm>
            <a:off x="1600200" y="1447800"/>
            <a:ext cx="5867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Continuing Resolutions </a:t>
            </a:r>
            <a:r>
              <a:rPr lang="en-US" dirty="0"/>
              <a:t>through November 21 (and December 20?)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Current</a:t>
            </a:r>
            <a:r>
              <a:rPr lang="en-US" dirty="0"/>
              <a:t> </a:t>
            </a:r>
            <a:r>
              <a:rPr lang="en-US" b="1" dirty="0"/>
              <a:t>(FY19) EPA-CBP Budget </a:t>
            </a:r>
            <a:r>
              <a:rPr lang="en-US" dirty="0"/>
              <a:t>- $73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House Bill (FY20)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$85 million (+ $12 million increase)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+ $6 million increase for Innovative &amp; Small Watershed grants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+ $6 million for “most effective basins”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Senate Bill (FY20)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$78 million (+ $5 million increase)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+ $5 million increase for Innovative &amp; Small Watershed grants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446A5C9-8423-4D11-9893-6D40DC3D33F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410200"/>
            <a:ext cx="1261498" cy="9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144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8B8510-BF85-41D7-AC1B-7894B324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+mn-lt"/>
              </a:rPr>
              <a:t>Questions?</a:t>
            </a:r>
            <a:endParaRPr lang="en-US" sz="4000" b="1" dirty="0">
              <a:latin typeface="+mn-lt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7FC30CB-6C83-46A5-8D46-C896E5FB79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0356" y="6318846"/>
            <a:ext cx="4337844" cy="46295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50" kern="1200">
                <a:solidFill>
                  <a:schemeClr val="bg1"/>
                </a:solidFill>
                <a:latin typeface="Georgia Pro Cond Black" panose="02040A060504050202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2019 DoD Chesapeake Bay Commanders’ Conference</a:t>
            </a:r>
          </a:p>
          <a:p>
            <a:r>
              <a:rPr lang="en-US">
                <a:latin typeface="Georgia Pro Cond" panose="02040506050405020303" pitchFamily="18" charset="0"/>
              </a:rPr>
              <a:t>One Mission • Shared Leadership • Continuing Commitment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B2707E8-6CD9-448C-BBB4-5DF4962D86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0356" y="6465530"/>
            <a:ext cx="8503920" cy="228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bg1"/>
                </a:solidFill>
                <a:latin typeface="Georgia Pro Cond Black" panose="02040A06050405020203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- </a:t>
            </a:r>
            <a:fld id="{83D12EE2-0A52-405F-9235-0A5D75AB581D}" type="slidenum">
              <a:rPr lang="en-US" smtClean="0"/>
              <a:pPr/>
              <a:t>13</a:t>
            </a:fld>
            <a:r>
              <a:rPr lang="en-US" dirty="0"/>
              <a:t> -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D7C38CC-A6B9-4936-B122-89F8F518FD10}"/>
              </a:ext>
            </a:extLst>
          </p:cNvPr>
          <p:cNvSpPr/>
          <p:nvPr/>
        </p:nvSpPr>
        <p:spPr>
          <a:xfrm>
            <a:off x="762000" y="1545400"/>
            <a:ext cx="60198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  <a:buSzPct val="80000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Learn more:</a:t>
            </a:r>
          </a:p>
          <a:p>
            <a:pPr>
              <a:buClr>
                <a:schemeClr val="accent2"/>
              </a:buClr>
              <a:buSzPct val="80000"/>
            </a:pPr>
            <a:endParaRPr lang="en-US" altLang="en-US" sz="1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www.chesapeakebay.net</a:t>
            </a:r>
            <a:endParaRPr lang="en-US" alt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www.chesapeakeprogress.com</a:t>
            </a:r>
            <a:endParaRPr lang="en-US" alt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Facebook: Chesapeake Bay Program</a:t>
            </a:r>
          </a:p>
          <a:p>
            <a:pPr marL="285750" indent="-2857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Twitter: @</a:t>
            </a:r>
            <a:r>
              <a:rPr lang="en-US" alt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chesbayprogram</a:t>
            </a:r>
            <a:endParaRPr lang="en-US" alt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Clr>
                <a:schemeClr val="accent2"/>
              </a:buClr>
              <a:buSzPct val="80000"/>
              <a:buFont typeface="Arial" panose="020B0604020202020204" pitchFamily="34" charset="0"/>
              <a:buChar char="•"/>
            </a:pPr>
            <a:r>
              <a:rPr lang="en-US" alt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Instagram: @</a:t>
            </a:r>
            <a:r>
              <a:rPr lang="en-US" altLang="en-US" sz="28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chesbayprogram</a:t>
            </a:r>
            <a:endParaRPr lang="en-US" alt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68654CD-0BC3-40DB-B4D2-0A3F019DFC8D}"/>
              </a:ext>
            </a:extLst>
          </p:cNvPr>
          <p:cNvSpPr txBox="1"/>
          <p:nvPr/>
        </p:nvSpPr>
        <p:spPr>
          <a:xfrm>
            <a:off x="691357" y="4738836"/>
            <a:ext cx="43378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Jim Edward, Deputy </a:t>
            </a:r>
          </a:p>
          <a:p>
            <a:r>
              <a:rPr lang="en-US" sz="2000" dirty="0"/>
              <a:t>Director EPA-CBPO</a:t>
            </a:r>
          </a:p>
          <a:p>
            <a:r>
              <a:rPr lang="en-US" sz="2000" dirty="0"/>
              <a:t>410-267-5705</a:t>
            </a:r>
          </a:p>
          <a:p>
            <a:r>
              <a:rPr lang="en-US" sz="2000" dirty="0"/>
              <a:t>edward.james@epa.gov</a:t>
            </a:r>
          </a:p>
        </p:txBody>
      </p:sp>
      <p:pic>
        <p:nvPicPr>
          <p:cNvPr id="13" name="Picture 12" descr="A bird flying in the air&#10;&#10;Description automatically generated">
            <a:extLst>
              <a:ext uri="{FF2B5EF4-FFF2-40B4-BE49-F238E27FC236}">
                <a16:creationId xmlns:a16="http://schemas.microsoft.com/office/drawing/2014/main" xmlns="" id="{E96ADBC2-85FE-4A56-9EDA-0D8014905D8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6280421" y="4376944"/>
            <a:ext cx="2284664" cy="176749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9C748EE7-274E-455B-A5BA-7B8D226BC90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457200"/>
            <a:ext cx="1574958" cy="123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6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3DEA23-74C7-4292-8C30-A2821BCD0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+mn-lt"/>
              </a:rPr>
              <a:t>Overview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5D1636-540F-4BD2-9141-A721AF3AB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203575"/>
          </a:xfrm>
        </p:spPr>
        <p:txBody>
          <a:bodyPr/>
          <a:lstStyle/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Numeric Two-Year Milestones Methodology</a:t>
            </a: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BMP Verification Requests from Water Quality Goal Implementation  Team (GIT)</a:t>
            </a: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EPA Budget Updates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85A9B6B-E6A3-4D33-B76E-883E030B3F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410200"/>
            <a:ext cx="1261498" cy="9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91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A393DB1-41BF-49B5-ADCB-1E55DF1D29E4}"/>
              </a:ext>
            </a:extLst>
          </p:cNvPr>
          <p:cNvSpPr txBox="1"/>
          <p:nvPr/>
        </p:nvSpPr>
        <p:spPr>
          <a:xfrm>
            <a:off x="762000" y="381000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Chesapeake Bay Program (CBP) partnership Water Quality Goal Implementation Team (WQGIT) Recommendation to the Management Board (October 17, 2019)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F822552-2043-4408-99EE-C33A15821ED2}"/>
              </a:ext>
            </a:extLst>
          </p:cNvPr>
          <p:cNvSpPr txBox="1"/>
          <p:nvPr/>
        </p:nvSpPr>
        <p:spPr>
          <a:xfrm>
            <a:off x="762000" y="1600200"/>
            <a:ext cx="7467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 and federal agencies will be held accountable to their short-term (i.e., 2-year) numeric goals through a biennial evaluation of progress compared to </a:t>
            </a:r>
            <a:r>
              <a:rPr lang="en-US" b="1" dirty="0"/>
              <a:t>the straight-line trajectory of necessary reductions to the 2025</a:t>
            </a:r>
            <a:r>
              <a:rPr lang="en-US" dirty="0"/>
              <a:t> Phase III planning targets or federal agency planning goals.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state or federal agency so </a:t>
            </a:r>
            <a:r>
              <a:rPr lang="en-US" b="1" dirty="0"/>
              <a:t>chooses</a:t>
            </a:r>
            <a:r>
              <a:rPr lang="en-US" dirty="0"/>
              <a:t>, numeric 2-year milestones could be developed for the purpose of following </a:t>
            </a:r>
            <a:r>
              <a:rPr lang="en-US" b="1" dirty="0"/>
              <a:t>an alternative (i.e., non-straight-line) trajectory </a:t>
            </a:r>
            <a:r>
              <a:rPr lang="en-US" dirty="0"/>
              <a:t>to 2025.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this approach, the expectation for states and federal agencies to develop </a:t>
            </a:r>
            <a:r>
              <a:rPr lang="en-US" b="1" dirty="0"/>
              <a:t>numeric </a:t>
            </a:r>
            <a:r>
              <a:rPr lang="en-US" dirty="0"/>
              <a:t>2-year milestones under the Bay TMDL Accountability Framework could be eliminated (pending PSC approval).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expectation to </a:t>
            </a:r>
            <a:r>
              <a:rPr lang="en-US" b="1" dirty="0"/>
              <a:t>develop programmatic milestones will remain the same</a:t>
            </a:r>
            <a:r>
              <a:rPr lang="en-US" dirty="0"/>
              <a:t>. Sector-scale numeric progress information will continue to be made available by the CBP partnership.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722D42F-F6F6-4616-BAE1-14902546E4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0500" y="5832070"/>
            <a:ext cx="838200" cy="65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506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DC7168D-E2F1-4840-8A22-9BC81BA3FF9A}"/>
              </a:ext>
            </a:extLst>
          </p:cNvPr>
          <p:cNvSpPr txBox="1"/>
          <p:nvPr/>
        </p:nvSpPr>
        <p:spPr>
          <a:xfrm>
            <a:off x="1866900" y="76200"/>
            <a:ext cx="541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CAC Letter to Water Quality GIT Leadership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(October 25, 2019)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B23F662-FB6E-4BBE-8C6D-4A6F2AD568C9}"/>
              </a:ext>
            </a:extLst>
          </p:cNvPr>
          <p:cNvSpPr txBox="1"/>
          <p:nvPr/>
        </p:nvSpPr>
        <p:spPr>
          <a:xfrm>
            <a:off x="457200" y="609600"/>
            <a:ext cx="8153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CAC believes that numeric commitments support (1) intermittent ability for </a:t>
            </a:r>
            <a:r>
              <a:rPr lang="en-US" b="1" dirty="0"/>
              <a:t>adaptive management and political accountability </a:t>
            </a:r>
            <a:r>
              <a:rPr lang="en-US" dirty="0"/>
              <a:t>for each source sector, and (2) </a:t>
            </a:r>
            <a:r>
              <a:rPr lang="en-US" b="1" dirty="0"/>
              <a:t>more transparency and stakeholder understanding </a:t>
            </a:r>
            <a:r>
              <a:rPr lang="en-US" dirty="0"/>
              <a:t>on short term progress so the public can encourage financial/legislative support for accelerated action.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Continuing numeric commitments </a:t>
            </a:r>
            <a:r>
              <a:rPr lang="en-US" b="1" dirty="0"/>
              <a:t>aligns with the original intent of the two year milestones</a:t>
            </a:r>
            <a:r>
              <a:rPr lang="en-US" dirty="0"/>
              <a:t> as stated in the November 4 2009 </a:t>
            </a:r>
            <a:r>
              <a:rPr lang="en-US" i="1" dirty="0"/>
              <a:t>EPA Letter to PSC Outlining EPA’s Expectations for Watershed Implementation Plans.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Numeric two-milestones also support the Bay Program partnership’s Accountability Framework </a:t>
            </a:r>
            <a:r>
              <a:rPr lang="en-US" dirty="0"/>
              <a:t>as stated in the Dec 29, 2009 EPA </a:t>
            </a:r>
            <a:r>
              <a:rPr lang="en-US" i="1" dirty="0"/>
              <a:t>Letter to PSC: </a:t>
            </a:r>
            <a:r>
              <a:rPr lang="en-US" dirty="0"/>
              <a:t> “EPA will also monitor whether a jurisdiction has implemented point and nonpoint source controls to meet the basin-jurisdiction loading targets identified in its two-year milestones”.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The partnership has recognized the co-benefits of BMPs</a:t>
            </a:r>
            <a:r>
              <a:rPr lang="en-US" dirty="0"/>
              <a:t>, especially the practices where progress lags far behind like forest buffers and wetlands.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the decision is made that a change is necessary, </a:t>
            </a:r>
            <a:r>
              <a:rPr lang="en-US" b="1" dirty="0"/>
              <a:t>CAC recommends you look at alternatives</a:t>
            </a:r>
            <a:r>
              <a:rPr lang="en-US" dirty="0"/>
              <a:t> such as aligning the reporting deadlines for the numeric and programmatic commitments or </a:t>
            </a:r>
            <a:r>
              <a:rPr lang="en-US" b="1" dirty="0"/>
              <a:t>selecting the priority BMP numeric commitments </a:t>
            </a:r>
            <a:r>
              <a:rPr lang="en-US" dirty="0"/>
              <a:t>that are critical to achieving the jurisdiction’s WIP </a:t>
            </a:r>
            <a:r>
              <a:rPr lang="en-US" b="1" dirty="0"/>
              <a:t>in each source sector</a:t>
            </a:r>
            <a:r>
              <a:rPr lang="en-US" dirty="0"/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95B594-E67D-4D0F-9420-6FC66104F4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9997" y="6248400"/>
            <a:ext cx="501206" cy="39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071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3C9D355-9A28-41B7-8AF6-04C3D560BD3F}"/>
              </a:ext>
            </a:extLst>
          </p:cNvPr>
          <p:cNvSpPr txBox="1"/>
          <p:nvPr/>
        </p:nvSpPr>
        <p:spPr>
          <a:xfrm>
            <a:off x="990600" y="2286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Initial EPA Reactions to WQGIT Recommendations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C379F4B-155F-431D-B1E4-093915549E26}"/>
              </a:ext>
            </a:extLst>
          </p:cNvPr>
          <p:cNvSpPr txBox="1"/>
          <p:nvPr/>
        </p:nvSpPr>
        <p:spPr>
          <a:xfrm>
            <a:off x="762000" y="838200"/>
            <a:ext cx="7696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Although the partnership is considering eliminating the expectation of numeric two-year milestone targets, we </a:t>
            </a:r>
            <a:r>
              <a:rPr lang="en-US" b="1" dirty="0"/>
              <a:t>will still have numeric targets through the straight line trajectory.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EPA will use the annual numeric BMP submissions </a:t>
            </a:r>
            <a:r>
              <a:rPr lang="en-US" dirty="0"/>
              <a:t>to determine if the jurisdictions remain on that trajectory between now and 2025.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EPA, in coordination with and approval of the Chesapeake Bay Program partnership, </a:t>
            </a:r>
            <a:r>
              <a:rPr lang="en-US" b="1" dirty="0"/>
              <a:t>established a “straight-line trajectory” between 2009 and 2025 for each Bay jurisdiction </a:t>
            </a:r>
            <a:r>
              <a:rPr lang="en-US" dirty="0"/>
              <a:t>that demonstrated the expected level of pollutant load reduction to be achieved on an annual basis in order to meet its respective Bay TMDL targets.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EPA measures the jurisdictions’ annual progress </a:t>
            </a:r>
            <a:r>
              <a:rPr lang="en-US" dirty="0"/>
              <a:t>submissions against this straight-line trajectory to determine if the jurisdictions are on track to meet their targets by 2025.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EPA will be providing each of the jurisdictions with annual and two year milestones numeric targets based on their trajectory.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CA4F7B2-35ED-4092-8BEA-8D543DC9F9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641409"/>
            <a:ext cx="1261498" cy="9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717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8FC27EC-4AF1-4144-BEEB-DAF3B65C0062}"/>
              </a:ext>
            </a:extLst>
          </p:cNvPr>
          <p:cNvSpPr txBox="1"/>
          <p:nvPr/>
        </p:nvSpPr>
        <p:spPr>
          <a:xfrm>
            <a:off x="609600" y="600670"/>
            <a:ext cx="784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</a:rPr>
              <a:t>Revised WQGIT Recommendations to the CBP Management Board regarding the development of numeric two-year milestones under the Chesapeake Bay TMDL Accountability Framework (November 12, 2019)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15EEEF1-236F-4FD2-A958-45F8E1C02308}"/>
              </a:ext>
            </a:extLst>
          </p:cNvPr>
          <p:cNvSpPr txBox="1"/>
          <p:nvPr/>
        </p:nvSpPr>
        <p:spPr>
          <a:xfrm>
            <a:off x="533400" y="1848683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States and federal agencies </a:t>
            </a:r>
            <a:r>
              <a:rPr lang="en-US" b="1" dirty="0"/>
              <a:t>will be held accountable to their short-term (i.e., 2-year) estimated numeric loads </a:t>
            </a:r>
            <a:r>
              <a:rPr lang="en-US" dirty="0"/>
              <a:t>through a biennial evaluation of progress </a:t>
            </a:r>
            <a:r>
              <a:rPr lang="en-US" b="1" dirty="0"/>
              <a:t>compared to the straight-line trajectory </a:t>
            </a:r>
            <a:r>
              <a:rPr lang="en-US" dirty="0"/>
              <a:t>of necessary reductions to the 2025 Phase III planning targets or federal agency planning goals.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state of federal agency so chooses, </a:t>
            </a:r>
            <a:r>
              <a:rPr lang="en-US" b="1" dirty="0"/>
              <a:t>numeric 2-year milestones </a:t>
            </a:r>
            <a:r>
              <a:rPr lang="en-US" dirty="0"/>
              <a:t>(i.e., full CAST scenario) </a:t>
            </a:r>
            <a:r>
              <a:rPr lang="en-US" b="1" dirty="0"/>
              <a:t>could be developed for the purpose of following an alternative </a:t>
            </a:r>
            <a:r>
              <a:rPr lang="en-US" dirty="0"/>
              <a:t>(i.e., non-straight-line) trajectory to 2025.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this approach, the expectation for states and federal agencies </a:t>
            </a:r>
            <a:r>
              <a:rPr lang="en-US" b="1" dirty="0"/>
              <a:t>to develop CAST estimated numeric 2-year milestones under the Chesapeake Bay </a:t>
            </a:r>
            <a:r>
              <a:rPr lang="en-US" dirty="0"/>
              <a:t>TMDL Accountability Framework </a:t>
            </a:r>
            <a:r>
              <a:rPr lang="en-US" b="1" dirty="0"/>
              <a:t>will be voluntary. The expectation to develop programmatic milestones will remain.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8720B54-4B6F-4280-941C-FDC6D5C32A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0375" y="6019800"/>
            <a:ext cx="778356" cy="609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5074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8FC27EC-4AF1-4144-BEEB-DAF3B65C0062}"/>
              </a:ext>
            </a:extLst>
          </p:cNvPr>
          <p:cNvSpPr txBox="1"/>
          <p:nvPr/>
        </p:nvSpPr>
        <p:spPr>
          <a:xfrm>
            <a:off x="609600" y="524470"/>
            <a:ext cx="7848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</a:rPr>
              <a:t>Revised WQGIT Recommendations to the CBP Management Board regarding the development of numeric two-year milestones under the Chesapeake Bay TMDL Accountability Framework (November 12, 2019)</a:t>
            </a:r>
          </a:p>
          <a:p>
            <a:pPr algn="ctr"/>
            <a:r>
              <a:rPr lang="en-US" sz="2000" b="1" dirty="0">
                <a:solidFill>
                  <a:srgbClr val="0070C0"/>
                </a:solidFill>
              </a:rPr>
              <a:t>  (Continued)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15EEEF1-236F-4FD2-A958-45F8E1C02308}"/>
              </a:ext>
            </a:extLst>
          </p:cNvPr>
          <p:cNvSpPr txBox="1"/>
          <p:nvPr/>
        </p:nvSpPr>
        <p:spPr>
          <a:xfrm>
            <a:off x="533400" y="1820882"/>
            <a:ext cx="7924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lieu of voluntarily developing CAST estimated numeric milestones and to improve the link between actual implementation and programmatic commitments, </a:t>
            </a:r>
            <a:r>
              <a:rPr lang="en-US" b="1" dirty="0"/>
              <a:t>states and federal agencies will include two-year numeric commitments in their programmatic milestones for at least 6 BMPs, selected by each state or federal agency</a:t>
            </a:r>
            <a:r>
              <a:rPr lang="en-US" dirty="0"/>
              <a:t>, that are closely linked to programmatic commitments, including those that are key to achieving the 2025 goals. 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Additional measurable metrics </a:t>
            </a:r>
            <a:r>
              <a:rPr lang="en-US" dirty="0"/>
              <a:t>like dollars committed and number of staff hired could also be included. (NEW)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Sector-scale numeric progress information will continue to be made available </a:t>
            </a:r>
            <a:r>
              <a:rPr lang="en-US" dirty="0"/>
              <a:t>by the CBP partnership through established accounting metrics (e.g., </a:t>
            </a:r>
            <a:r>
              <a:rPr lang="en-US" b="1" dirty="0"/>
              <a:t>annual progress evaluation</a:t>
            </a:r>
            <a:r>
              <a:rPr lang="en-US" dirty="0"/>
              <a:t>) and may be used by EPA as another indicator of progress toward the 2025 goals.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BA3E846-36F3-4CE5-9D9C-7274D4879A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069" y="6096000"/>
            <a:ext cx="681061" cy="53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735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C19581-BB0F-4070-9EE2-085B1A98BBFB}"/>
              </a:ext>
            </a:extLst>
          </p:cNvPr>
          <p:cNvSpPr txBox="1"/>
          <p:nvPr/>
        </p:nvSpPr>
        <p:spPr>
          <a:xfrm>
            <a:off x="1371600" y="228600"/>
            <a:ext cx="662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1"/>
                </a:solidFill>
              </a:rPr>
              <a:t>Water Quality Goal Team Requests to Chesapeake Bay Program Management Board re: BMP Verification Program Changes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D449D7F-1AA3-4A2B-AB81-F69784273041}"/>
              </a:ext>
            </a:extLst>
          </p:cNvPr>
          <p:cNvSpPr txBox="1"/>
          <p:nvPr/>
        </p:nvSpPr>
        <p:spPr>
          <a:xfrm>
            <a:off x="533400" y="914400"/>
            <a:ext cx="79248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Letter from WQGIT leadership to MB Chair Dana Aunkst on </a:t>
            </a:r>
            <a:r>
              <a:rPr lang="en-US" b="1" dirty="0"/>
              <a:t>September 26, 2019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Requests to consider alternatives on the following: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Timing and format of annual updates </a:t>
            </a:r>
            <a:r>
              <a:rPr lang="en-US" dirty="0"/>
              <a:t>to jurisdictions’ verification program plans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The process and timing for review, approval </a:t>
            </a:r>
            <a:r>
              <a:rPr lang="en-US" dirty="0"/>
              <a:t>and publication of the annual updates to jurisdictions’ verification program plans and QAPPs to ensure the equitable and consistent application between states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Procedures for review and approval of any additional data collection and verification expectations </a:t>
            </a:r>
            <a:r>
              <a:rPr lang="en-US" dirty="0"/>
              <a:t>that are beyond those included in jurisdictions’ approved verification program plans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Improving the reporting of verification actions </a:t>
            </a:r>
            <a:r>
              <a:rPr lang="en-US" dirty="0"/>
              <a:t>that remove or discount reported BMPs from the model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The current all-or-nothing approach</a:t>
            </a:r>
            <a:r>
              <a:rPr lang="en-US" dirty="0"/>
              <a:t> to BMP reverification. (The partnership should explore the potential for partial credit, or variable duration or otherwise removed for verification.)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Make recommendations on procedures for updating or establishing </a:t>
            </a:r>
            <a:r>
              <a:rPr lang="en-US" dirty="0"/>
              <a:t>BMP credit durations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b="1" dirty="0"/>
              <a:t>Review BMP back-out and cut-off </a:t>
            </a:r>
            <a:r>
              <a:rPr lang="en-US" dirty="0"/>
              <a:t>procedures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Determining and </a:t>
            </a:r>
            <a:r>
              <a:rPr lang="en-US" b="1" dirty="0"/>
              <a:t>including an estimate of the costs of verification </a:t>
            </a:r>
            <a:r>
              <a:rPr lang="en-US" dirty="0"/>
              <a:t>for each BMP in CAST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09D2BA-CF92-487F-B0A4-85FC919770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069" y="6096000"/>
            <a:ext cx="681061" cy="533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4295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4C19581-BB0F-4070-9EE2-085B1A98BBFB}"/>
              </a:ext>
            </a:extLst>
          </p:cNvPr>
          <p:cNvSpPr txBox="1"/>
          <p:nvPr/>
        </p:nvSpPr>
        <p:spPr>
          <a:xfrm>
            <a:off x="1219200" y="572869"/>
            <a:ext cx="6629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1"/>
                </a:solidFill>
              </a:rPr>
              <a:t>Water Quality Goal Team Requests to Chesapeake Bay Program Management Board re: BMP Verification Program Changes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D449D7F-1AA3-4A2B-AB81-F69784273041}"/>
              </a:ext>
            </a:extLst>
          </p:cNvPr>
          <p:cNvSpPr txBox="1"/>
          <p:nvPr/>
        </p:nvSpPr>
        <p:spPr>
          <a:xfrm>
            <a:off x="1219200" y="2111276"/>
            <a:ext cx="64770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Two additional issues of concern that were raised by the WQGIT: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The process and methods used by the CBPO modeling team to evaluate </a:t>
            </a:r>
            <a:r>
              <a:rPr lang="en-US" sz="2000" dirty="0"/>
              <a:t>annual progress data submissions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b="1" dirty="0"/>
              <a:t>Ensuring jurisdictions have full access to all federally cost-shared conservation practice data </a:t>
            </a:r>
            <a:r>
              <a:rPr lang="en-US" sz="2000" dirty="0"/>
              <a:t>and enhancing reporting of federally cost-shared practices. 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609D2BA-CF92-487F-B0A4-85FC919770B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410200"/>
            <a:ext cx="1261498" cy="98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702273"/>
      </p:ext>
    </p:extLst>
  </p:cSld>
  <p:clrMapOvr>
    <a:masterClrMapping/>
  </p:clrMapOvr>
</p:sld>
</file>

<file path=ppt/theme/theme1.xml><?xml version="1.0" encoding="utf-8"?>
<a:theme xmlns:a="http://schemas.openxmlformats.org/drawingml/2006/main" name="2_Purpl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C PPT TEMPLATE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name="Presentation1" id="{8D491504-CAEC-42E5-B3CA-ECD0595D70A8}" vid="{FD7E6DC8-F388-4594-A9C3-98649C9687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0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0.xml"/></Relationships>
</file>

<file path=customXml/_rels/item10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1.xml"/></Relationships>
</file>

<file path=customXml/_rels/item10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2.xml"/></Relationships>
</file>

<file path=customXml/_rels/item10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3.xml"/></Relationships>
</file>

<file path=customXml/_rels/item10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4.xml"/></Relationships>
</file>

<file path=customXml/_rels/item10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5.xml"/></Relationships>
</file>

<file path=customXml/_rels/item10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6.xml"/></Relationships>
</file>

<file path=customXml/_rels/item10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7.xml"/></Relationships>
</file>

<file path=customXml/_rels/item10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8.xml"/></Relationships>
</file>

<file path=customXml/_rels/item10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9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0.xml"/></Relationships>
</file>

<file path=customXml/_rels/item1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1.xml"/></Relationships>
</file>

<file path=customXml/_rels/item1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2.xml"/></Relationships>
</file>

<file path=customXml/_rels/item1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3.xml"/></Relationships>
</file>

<file path=customXml/_rels/item1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4.xml"/></Relationships>
</file>

<file path=customXml/_rels/item1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5.xml"/></Relationships>
</file>

<file path=customXml/_rels/item1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6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3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5.xml"/></Relationships>
</file>

<file path=customXml/_rels/item3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6.xml"/></Relationships>
</file>

<file path=customXml/_rels/item3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7.xml"/></Relationships>
</file>

<file path=customXml/_rels/item3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8.xml"/></Relationships>
</file>

<file path=customXml/_rels/item3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9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4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0.xml"/></Relationships>
</file>

<file path=customXml/_rels/item4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1.xml"/></Relationships>
</file>

<file path=customXml/_rels/item4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2.xml"/></Relationships>
</file>

<file path=customXml/_rels/item4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3.xml"/></Relationships>
</file>

<file path=customXml/_rels/item4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4.xml"/></Relationships>
</file>

<file path=customXml/_rels/item4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5.xml"/></Relationships>
</file>

<file path=customXml/_rels/item4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6.xml"/></Relationships>
</file>

<file path=customXml/_rels/item4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7.xml"/></Relationships>
</file>

<file path=customXml/_rels/item4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8.xml"/></Relationships>
</file>

<file path=customXml/_rels/item4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9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5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0.xml"/></Relationships>
</file>

<file path=customXml/_rels/item5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1.xml"/></Relationships>
</file>

<file path=customXml/_rels/item5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2.xml"/></Relationships>
</file>

<file path=customXml/_rels/item5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3.xml"/></Relationships>
</file>

<file path=customXml/_rels/item5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4.xml"/></Relationships>
</file>

<file path=customXml/_rels/item5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5.xml"/></Relationships>
</file>

<file path=customXml/_rels/item5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6.xml"/></Relationships>
</file>

<file path=customXml/_rels/item5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7.xml"/></Relationships>
</file>

<file path=customXml/_rels/item5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8.xml"/></Relationships>
</file>

<file path=customXml/_rels/item5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9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6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0.xml"/></Relationships>
</file>

<file path=customXml/_rels/item6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1.xml"/></Relationships>
</file>

<file path=customXml/_rels/item6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2.xml"/></Relationships>
</file>

<file path=customXml/_rels/item6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3.xml"/></Relationships>
</file>

<file path=customXml/_rels/item6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4.xml"/></Relationships>
</file>

<file path=customXml/_rels/item6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5.xml"/></Relationships>
</file>

<file path=customXml/_rels/item6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6.xml"/></Relationships>
</file>

<file path=customXml/_rels/item6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7.xml"/></Relationships>
</file>

<file path=customXml/_rels/item6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8.xml"/></Relationships>
</file>

<file path=customXml/_rels/item6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9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7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0.xml"/></Relationships>
</file>

<file path=customXml/_rels/item7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1.xml"/></Relationships>
</file>

<file path=customXml/_rels/item7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2.xml"/></Relationships>
</file>

<file path=customXml/_rels/item7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3.xml"/></Relationships>
</file>

<file path=customXml/_rels/item7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4.xml"/></Relationships>
</file>

<file path=customXml/_rels/item7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5.xml"/></Relationships>
</file>

<file path=customXml/_rels/item7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6.xml"/></Relationships>
</file>

<file path=customXml/_rels/item7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7.xml"/></Relationships>
</file>

<file path=customXml/_rels/item7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8.xml"/></Relationships>
</file>

<file path=customXml/_rels/item7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9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8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0.xml"/></Relationships>
</file>

<file path=customXml/_rels/item8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1.xml"/></Relationships>
</file>

<file path=customXml/_rels/item8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2.xml"/></Relationships>
</file>

<file path=customXml/_rels/item8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3.xml"/></Relationships>
</file>

<file path=customXml/_rels/item8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4.xml"/></Relationships>
</file>

<file path=customXml/_rels/item8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5.xml"/></Relationships>
</file>

<file path=customXml/_rels/item8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6.xml"/></Relationships>
</file>

<file path=customXml/_rels/item8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7.xml"/></Relationships>
</file>

<file path=customXml/_rels/item8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8.xml"/></Relationships>
</file>

<file path=customXml/_rels/item8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9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_rels/item9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0.xml"/></Relationships>
</file>

<file path=customXml/_rels/item9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1.xml"/></Relationships>
</file>

<file path=customXml/_rels/item9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2.xml"/></Relationships>
</file>

<file path=customXml/_rels/item9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3.xml"/></Relationships>
</file>

<file path=customXml/_rels/item9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4.xml"/></Relationships>
</file>

<file path=customXml/_rels/item9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5.xml"/></Relationships>
</file>

<file path=customXml/_rels/item9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6.xml"/></Relationships>
</file>

<file path=customXml/_rels/item9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7.xml"/></Relationships>
</file>

<file path=customXml/_rels/item9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8.xml"/></Relationships>
</file>

<file path=customXml/_rels/item9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00.xml><?xml version="1.0" encoding="utf-8"?>
<EsriMapsInfo xmlns="ESRI.ArcGIS.Mapping.OfficeIntegration.PowerPointInfo">
  <Version>Version1</Version>
  <RequiresSignIn>False</RequiresSignIn>
</EsriMapsInfo>
</file>

<file path=customXml/item101.xml><?xml version="1.0" encoding="utf-8"?>
<EsriMapsInfo xmlns="ESRI.ArcGIS.Mapping.OfficeIntegration.PowerPointInfo">
  <Version>Version1</Version>
  <RequiresSignIn>False</RequiresSignIn>
</EsriMapsInfo>
</file>

<file path=customXml/item102.xml><?xml version="1.0" encoding="utf-8"?>
<EsriMapsInfo xmlns="ESRI.ArcGIS.Mapping.OfficeIntegration.PowerPointInfo">
  <Version>Version1</Version>
  <RequiresSignIn>False</RequiresSignIn>
</EsriMapsInfo>
</file>

<file path=customXml/item103.xml><?xml version="1.0" encoding="utf-8"?>
<EsriMapsInfo xmlns="ESRI.ArcGIS.Mapping.OfficeIntegration.PowerPointInfo">
  <Version>Version1</Version>
  <RequiresSignIn>False</RequiresSignIn>
</EsriMapsInfo>
</file>

<file path=customXml/item104.xml><?xml version="1.0" encoding="utf-8"?>
<EsriMapsInfo xmlns="ESRI.ArcGIS.Mapping.OfficeIntegration.PowerPointInfo">
  <Version>Version1</Version>
  <RequiresSignIn>False</RequiresSignIn>
</EsriMapsInfo>
</file>

<file path=customXml/item105.xml><?xml version="1.0" encoding="utf-8"?>
<EsriMapsInfo xmlns="ESRI.ArcGIS.Mapping.OfficeIntegration.PowerPointInfo">
  <Version>Version1</Version>
  <RequiresSignIn>False</RequiresSignIn>
</EsriMapsInfo>
</file>

<file path=customXml/item106.xml><?xml version="1.0" encoding="utf-8"?>
<EsriMapsInfo xmlns="ESRI.ArcGIS.Mapping.OfficeIntegration.PowerPointInfo">
  <Version>Version1</Version>
  <RequiresSignIn>False</RequiresSignIn>
</EsriMapsInfo>
</file>

<file path=customXml/item107.xml><?xml version="1.0" encoding="utf-8"?>
<EsriMapsInfo xmlns="ESRI.ArcGIS.Mapping.OfficeIntegration.PowerPointInfo">
  <Version>Version1</Version>
  <RequiresSignIn>False</RequiresSignIn>
</EsriMapsInfo>
</file>

<file path=customXml/item108.xml><?xml version="1.0" encoding="utf-8"?>
<EsriMapsInfo xmlns="ESRI.ArcGIS.Mapping.OfficeIntegration.PowerPointInfo">
  <Version>Version1</Version>
  <RequiresSignIn>False</RequiresSignIn>
</EsriMapsInfo>
</file>

<file path=customXml/item109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10.xml><?xml version="1.0" encoding="utf-8"?>
<EsriMapsInfo xmlns="ESRI.ArcGIS.Mapping.OfficeIntegration.PowerPointInfo">
  <Version>Version1</Version>
  <RequiresSignIn>False</RequiresSignIn>
</EsriMapsInfo>
</file>

<file path=customXml/item111.xml><?xml version="1.0" encoding="utf-8"?>
<EsriMapsInfo xmlns="ESRI.ArcGIS.Mapping.OfficeIntegration.PowerPointInfo">
  <Version>Version1</Version>
  <RequiresSignIn>False</RequiresSignIn>
</EsriMapsInfo>
</file>

<file path=customXml/item112.xml><?xml version="1.0" encoding="utf-8"?>
<EsriMapsInfo xmlns="ESRI.ArcGIS.Mapping.OfficeIntegration.PowerPointInfo">
  <Version>Version1</Version>
  <RequiresSignIn>False</RequiresSignIn>
</EsriMapsInfo>
</file>

<file path=customXml/item113.xml><?xml version="1.0" encoding="utf-8"?>
<p:properties xmlns:p="http://schemas.microsoft.com/office/2006/metadata/properties" xmlns:xsi="http://www.w3.org/2001/XMLSchema-instance">
  <documentManagement>
    <_dlc_DocId xmlns="397c1d49-c51c-4243-b9f3-aba9c87bbb73">Y722YKNTZXEQ-257-75</_dlc_DocId>
    <_dlc_DocIdUrl xmlns="397c1d49-c51c-4243-b9f3-aba9c87bbb73">
      <Url>http://corporate.bc.com/MarketingCentral/thebrandproject/Templates2012/_layouts/DocIdRedir.aspx?ID=Y722YKNTZXEQ-257-75</Url>
      <Description>Y722YKNTZXEQ-257-75</Description>
    </_dlc_DocIdUrl>
  </documentManagement>
</p:properties>
</file>

<file path=customXml/item114.xml><?xml version="1.0" encoding="utf-8"?>
<EsriMapsInfo xmlns="ESRI.ArcGIS.Mapping.OfficeIntegration.PowerPointInfo">
  <Version>Version1</Version>
  <RequiresSignIn>False</RequiresSignIn>
</EsriMapsInfo>
</file>

<file path=customXml/item115.xml><?xml version="1.0" encoding="utf-8"?>
<EsriMapsInfo xmlns="ESRI.ArcGIS.Mapping.OfficeIntegration.PowerPointInfo">
  <Version>Version1</Version>
  <RequiresSignIn>False</RequiresSignIn>
</EsriMapsInfo>
</file>

<file path=customXml/item116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32.xml><?xml version="1.0" encoding="utf-8"?>
<EsriMapsInfo xmlns="ESRI.ArcGIS.Mapping.OfficeIntegration.PowerPointInfo">
  <Version>Version1</Version>
  <RequiresSignIn>False</RequiresSignIn>
</EsriMapsInfo>
</file>

<file path=customXml/item33.xml><?xml version="1.0" encoding="utf-8"?>
<EsriMapsInfo xmlns="ESRI.ArcGIS.Mapping.OfficeIntegration.PowerPointInfo">
  <Version>Version1</Version>
  <RequiresSignIn>False</RequiresSignIn>
</EsriMapsInfo>
</file>

<file path=customXml/item34.xml><?xml version="1.0" encoding="utf-8"?>
<EsriMapsInfo xmlns="ESRI.ArcGIS.Mapping.OfficeIntegration.PowerPointInfo">
  <Version>Version1</Version>
  <RequiresSignIn>False</RequiresSignIn>
</EsriMapsInfo>
</file>

<file path=customXml/item35.xml><?xml version="1.0" encoding="utf-8"?>
<EsriMapsInfo xmlns="ESRI.ArcGIS.Mapping.OfficeIntegration.PowerPointInfo">
  <Version>Version1</Version>
  <RequiresSignIn>False</RequiresSignIn>
</EsriMapsInfo>
</file>

<file path=customXml/item36.xml><?xml version="1.0" encoding="utf-8"?>
<EsriMapsInfo xmlns="ESRI.ArcGIS.Mapping.OfficeIntegration.PowerPointInfo">
  <Version>Version1</Version>
  <RequiresSignIn>False</RequiresSignIn>
</EsriMapsInfo>
</file>

<file path=customXml/item37.xml><?xml version="1.0" encoding="utf-8"?>
<EsriMapsInfo xmlns="ESRI.ArcGIS.Mapping.OfficeIntegration.PowerPointInfo">
  <Version>Version1</Version>
  <RequiresSignIn>False</RequiresSignIn>
</EsriMapsInfo>
</file>

<file path=customXml/item38.xml><?xml version="1.0" encoding="utf-8"?>
<EsriMapsInfo xmlns="ESRI.ArcGIS.Mapping.OfficeIntegration.PowerPointInfo">
  <Version>Version1</Version>
  <RequiresSignIn>False</RequiresSignIn>
</EsriMapsInfo>
</file>

<file path=customXml/item39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40.xml><?xml version="1.0" encoding="utf-8"?>
<EsriMapsInfo xmlns="ESRI.ArcGIS.Mapping.OfficeIntegration.PowerPointInfo">
  <Version>Version1</Version>
  <RequiresSignIn>False</RequiresSignIn>
</EsriMapsInfo>
</file>

<file path=customXml/item41.xml><?xml version="1.0" encoding="utf-8"?>
<EsriMapsInfo xmlns="ESRI.ArcGIS.Mapping.OfficeIntegration.PowerPointInfo">
  <Version>Version1</Version>
  <RequiresSignIn>False</RequiresSignIn>
</EsriMapsInfo>
</file>

<file path=customXml/item42.xml><?xml version="1.0" encoding="utf-8"?>
<EsriMapsInfo xmlns="ESRI.ArcGIS.Mapping.OfficeIntegration.PowerPointInfo">
  <Version>Version1</Version>
  <RequiresSignIn>False</RequiresSignIn>
</EsriMapsInfo>
</file>

<file path=customXml/item43.xml><?xml version="1.0" encoding="utf-8"?>
<EsriMapsInfo xmlns="ESRI.ArcGIS.Mapping.OfficeIntegration.PowerPointInfo">
  <Version>Version1</Version>
  <RequiresSignIn>False</RequiresSignIn>
</EsriMapsInfo>
</file>

<file path=customXml/item44.xml><?xml version="1.0" encoding="utf-8"?>
<EsriMapsInfo xmlns="ESRI.ArcGIS.Mapping.OfficeIntegration.PowerPointInfo">
  <Version>Version1</Version>
  <RequiresSignIn>False</RequiresSignIn>
</EsriMapsInfo>
</file>

<file path=customXml/item45.xml><?xml version="1.0" encoding="utf-8"?>
<EsriMapsInfo xmlns="ESRI.ArcGIS.Mapping.OfficeIntegration.PowerPointInfo">
  <Version>Version1</Version>
  <RequiresSignIn>False</RequiresSignIn>
</EsriMapsInfo>
</file>

<file path=customXml/item46.xml><?xml version="1.0" encoding="utf-8"?>
<EsriMapsInfo xmlns="ESRI.ArcGIS.Mapping.OfficeIntegration.PowerPointInfo">
  <Version>Version1</Version>
  <RequiresSignIn>False</RequiresSignIn>
</EsriMapsInfo>
</file>

<file path=customXml/item47.xml><?xml version="1.0" encoding="utf-8"?>
<EsriMapsInfo xmlns="ESRI.ArcGIS.Mapping.OfficeIntegration.PowerPointInfo">
  <Version>Version1</Version>
  <RequiresSignIn>False</RequiresSignIn>
</EsriMapsInfo>
</file>

<file path=customXml/item48.xml><?xml version="1.0" encoding="utf-8"?>
<EsriMapsInfo xmlns="ESRI.ArcGIS.Mapping.OfficeIntegration.PowerPointInfo">
  <Version>Version1</Version>
  <RequiresSignIn>False</RequiresSignIn>
</EsriMapsInfo>
</file>

<file path=customXml/item49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50.xml><?xml version="1.0" encoding="utf-8"?>
<EsriMapsInfo xmlns="ESRI.ArcGIS.Mapping.OfficeIntegration.PowerPointInfo">
  <Version>Version1</Version>
  <RequiresSignIn>False</RequiresSignIn>
</EsriMapsInfo>
</file>

<file path=customXml/item51.xml><?xml version="1.0" encoding="utf-8"?>
<EsriMapsInfo xmlns="ESRI.ArcGIS.Mapping.OfficeIntegration.PowerPointInfo">
  <Version>Version1</Version>
  <RequiresSignIn>False</RequiresSignIn>
</EsriMapsInfo>
</file>

<file path=customXml/item52.xml><?xml version="1.0" encoding="utf-8"?>
<EsriMapsInfo xmlns="ESRI.ArcGIS.Mapping.OfficeIntegration.PowerPointInfo">
  <Version>Version1</Version>
  <RequiresSignIn>False</RequiresSignIn>
</EsriMapsInfo>
</file>

<file path=customXml/item53.xml><?xml version="1.0" encoding="utf-8"?>
<EsriMapsInfo xmlns="ESRI.ArcGIS.Mapping.OfficeIntegration.PowerPointInfo">
  <Version>Version1</Version>
  <RequiresSignIn>False</RequiresSignIn>
</EsriMapsInfo>
</file>

<file path=customXml/item54.xml><?xml version="1.0" encoding="utf-8"?>
<EsriMapsInfo xmlns="ESRI.ArcGIS.Mapping.OfficeIntegration.PowerPointInfo">
  <Version>Version1</Version>
  <RequiresSignIn>False</RequiresSignIn>
</EsriMapsInfo>
</file>

<file path=customXml/item55.xml><?xml version="1.0" encoding="utf-8"?>
<EsriMapsInfo xmlns="ESRI.ArcGIS.Mapping.OfficeIntegration.PowerPointInfo">
  <Version>Version1</Version>
  <RequiresSignIn>False</RequiresSignIn>
</EsriMapsInfo>
</file>

<file path=customXml/item56.xml><?xml version="1.0" encoding="utf-8"?>
<EsriMapsInfo xmlns="ESRI.ArcGIS.Mapping.OfficeIntegration.PowerPointInfo">
  <Version>Version1</Version>
  <RequiresSignIn>False</RequiresSignIn>
</EsriMapsInfo>
</file>

<file path=customXml/item57.xml><?xml version="1.0" encoding="utf-8"?>
<EsriMapsInfo xmlns="ESRI.ArcGIS.Mapping.OfficeIntegration.PowerPointInfo">
  <Version>Version1</Version>
  <RequiresSignIn>False</RequiresSignIn>
</EsriMapsInfo>
</file>

<file path=customXml/item58.xml><?xml version="1.0" encoding="utf-8"?>
<EsriMapsInfo xmlns="ESRI.ArcGIS.Mapping.OfficeIntegration.PowerPointInfo">
  <Version>Version1</Version>
  <RequiresSignIn>False</RequiresSignIn>
</EsriMapsInfo>
</file>

<file path=customXml/item59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60.xml><?xml version="1.0" encoding="utf-8"?>
<EsriMapsInfo xmlns="ESRI.ArcGIS.Mapping.OfficeIntegration.PowerPointInfo">
  <Version>Version1</Version>
  <RequiresSignIn>False</RequiresSignIn>
</EsriMapsInfo>
</file>

<file path=customXml/item61.xml><?xml version="1.0" encoding="utf-8"?>
<EsriMapsInfo xmlns="ESRI.ArcGIS.Mapping.OfficeIntegration.PowerPointInfo">
  <Version>Version1</Version>
  <RequiresSignIn>False</RequiresSignIn>
</EsriMapsInfo>
</file>

<file path=customXml/item62.xml><?xml version="1.0" encoding="utf-8"?>
<EsriMapsInfo xmlns="ESRI.ArcGIS.Mapping.OfficeIntegration.PowerPointInfo">
  <Version>Version1</Version>
  <RequiresSignIn>False</RequiresSignIn>
</EsriMapsInfo>
</file>

<file path=customXml/item63.xml><?xml version="1.0" encoding="utf-8"?>
<EsriMapsInfo xmlns="ESRI.ArcGIS.Mapping.OfficeIntegration.PowerPointInfo">
  <Version>Version1</Version>
  <RequiresSignIn>False</RequiresSignIn>
</EsriMapsInfo>
</file>

<file path=customXml/item64.xml><?xml version="1.0" encoding="utf-8"?>
<EsriMapsInfo xmlns="ESRI.ArcGIS.Mapping.OfficeIntegration.PowerPointInfo">
  <Version>Version1</Version>
  <RequiresSignIn>False</RequiresSignIn>
</EsriMapsInfo>
</file>

<file path=customXml/item65.xml><?xml version="1.0" encoding="utf-8"?>
<EsriMapsInfo xmlns="ESRI.ArcGIS.Mapping.OfficeIntegration.PowerPointInfo">
  <Version>Version1</Version>
  <RequiresSignIn>False</RequiresSignIn>
</EsriMapsInfo>
</file>

<file path=customXml/item66.xml><?xml version="1.0" encoding="utf-8"?>
<EsriMapsInfo xmlns="ESRI.ArcGIS.Mapping.OfficeIntegration.PowerPointInfo">
  <Version>Version1</Version>
  <RequiresSignIn>False</RequiresSignIn>
</EsriMapsInfo>
</file>

<file path=customXml/item6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8.xml><?xml version="1.0" encoding="utf-8"?>
<EsriMapsInfo xmlns="ESRI.ArcGIS.Mapping.OfficeIntegration.PowerPointInfo">
  <Version>Version1</Version>
  <RequiresSignIn>False</RequiresSignIn>
</EsriMapsInfo>
</file>

<file path=customXml/item69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28576A74A3D34CB95779ACBEDAB3D6" ma:contentTypeVersion="1" ma:contentTypeDescription="Create a new document." ma:contentTypeScope="" ma:versionID="a162192b5d6d5e817dacd66087098808">
  <xsd:schema xmlns:xsd="http://www.w3.org/2001/XMLSchema" xmlns:xs="http://www.w3.org/2001/XMLSchema" xmlns:p="http://schemas.microsoft.com/office/2006/metadata/properties" xmlns:ns2="397c1d49-c51c-4243-b9f3-aba9c87bbb73" targetNamespace="http://schemas.microsoft.com/office/2006/metadata/properties" ma:root="true" ma:fieldsID="4591de083f67a7694053f72cd1670a58" ns2:_="">
    <xsd:import namespace="397c1d49-c51c-4243-b9f3-aba9c87bbb7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7c1d49-c51c-4243-b9f3-aba9c87bbb7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<?xml version="1.0" encoding="utf-8"?>
<EsriMapsInfo xmlns="ESRI.ArcGIS.Mapping.OfficeIntegration.PowerPointInfo">
  <Version>Version1</Version>
  <RequiresSignIn>False</RequiresSignIn>
</EsriMapsInfo>
</file>

<file path=customXml/item70.xml><?xml version="1.0" encoding="utf-8"?>
<EsriMapsInfo xmlns="ESRI.ArcGIS.Mapping.OfficeIntegration.PowerPointInfo">
  <Version>Version1</Version>
  <RequiresSignIn>False</RequiresSignIn>
</EsriMapsInfo>
</file>

<file path=customXml/item71.xml><?xml version="1.0" encoding="utf-8"?>
<EsriMapsInfo xmlns="ESRI.ArcGIS.Mapping.OfficeIntegration.PowerPointInfo">
  <Version>Version1</Version>
  <RequiresSignIn>False</RequiresSignIn>
</EsriMapsInfo>
</file>

<file path=customXml/item72.xml><?xml version="1.0" encoding="utf-8"?>
<EsriMapsInfo xmlns="ESRI.ArcGIS.Mapping.OfficeIntegration.PowerPointInfo">
  <Version>Version1</Version>
  <RequiresSignIn>False</RequiresSignIn>
</EsriMapsInfo>
</file>

<file path=customXml/item73.xml><?xml version="1.0" encoding="utf-8"?>
<EsriMapsInfo xmlns="ESRI.ArcGIS.Mapping.OfficeIntegration.PowerPointInfo">
  <Version>Version1</Version>
  <RequiresSignIn>False</RequiresSignIn>
</EsriMapsInfo>
</file>

<file path=customXml/item74.xml><?xml version="1.0" encoding="utf-8"?>
<EsriMapsInfo xmlns="ESRI.ArcGIS.Mapping.OfficeIntegration.PowerPointInfo">
  <Version>Version1</Version>
  <RequiresSignIn>False</RequiresSignIn>
</EsriMapsInfo>
</file>

<file path=customXml/item75.xml><?xml version="1.0" encoding="utf-8"?>
<EsriMapsInfo xmlns="ESRI.ArcGIS.Mapping.OfficeIntegration.PowerPointInfo">
  <Version>Version1</Version>
  <RequiresSignIn>False</RequiresSignIn>
</EsriMapsInfo>
</file>

<file path=customXml/item76.xml><?xml version="1.0" encoding="utf-8"?>
<EsriMapsInfo xmlns="ESRI.ArcGIS.Mapping.OfficeIntegration.PowerPointInfo">
  <Version>Version1</Version>
  <RequiresSignIn>False</RequiresSignIn>
</EsriMapsInfo>
</file>

<file path=customXml/item77.xml><?xml version="1.0" encoding="utf-8"?>
<EsriMapsInfo xmlns="ESRI.ArcGIS.Mapping.OfficeIntegration.PowerPointInfo">
  <Version>Version1</Version>
  <RequiresSignIn>False</RequiresSignIn>
</EsriMapsInfo>
</file>

<file path=customXml/item78.xml><?xml version="1.0" encoding="utf-8"?>
<EsriMapsInfo xmlns="ESRI.ArcGIS.Mapping.OfficeIntegration.PowerPointInfo">
  <Version>Version1</Version>
  <RequiresSignIn>False</RequiresSignIn>
</EsriMapsInfo>
</file>

<file path=customXml/item79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80.xml><?xml version="1.0" encoding="utf-8"?>
<EsriMapsInfo xmlns="ESRI.ArcGIS.Mapping.OfficeIntegration.PowerPointInfo">
  <Version>Version1</Version>
  <RequiresSignIn>False</RequiresSignIn>
</EsriMapsInfo>
</file>

<file path=customXml/item81.xml><?xml version="1.0" encoding="utf-8"?>
<EsriMapsInfo xmlns="ESRI.ArcGIS.Mapping.OfficeIntegration.PowerPointInfo">
  <Version>Version1</Version>
  <RequiresSignIn>False</RequiresSignIn>
</EsriMapsInfo>
</file>

<file path=customXml/item8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83.xml><?xml version="1.0" encoding="utf-8"?>
<EsriMapsInfo xmlns="ESRI.ArcGIS.Mapping.OfficeIntegration.PowerPointInfo">
  <Version>Version1</Version>
  <RequiresSignIn>False</RequiresSignIn>
</EsriMapsInfo>
</file>

<file path=customXml/item84.xml><?xml version="1.0" encoding="utf-8"?>
<EsriMapsInfo xmlns="ESRI.ArcGIS.Mapping.OfficeIntegration.PowerPointInfo">
  <Version>Version1</Version>
  <RequiresSignIn>False</RequiresSignIn>
</EsriMapsInfo>
</file>

<file path=customXml/item85.xml><?xml version="1.0" encoding="utf-8"?>
<EsriMapsInfo xmlns="ESRI.ArcGIS.Mapping.OfficeIntegration.PowerPointInfo">
  <Version>Version1</Version>
  <RequiresSignIn>False</RequiresSignIn>
</EsriMapsInfo>
</file>

<file path=customXml/item86.xml><?xml version="1.0" encoding="utf-8"?>
<EsriMapsInfo xmlns="ESRI.ArcGIS.Mapping.OfficeIntegration.PowerPointInfo">
  <Version>Version1</Version>
  <RequiresSignIn>False</RequiresSignIn>
</EsriMapsInfo>
</file>

<file path=customXml/item87.xml><?xml version="1.0" encoding="utf-8"?>
<EsriMapsInfo xmlns="ESRI.ArcGIS.Mapping.OfficeIntegration.PowerPointInfo">
  <Version>Version1</Version>
  <RequiresSignIn>False</RequiresSignIn>
</EsriMapsInfo>
</file>

<file path=customXml/item88.xml><?xml version="1.0" encoding="utf-8"?>
<EsriMapsInfo xmlns="ESRI.ArcGIS.Mapping.OfficeIntegration.PowerPointInfo">
  <Version>Version1</Version>
  <RequiresSignIn>False</RequiresSignIn>
</EsriMapsInfo>
</file>

<file path=customXml/item89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90.xml><?xml version="1.0" encoding="utf-8"?>
<EsriMapsInfo xmlns="ESRI.ArcGIS.Mapping.OfficeIntegration.PowerPointInfo">
  <Version>Version1</Version>
  <RequiresSignIn>False</RequiresSignIn>
</EsriMapsInfo>
</file>

<file path=customXml/item91.xml><?xml version="1.0" encoding="utf-8"?>
<EsriMapsInfo xmlns="ESRI.ArcGIS.Mapping.OfficeIntegration.PowerPointInfo">
  <Version>Version1</Version>
  <RequiresSignIn>False</RequiresSignIn>
</EsriMapsInfo>
</file>

<file path=customXml/item92.xml><?xml version="1.0" encoding="utf-8"?>
<EsriMapsInfo xmlns="ESRI.ArcGIS.Mapping.OfficeIntegration.PowerPointInfo">
  <Version>Version1</Version>
  <RequiresSignIn>False</RequiresSignIn>
</EsriMapsInfo>
</file>

<file path=customXml/item93.xml><?xml version="1.0" encoding="utf-8"?>
<EsriMapsInfo xmlns="ESRI.ArcGIS.Mapping.OfficeIntegration.PowerPointInfo">
  <Version>Version1</Version>
  <RequiresSignIn>False</RequiresSignIn>
</EsriMapsInfo>
</file>

<file path=customXml/item94.xml><?xml version="1.0" encoding="utf-8"?>
<EsriMapsInfo xmlns="ESRI.ArcGIS.Mapping.OfficeIntegration.PowerPointInfo">
  <Version>Version1</Version>
  <RequiresSignIn>False</RequiresSignIn>
</EsriMapsInfo>
</file>

<file path=customXml/item95.xml><?xml version="1.0" encoding="utf-8"?>
<EsriMapsInfo xmlns="ESRI.ArcGIS.Mapping.OfficeIntegration.PowerPointInfo">
  <Version>Version1</Version>
  <RequiresSignIn>False</RequiresSignIn>
</EsriMapsInfo>
</file>

<file path=customXml/item96.xml><?xml version="1.0" encoding="utf-8"?>
<EsriMapsInfo xmlns="ESRI.ArcGIS.Mapping.OfficeIntegration.PowerPointInfo">
  <Version>Version1</Version>
  <RequiresSignIn>False</RequiresSignIn>
</EsriMapsInfo>
</file>

<file path=customXml/item97.xml><?xml version="1.0" encoding="utf-8"?>
<EsriMapsInfo xmlns="ESRI.ArcGIS.Mapping.OfficeIntegration.PowerPointInfo">
  <Version>Version1</Version>
  <RequiresSignIn>False</RequiresSignIn>
</EsriMapsInfo>
</file>

<file path=customXml/item98.xml><?xml version="1.0" encoding="utf-8"?>
<EsriMapsInfo xmlns="ESRI.ArcGIS.Mapping.OfficeIntegration.PowerPointInfo">
  <Version>Version1</Version>
  <RequiresSignIn>False</RequiresSignIn>
</EsriMapsInfo>
</file>

<file path=customXml/item9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FC331677-07A0-4173-89CC-1C9D4C0D33B2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13070CC2-2310-4F23-9FDC-A3C60590FA46}">
  <ds:schemaRefs>
    <ds:schemaRef ds:uri="ESRI.ArcGIS.Mapping.OfficeIntegration.PowerPointInfo"/>
  </ds:schemaRefs>
</ds:datastoreItem>
</file>

<file path=customXml/itemProps100.xml><?xml version="1.0" encoding="utf-8"?>
<ds:datastoreItem xmlns:ds="http://schemas.openxmlformats.org/officeDocument/2006/customXml" ds:itemID="{12B959E6-F6A0-4FB3-8F94-F86D6A50CC1C}">
  <ds:schemaRefs>
    <ds:schemaRef ds:uri="ESRI.ArcGIS.Mapping.OfficeIntegration.PowerPointInfo"/>
  </ds:schemaRefs>
</ds:datastoreItem>
</file>

<file path=customXml/itemProps101.xml><?xml version="1.0" encoding="utf-8"?>
<ds:datastoreItem xmlns:ds="http://schemas.openxmlformats.org/officeDocument/2006/customXml" ds:itemID="{A06832D1-E3F0-4E3D-9AC4-2114DCE085B7}">
  <ds:schemaRefs>
    <ds:schemaRef ds:uri="ESRI.ArcGIS.Mapping.OfficeIntegration.PowerPointInfo"/>
  </ds:schemaRefs>
</ds:datastoreItem>
</file>

<file path=customXml/itemProps102.xml><?xml version="1.0" encoding="utf-8"?>
<ds:datastoreItem xmlns:ds="http://schemas.openxmlformats.org/officeDocument/2006/customXml" ds:itemID="{77CF9485-0DB2-462A-B03E-176A546F96DD}">
  <ds:schemaRefs>
    <ds:schemaRef ds:uri="ESRI.ArcGIS.Mapping.OfficeIntegration.PowerPointInfo"/>
  </ds:schemaRefs>
</ds:datastoreItem>
</file>

<file path=customXml/itemProps103.xml><?xml version="1.0" encoding="utf-8"?>
<ds:datastoreItem xmlns:ds="http://schemas.openxmlformats.org/officeDocument/2006/customXml" ds:itemID="{081E0191-0B1E-4F9E-AAC0-89578BDC8A86}">
  <ds:schemaRefs>
    <ds:schemaRef ds:uri="ESRI.ArcGIS.Mapping.OfficeIntegration.PowerPointInfo"/>
  </ds:schemaRefs>
</ds:datastoreItem>
</file>

<file path=customXml/itemProps104.xml><?xml version="1.0" encoding="utf-8"?>
<ds:datastoreItem xmlns:ds="http://schemas.openxmlformats.org/officeDocument/2006/customXml" ds:itemID="{7E664B28-7404-4494-B29D-C017DB3F2342}">
  <ds:schemaRefs>
    <ds:schemaRef ds:uri="ESRI.ArcGIS.Mapping.OfficeIntegration.PowerPointInfo"/>
  </ds:schemaRefs>
</ds:datastoreItem>
</file>

<file path=customXml/itemProps105.xml><?xml version="1.0" encoding="utf-8"?>
<ds:datastoreItem xmlns:ds="http://schemas.openxmlformats.org/officeDocument/2006/customXml" ds:itemID="{106B19CC-AA8F-4173-B5AD-71573554DC12}">
  <ds:schemaRefs>
    <ds:schemaRef ds:uri="ESRI.ArcGIS.Mapping.OfficeIntegration.PowerPointInfo"/>
  </ds:schemaRefs>
</ds:datastoreItem>
</file>

<file path=customXml/itemProps106.xml><?xml version="1.0" encoding="utf-8"?>
<ds:datastoreItem xmlns:ds="http://schemas.openxmlformats.org/officeDocument/2006/customXml" ds:itemID="{AA36DA89-EE7D-4E5E-A507-59C6D4608D48}">
  <ds:schemaRefs>
    <ds:schemaRef ds:uri="ESRI.ArcGIS.Mapping.OfficeIntegration.PowerPointInfo"/>
  </ds:schemaRefs>
</ds:datastoreItem>
</file>

<file path=customXml/itemProps107.xml><?xml version="1.0" encoding="utf-8"?>
<ds:datastoreItem xmlns:ds="http://schemas.openxmlformats.org/officeDocument/2006/customXml" ds:itemID="{3012610F-1129-4052-B517-9EC6AEB7D62E}">
  <ds:schemaRefs>
    <ds:schemaRef ds:uri="ESRI.ArcGIS.Mapping.OfficeIntegration.PowerPointInfo"/>
  </ds:schemaRefs>
</ds:datastoreItem>
</file>

<file path=customXml/itemProps108.xml><?xml version="1.0" encoding="utf-8"?>
<ds:datastoreItem xmlns:ds="http://schemas.openxmlformats.org/officeDocument/2006/customXml" ds:itemID="{0FAD658A-1466-4FAA-BD4A-7709E814E573}">
  <ds:schemaRefs>
    <ds:schemaRef ds:uri="ESRI.ArcGIS.Mapping.OfficeIntegration.PowerPointInfo"/>
  </ds:schemaRefs>
</ds:datastoreItem>
</file>

<file path=customXml/itemProps109.xml><?xml version="1.0" encoding="utf-8"?>
<ds:datastoreItem xmlns:ds="http://schemas.openxmlformats.org/officeDocument/2006/customXml" ds:itemID="{7059F4D1-0E4B-4231-8EDE-DA0B1319A62B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0CC5F24C-1013-4D7B-AC6D-17F8D25ECBBD}">
  <ds:schemaRefs>
    <ds:schemaRef ds:uri="ESRI.ArcGIS.Mapping.OfficeIntegration.PowerPointInfo"/>
  </ds:schemaRefs>
</ds:datastoreItem>
</file>

<file path=customXml/itemProps110.xml><?xml version="1.0" encoding="utf-8"?>
<ds:datastoreItem xmlns:ds="http://schemas.openxmlformats.org/officeDocument/2006/customXml" ds:itemID="{BA495FE2-ED3F-4C50-9C7B-2624B49638E3}">
  <ds:schemaRefs>
    <ds:schemaRef ds:uri="ESRI.ArcGIS.Mapping.OfficeIntegration.PowerPointInfo"/>
  </ds:schemaRefs>
</ds:datastoreItem>
</file>

<file path=customXml/itemProps111.xml><?xml version="1.0" encoding="utf-8"?>
<ds:datastoreItem xmlns:ds="http://schemas.openxmlformats.org/officeDocument/2006/customXml" ds:itemID="{590520AA-BADB-4A27-A2BB-BEB709813331}">
  <ds:schemaRefs>
    <ds:schemaRef ds:uri="ESRI.ArcGIS.Mapping.OfficeIntegration.PowerPointInfo"/>
  </ds:schemaRefs>
</ds:datastoreItem>
</file>

<file path=customXml/itemProps112.xml><?xml version="1.0" encoding="utf-8"?>
<ds:datastoreItem xmlns:ds="http://schemas.openxmlformats.org/officeDocument/2006/customXml" ds:itemID="{F3D5B9C5-4ABA-485E-8847-BAAF787AB5DA}">
  <ds:schemaRefs>
    <ds:schemaRef ds:uri="ESRI.ArcGIS.Mapping.OfficeIntegration.PowerPointInfo"/>
  </ds:schemaRefs>
</ds:datastoreItem>
</file>

<file path=customXml/itemProps113.xml><?xml version="1.0" encoding="utf-8"?>
<ds:datastoreItem xmlns:ds="http://schemas.openxmlformats.org/officeDocument/2006/customXml" ds:itemID="{A5A8770C-6A8E-4C38-8B98-1C3A50E04770}">
  <ds:schemaRefs>
    <ds:schemaRef ds:uri="http://schemas.microsoft.com/office/2006/documentManagement/types"/>
    <ds:schemaRef ds:uri="http://purl.org/dc/dcmitype/"/>
    <ds:schemaRef ds:uri="http://purl.org/dc/elements/1.1/"/>
    <ds:schemaRef ds:uri="397c1d49-c51c-4243-b9f3-aba9c87bbb73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</ds:schemaRefs>
</ds:datastoreItem>
</file>

<file path=customXml/itemProps114.xml><?xml version="1.0" encoding="utf-8"?>
<ds:datastoreItem xmlns:ds="http://schemas.openxmlformats.org/officeDocument/2006/customXml" ds:itemID="{CD7813B6-F558-4CB0-BE22-C2478A8FBDE4}">
  <ds:schemaRefs>
    <ds:schemaRef ds:uri="ESRI.ArcGIS.Mapping.OfficeIntegration.PowerPointInfo"/>
  </ds:schemaRefs>
</ds:datastoreItem>
</file>

<file path=customXml/itemProps115.xml><?xml version="1.0" encoding="utf-8"?>
<ds:datastoreItem xmlns:ds="http://schemas.openxmlformats.org/officeDocument/2006/customXml" ds:itemID="{3E1257EA-BB2B-43A0-94B6-46F77F2CEA98}">
  <ds:schemaRefs>
    <ds:schemaRef ds:uri="ESRI.ArcGIS.Mapping.OfficeIntegration.PowerPointInfo"/>
  </ds:schemaRefs>
</ds:datastoreItem>
</file>

<file path=customXml/itemProps116.xml><?xml version="1.0" encoding="utf-8"?>
<ds:datastoreItem xmlns:ds="http://schemas.openxmlformats.org/officeDocument/2006/customXml" ds:itemID="{DAB76243-71AC-45A7-8A9D-FA874319D873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E5E84658-2FF6-44A6-89E6-7EC7147D7ACD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DD48AF16-673F-48AB-B3F0-11B556DBB3D4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B4707907-7AA6-4391-AAAA-F1F58D824E83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B22F13EA-63BE-459C-A7EB-5F6F4EB8DCD5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A0CCA508-A684-470C-B963-60AADAB7E541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3CA60C83-2719-419B-94B1-3F55D122C716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9D86EA42-DD3E-43CF-A558-7027DC19FB15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8A195547-866E-4570-9453-258FC2111B2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0F391675-2BB0-43C1-9D14-976079609FFB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006C3960-642B-422B-9CCA-6DECB4546790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F6273ACA-CD6F-4F23-9A49-8350B7616229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B7C65BD8-DEE0-4F39-8458-72A6E3F39912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AAF4303A-7A0A-45F1-B7AD-B9FDD9B621BC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857E12C7-C493-459F-990E-9179D2CC2B30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4EE7864F-A8A9-449C-A750-9DA8312E6C4B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6CD5620E-B454-4F0B-A27A-E071CA858991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63E35A25-1A69-481B-B636-DF5FF0F1CC6E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09649775-53F0-4CAB-B452-3C8658D5C4D1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9921716F-ACFB-44F6-9C0E-40074D53D529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C67016E6-4AC6-4377-8B6E-5B8A66055BEB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EF731867-5002-40FD-BE5E-B72BECB8422B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034D14EE-7F5D-408F-8087-04D873729B1F}">
  <ds:schemaRefs>
    <ds:schemaRef ds:uri="ESRI.ArcGIS.Mapping.OfficeIntegration.PowerPointInfo"/>
  </ds:schemaRefs>
</ds:datastoreItem>
</file>

<file path=customXml/itemProps32.xml><?xml version="1.0" encoding="utf-8"?>
<ds:datastoreItem xmlns:ds="http://schemas.openxmlformats.org/officeDocument/2006/customXml" ds:itemID="{DB38864E-5190-4EBF-A8FF-CB35A26AAE3E}">
  <ds:schemaRefs>
    <ds:schemaRef ds:uri="ESRI.ArcGIS.Mapping.OfficeIntegration.PowerPointInfo"/>
  </ds:schemaRefs>
</ds:datastoreItem>
</file>

<file path=customXml/itemProps33.xml><?xml version="1.0" encoding="utf-8"?>
<ds:datastoreItem xmlns:ds="http://schemas.openxmlformats.org/officeDocument/2006/customXml" ds:itemID="{094DF20D-E626-4F2E-A5BA-05DEACF98017}">
  <ds:schemaRefs>
    <ds:schemaRef ds:uri="ESRI.ArcGIS.Mapping.OfficeIntegration.PowerPointInfo"/>
  </ds:schemaRefs>
</ds:datastoreItem>
</file>

<file path=customXml/itemProps34.xml><?xml version="1.0" encoding="utf-8"?>
<ds:datastoreItem xmlns:ds="http://schemas.openxmlformats.org/officeDocument/2006/customXml" ds:itemID="{762AC85C-490C-4E82-AE81-B1527CDE2AB4}">
  <ds:schemaRefs>
    <ds:schemaRef ds:uri="ESRI.ArcGIS.Mapping.OfficeIntegration.PowerPointInfo"/>
  </ds:schemaRefs>
</ds:datastoreItem>
</file>

<file path=customXml/itemProps35.xml><?xml version="1.0" encoding="utf-8"?>
<ds:datastoreItem xmlns:ds="http://schemas.openxmlformats.org/officeDocument/2006/customXml" ds:itemID="{C3774FA2-D040-409D-B283-994C4E65C71F}">
  <ds:schemaRefs>
    <ds:schemaRef ds:uri="ESRI.ArcGIS.Mapping.OfficeIntegration.PowerPointInfo"/>
  </ds:schemaRefs>
</ds:datastoreItem>
</file>

<file path=customXml/itemProps36.xml><?xml version="1.0" encoding="utf-8"?>
<ds:datastoreItem xmlns:ds="http://schemas.openxmlformats.org/officeDocument/2006/customXml" ds:itemID="{E51E5B86-79ED-4FD6-90BF-1E2FABC5A576}">
  <ds:schemaRefs>
    <ds:schemaRef ds:uri="ESRI.ArcGIS.Mapping.OfficeIntegration.PowerPointInfo"/>
  </ds:schemaRefs>
</ds:datastoreItem>
</file>

<file path=customXml/itemProps37.xml><?xml version="1.0" encoding="utf-8"?>
<ds:datastoreItem xmlns:ds="http://schemas.openxmlformats.org/officeDocument/2006/customXml" ds:itemID="{B36690AA-C595-45A3-9554-86AC7DA6D578}">
  <ds:schemaRefs>
    <ds:schemaRef ds:uri="ESRI.ArcGIS.Mapping.OfficeIntegration.PowerPointInfo"/>
  </ds:schemaRefs>
</ds:datastoreItem>
</file>

<file path=customXml/itemProps38.xml><?xml version="1.0" encoding="utf-8"?>
<ds:datastoreItem xmlns:ds="http://schemas.openxmlformats.org/officeDocument/2006/customXml" ds:itemID="{227BF0C9-A28D-4118-8700-E835347B0E39}">
  <ds:schemaRefs>
    <ds:schemaRef ds:uri="ESRI.ArcGIS.Mapping.OfficeIntegration.PowerPointInfo"/>
  </ds:schemaRefs>
</ds:datastoreItem>
</file>

<file path=customXml/itemProps39.xml><?xml version="1.0" encoding="utf-8"?>
<ds:datastoreItem xmlns:ds="http://schemas.openxmlformats.org/officeDocument/2006/customXml" ds:itemID="{928ABC15-8F11-4376-9D67-FA836EF19D0C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827B4457-1803-4BF6-B161-44CEBCF49C93}">
  <ds:schemaRefs>
    <ds:schemaRef ds:uri="ESRI.ArcGIS.Mapping.OfficeIntegration.PowerPointInfo"/>
  </ds:schemaRefs>
</ds:datastoreItem>
</file>

<file path=customXml/itemProps40.xml><?xml version="1.0" encoding="utf-8"?>
<ds:datastoreItem xmlns:ds="http://schemas.openxmlformats.org/officeDocument/2006/customXml" ds:itemID="{726A998E-BFB4-4494-8BCC-80B64C1DE50D}">
  <ds:schemaRefs>
    <ds:schemaRef ds:uri="ESRI.ArcGIS.Mapping.OfficeIntegration.PowerPointInfo"/>
  </ds:schemaRefs>
</ds:datastoreItem>
</file>

<file path=customXml/itemProps41.xml><?xml version="1.0" encoding="utf-8"?>
<ds:datastoreItem xmlns:ds="http://schemas.openxmlformats.org/officeDocument/2006/customXml" ds:itemID="{861A103D-B620-43AF-94E3-57297E47491D}">
  <ds:schemaRefs>
    <ds:schemaRef ds:uri="ESRI.ArcGIS.Mapping.OfficeIntegration.PowerPointInfo"/>
  </ds:schemaRefs>
</ds:datastoreItem>
</file>

<file path=customXml/itemProps42.xml><?xml version="1.0" encoding="utf-8"?>
<ds:datastoreItem xmlns:ds="http://schemas.openxmlformats.org/officeDocument/2006/customXml" ds:itemID="{07843F29-2936-4C1E-A22D-5AC6F0F24003}">
  <ds:schemaRefs>
    <ds:schemaRef ds:uri="ESRI.ArcGIS.Mapping.OfficeIntegration.PowerPointInfo"/>
  </ds:schemaRefs>
</ds:datastoreItem>
</file>

<file path=customXml/itemProps43.xml><?xml version="1.0" encoding="utf-8"?>
<ds:datastoreItem xmlns:ds="http://schemas.openxmlformats.org/officeDocument/2006/customXml" ds:itemID="{F48CA75C-776E-481F-A71A-B03AD19CD704}">
  <ds:schemaRefs>
    <ds:schemaRef ds:uri="ESRI.ArcGIS.Mapping.OfficeIntegration.PowerPointInfo"/>
  </ds:schemaRefs>
</ds:datastoreItem>
</file>

<file path=customXml/itemProps44.xml><?xml version="1.0" encoding="utf-8"?>
<ds:datastoreItem xmlns:ds="http://schemas.openxmlformats.org/officeDocument/2006/customXml" ds:itemID="{117EE6E3-D114-452D-85B8-BE5EF36F721E}">
  <ds:schemaRefs>
    <ds:schemaRef ds:uri="ESRI.ArcGIS.Mapping.OfficeIntegration.PowerPointInfo"/>
  </ds:schemaRefs>
</ds:datastoreItem>
</file>

<file path=customXml/itemProps45.xml><?xml version="1.0" encoding="utf-8"?>
<ds:datastoreItem xmlns:ds="http://schemas.openxmlformats.org/officeDocument/2006/customXml" ds:itemID="{26483370-A2F0-4847-8165-069E451EA8AC}">
  <ds:schemaRefs>
    <ds:schemaRef ds:uri="ESRI.ArcGIS.Mapping.OfficeIntegration.PowerPointInfo"/>
  </ds:schemaRefs>
</ds:datastoreItem>
</file>

<file path=customXml/itemProps46.xml><?xml version="1.0" encoding="utf-8"?>
<ds:datastoreItem xmlns:ds="http://schemas.openxmlformats.org/officeDocument/2006/customXml" ds:itemID="{65CD9D6E-6FBB-4C3E-89B1-13BA7C201EEC}">
  <ds:schemaRefs>
    <ds:schemaRef ds:uri="ESRI.ArcGIS.Mapping.OfficeIntegration.PowerPointInfo"/>
  </ds:schemaRefs>
</ds:datastoreItem>
</file>

<file path=customXml/itemProps47.xml><?xml version="1.0" encoding="utf-8"?>
<ds:datastoreItem xmlns:ds="http://schemas.openxmlformats.org/officeDocument/2006/customXml" ds:itemID="{9994F021-446E-41B3-AF65-EECBD70B3BC3}">
  <ds:schemaRefs>
    <ds:schemaRef ds:uri="ESRI.ArcGIS.Mapping.OfficeIntegration.PowerPointInfo"/>
  </ds:schemaRefs>
</ds:datastoreItem>
</file>

<file path=customXml/itemProps48.xml><?xml version="1.0" encoding="utf-8"?>
<ds:datastoreItem xmlns:ds="http://schemas.openxmlformats.org/officeDocument/2006/customXml" ds:itemID="{0A875EB0-CA65-45C8-BCDD-AA38B8C60237}">
  <ds:schemaRefs>
    <ds:schemaRef ds:uri="ESRI.ArcGIS.Mapping.OfficeIntegration.PowerPointInfo"/>
  </ds:schemaRefs>
</ds:datastoreItem>
</file>

<file path=customXml/itemProps49.xml><?xml version="1.0" encoding="utf-8"?>
<ds:datastoreItem xmlns:ds="http://schemas.openxmlformats.org/officeDocument/2006/customXml" ds:itemID="{E50BF3B5-E97B-4248-B680-DB133EBDCB09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522F11C1-3A8E-4504-9C0A-A0D38F9C8948}">
  <ds:schemaRefs>
    <ds:schemaRef ds:uri="ESRI.ArcGIS.Mapping.OfficeIntegration.PowerPointInfo"/>
  </ds:schemaRefs>
</ds:datastoreItem>
</file>

<file path=customXml/itemProps50.xml><?xml version="1.0" encoding="utf-8"?>
<ds:datastoreItem xmlns:ds="http://schemas.openxmlformats.org/officeDocument/2006/customXml" ds:itemID="{FABAD28C-5F16-4D7E-A618-EEA9B815BC46}">
  <ds:schemaRefs>
    <ds:schemaRef ds:uri="ESRI.ArcGIS.Mapping.OfficeIntegration.PowerPointInfo"/>
  </ds:schemaRefs>
</ds:datastoreItem>
</file>

<file path=customXml/itemProps51.xml><?xml version="1.0" encoding="utf-8"?>
<ds:datastoreItem xmlns:ds="http://schemas.openxmlformats.org/officeDocument/2006/customXml" ds:itemID="{E757BE5B-34B9-4F16-886E-16919F52080A}">
  <ds:schemaRefs>
    <ds:schemaRef ds:uri="ESRI.ArcGIS.Mapping.OfficeIntegration.PowerPointInfo"/>
  </ds:schemaRefs>
</ds:datastoreItem>
</file>

<file path=customXml/itemProps52.xml><?xml version="1.0" encoding="utf-8"?>
<ds:datastoreItem xmlns:ds="http://schemas.openxmlformats.org/officeDocument/2006/customXml" ds:itemID="{3C2A0C5E-EF59-4AB9-ADE5-068F6D74C595}">
  <ds:schemaRefs>
    <ds:schemaRef ds:uri="ESRI.ArcGIS.Mapping.OfficeIntegration.PowerPointInfo"/>
  </ds:schemaRefs>
</ds:datastoreItem>
</file>

<file path=customXml/itemProps53.xml><?xml version="1.0" encoding="utf-8"?>
<ds:datastoreItem xmlns:ds="http://schemas.openxmlformats.org/officeDocument/2006/customXml" ds:itemID="{E4C32A2E-1B46-4798-92DA-C53EBABD77F7}">
  <ds:schemaRefs>
    <ds:schemaRef ds:uri="ESRI.ArcGIS.Mapping.OfficeIntegration.PowerPointInfo"/>
  </ds:schemaRefs>
</ds:datastoreItem>
</file>

<file path=customXml/itemProps54.xml><?xml version="1.0" encoding="utf-8"?>
<ds:datastoreItem xmlns:ds="http://schemas.openxmlformats.org/officeDocument/2006/customXml" ds:itemID="{4ED7C61E-B1F0-48B4-BB39-EEC3CBD81E85}">
  <ds:schemaRefs>
    <ds:schemaRef ds:uri="ESRI.ArcGIS.Mapping.OfficeIntegration.PowerPointInfo"/>
  </ds:schemaRefs>
</ds:datastoreItem>
</file>

<file path=customXml/itemProps55.xml><?xml version="1.0" encoding="utf-8"?>
<ds:datastoreItem xmlns:ds="http://schemas.openxmlformats.org/officeDocument/2006/customXml" ds:itemID="{68742D00-985F-4E33-ACB6-25E6F3341564}">
  <ds:schemaRefs>
    <ds:schemaRef ds:uri="ESRI.ArcGIS.Mapping.OfficeIntegration.PowerPointInfo"/>
  </ds:schemaRefs>
</ds:datastoreItem>
</file>

<file path=customXml/itemProps56.xml><?xml version="1.0" encoding="utf-8"?>
<ds:datastoreItem xmlns:ds="http://schemas.openxmlformats.org/officeDocument/2006/customXml" ds:itemID="{AF1A824F-5250-450E-9DB7-40F661BF8012}">
  <ds:schemaRefs>
    <ds:schemaRef ds:uri="ESRI.ArcGIS.Mapping.OfficeIntegration.PowerPointInfo"/>
  </ds:schemaRefs>
</ds:datastoreItem>
</file>

<file path=customXml/itemProps57.xml><?xml version="1.0" encoding="utf-8"?>
<ds:datastoreItem xmlns:ds="http://schemas.openxmlformats.org/officeDocument/2006/customXml" ds:itemID="{72B168F1-9BD3-42FA-846C-48339E35A34A}">
  <ds:schemaRefs>
    <ds:schemaRef ds:uri="ESRI.ArcGIS.Mapping.OfficeIntegration.PowerPointInfo"/>
  </ds:schemaRefs>
</ds:datastoreItem>
</file>

<file path=customXml/itemProps58.xml><?xml version="1.0" encoding="utf-8"?>
<ds:datastoreItem xmlns:ds="http://schemas.openxmlformats.org/officeDocument/2006/customXml" ds:itemID="{70086CEB-EF85-4B33-9FF1-B5F62E6D9998}">
  <ds:schemaRefs>
    <ds:schemaRef ds:uri="ESRI.ArcGIS.Mapping.OfficeIntegration.PowerPointInfo"/>
  </ds:schemaRefs>
</ds:datastoreItem>
</file>

<file path=customXml/itemProps59.xml><?xml version="1.0" encoding="utf-8"?>
<ds:datastoreItem xmlns:ds="http://schemas.openxmlformats.org/officeDocument/2006/customXml" ds:itemID="{F860E60E-6BB4-43E9-83E2-8BB837F38A5A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1F1DE3CC-AC78-4CB0-BB43-DBB8D10B8421}">
  <ds:schemaRefs>
    <ds:schemaRef ds:uri="ESRI.ArcGIS.Mapping.OfficeIntegration.PowerPointInfo"/>
  </ds:schemaRefs>
</ds:datastoreItem>
</file>

<file path=customXml/itemProps60.xml><?xml version="1.0" encoding="utf-8"?>
<ds:datastoreItem xmlns:ds="http://schemas.openxmlformats.org/officeDocument/2006/customXml" ds:itemID="{C7CFD7FE-6F8E-420C-A131-5DC9039B4E83}">
  <ds:schemaRefs>
    <ds:schemaRef ds:uri="ESRI.ArcGIS.Mapping.OfficeIntegration.PowerPointInfo"/>
  </ds:schemaRefs>
</ds:datastoreItem>
</file>

<file path=customXml/itemProps61.xml><?xml version="1.0" encoding="utf-8"?>
<ds:datastoreItem xmlns:ds="http://schemas.openxmlformats.org/officeDocument/2006/customXml" ds:itemID="{5E9E3413-4566-4E11-926F-9E190BCBDB16}">
  <ds:schemaRefs>
    <ds:schemaRef ds:uri="ESRI.ArcGIS.Mapping.OfficeIntegration.PowerPointInfo"/>
  </ds:schemaRefs>
</ds:datastoreItem>
</file>

<file path=customXml/itemProps62.xml><?xml version="1.0" encoding="utf-8"?>
<ds:datastoreItem xmlns:ds="http://schemas.openxmlformats.org/officeDocument/2006/customXml" ds:itemID="{076EC910-AD41-4A34-860C-A9DF6837772F}">
  <ds:schemaRefs>
    <ds:schemaRef ds:uri="ESRI.ArcGIS.Mapping.OfficeIntegration.PowerPointInfo"/>
  </ds:schemaRefs>
</ds:datastoreItem>
</file>

<file path=customXml/itemProps63.xml><?xml version="1.0" encoding="utf-8"?>
<ds:datastoreItem xmlns:ds="http://schemas.openxmlformats.org/officeDocument/2006/customXml" ds:itemID="{FD207D7D-3C40-4E91-B326-C3EB79DDCFDE}">
  <ds:schemaRefs>
    <ds:schemaRef ds:uri="ESRI.ArcGIS.Mapping.OfficeIntegration.PowerPointInfo"/>
  </ds:schemaRefs>
</ds:datastoreItem>
</file>

<file path=customXml/itemProps64.xml><?xml version="1.0" encoding="utf-8"?>
<ds:datastoreItem xmlns:ds="http://schemas.openxmlformats.org/officeDocument/2006/customXml" ds:itemID="{38ECB437-CABA-4887-B652-FADC1CDB7E55}">
  <ds:schemaRefs>
    <ds:schemaRef ds:uri="ESRI.ArcGIS.Mapping.OfficeIntegration.PowerPointInfo"/>
  </ds:schemaRefs>
</ds:datastoreItem>
</file>

<file path=customXml/itemProps65.xml><?xml version="1.0" encoding="utf-8"?>
<ds:datastoreItem xmlns:ds="http://schemas.openxmlformats.org/officeDocument/2006/customXml" ds:itemID="{1A0128B6-BFCA-48B0-ACA1-973AFD2DCA10}">
  <ds:schemaRefs>
    <ds:schemaRef ds:uri="ESRI.ArcGIS.Mapping.OfficeIntegration.PowerPointInfo"/>
  </ds:schemaRefs>
</ds:datastoreItem>
</file>

<file path=customXml/itemProps66.xml><?xml version="1.0" encoding="utf-8"?>
<ds:datastoreItem xmlns:ds="http://schemas.openxmlformats.org/officeDocument/2006/customXml" ds:itemID="{1D2A9188-5D84-4A44-A47B-4CB786F64EB4}">
  <ds:schemaRefs>
    <ds:schemaRef ds:uri="ESRI.ArcGIS.Mapping.OfficeIntegration.PowerPointInfo"/>
  </ds:schemaRefs>
</ds:datastoreItem>
</file>

<file path=customXml/itemProps67.xml><?xml version="1.0" encoding="utf-8"?>
<ds:datastoreItem xmlns:ds="http://schemas.openxmlformats.org/officeDocument/2006/customXml" ds:itemID="{87481229-8910-43AA-9A3B-CD7A5608F0B4}">
  <ds:schemaRefs>
    <ds:schemaRef ds:uri="http://schemas.microsoft.com/sharepoint/v3/contenttype/forms"/>
  </ds:schemaRefs>
</ds:datastoreItem>
</file>

<file path=customXml/itemProps68.xml><?xml version="1.0" encoding="utf-8"?>
<ds:datastoreItem xmlns:ds="http://schemas.openxmlformats.org/officeDocument/2006/customXml" ds:itemID="{2433BC17-BBB3-411A-B9B4-F56E625242EB}">
  <ds:schemaRefs>
    <ds:schemaRef ds:uri="ESRI.ArcGIS.Mapping.OfficeIntegration.PowerPointInfo"/>
  </ds:schemaRefs>
</ds:datastoreItem>
</file>

<file path=customXml/itemProps69.xml><?xml version="1.0" encoding="utf-8"?>
<ds:datastoreItem xmlns:ds="http://schemas.openxmlformats.org/officeDocument/2006/customXml" ds:itemID="{3459F52E-735B-4A9D-8739-D82AF981FF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7c1d49-c51c-4243-b9f3-aba9c87bbb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CEDE6D19-B528-44B2-AE00-3DE3C5CF2089}">
  <ds:schemaRefs>
    <ds:schemaRef ds:uri="ESRI.ArcGIS.Mapping.OfficeIntegration.PowerPointInfo"/>
  </ds:schemaRefs>
</ds:datastoreItem>
</file>

<file path=customXml/itemProps70.xml><?xml version="1.0" encoding="utf-8"?>
<ds:datastoreItem xmlns:ds="http://schemas.openxmlformats.org/officeDocument/2006/customXml" ds:itemID="{6C8AEBBB-ECE0-44CA-9701-1F8A2E20E4C2}">
  <ds:schemaRefs>
    <ds:schemaRef ds:uri="ESRI.ArcGIS.Mapping.OfficeIntegration.PowerPointInfo"/>
  </ds:schemaRefs>
</ds:datastoreItem>
</file>

<file path=customXml/itemProps71.xml><?xml version="1.0" encoding="utf-8"?>
<ds:datastoreItem xmlns:ds="http://schemas.openxmlformats.org/officeDocument/2006/customXml" ds:itemID="{D113CE19-4F5D-4CD7-8F81-05B8A5FCBFC4}">
  <ds:schemaRefs>
    <ds:schemaRef ds:uri="ESRI.ArcGIS.Mapping.OfficeIntegration.PowerPointInfo"/>
  </ds:schemaRefs>
</ds:datastoreItem>
</file>

<file path=customXml/itemProps72.xml><?xml version="1.0" encoding="utf-8"?>
<ds:datastoreItem xmlns:ds="http://schemas.openxmlformats.org/officeDocument/2006/customXml" ds:itemID="{685970A9-1C0C-451B-A5C0-309D64A7C247}">
  <ds:schemaRefs>
    <ds:schemaRef ds:uri="ESRI.ArcGIS.Mapping.OfficeIntegration.PowerPointInfo"/>
  </ds:schemaRefs>
</ds:datastoreItem>
</file>

<file path=customXml/itemProps73.xml><?xml version="1.0" encoding="utf-8"?>
<ds:datastoreItem xmlns:ds="http://schemas.openxmlformats.org/officeDocument/2006/customXml" ds:itemID="{918A7C16-A0AB-453F-9A5D-6D8899EC1FC2}">
  <ds:schemaRefs>
    <ds:schemaRef ds:uri="ESRI.ArcGIS.Mapping.OfficeIntegration.PowerPointInfo"/>
  </ds:schemaRefs>
</ds:datastoreItem>
</file>

<file path=customXml/itemProps74.xml><?xml version="1.0" encoding="utf-8"?>
<ds:datastoreItem xmlns:ds="http://schemas.openxmlformats.org/officeDocument/2006/customXml" ds:itemID="{E3AE6DC8-01AB-4C60-AD7B-88065065F6E9}">
  <ds:schemaRefs>
    <ds:schemaRef ds:uri="ESRI.ArcGIS.Mapping.OfficeIntegration.PowerPointInfo"/>
  </ds:schemaRefs>
</ds:datastoreItem>
</file>

<file path=customXml/itemProps75.xml><?xml version="1.0" encoding="utf-8"?>
<ds:datastoreItem xmlns:ds="http://schemas.openxmlformats.org/officeDocument/2006/customXml" ds:itemID="{05FEEE9E-3625-4700-AAA7-25133A8A410E}">
  <ds:schemaRefs>
    <ds:schemaRef ds:uri="ESRI.ArcGIS.Mapping.OfficeIntegration.PowerPointInfo"/>
  </ds:schemaRefs>
</ds:datastoreItem>
</file>

<file path=customXml/itemProps76.xml><?xml version="1.0" encoding="utf-8"?>
<ds:datastoreItem xmlns:ds="http://schemas.openxmlformats.org/officeDocument/2006/customXml" ds:itemID="{BF3E8417-1582-4A24-91FD-12DFE002931A}">
  <ds:schemaRefs>
    <ds:schemaRef ds:uri="ESRI.ArcGIS.Mapping.OfficeIntegration.PowerPointInfo"/>
  </ds:schemaRefs>
</ds:datastoreItem>
</file>

<file path=customXml/itemProps77.xml><?xml version="1.0" encoding="utf-8"?>
<ds:datastoreItem xmlns:ds="http://schemas.openxmlformats.org/officeDocument/2006/customXml" ds:itemID="{124B5AA8-DCCB-4751-BB0E-67AD92D46CD5}">
  <ds:schemaRefs>
    <ds:schemaRef ds:uri="ESRI.ArcGIS.Mapping.OfficeIntegration.PowerPointInfo"/>
  </ds:schemaRefs>
</ds:datastoreItem>
</file>

<file path=customXml/itemProps78.xml><?xml version="1.0" encoding="utf-8"?>
<ds:datastoreItem xmlns:ds="http://schemas.openxmlformats.org/officeDocument/2006/customXml" ds:itemID="{859ACAA8-AD1B-4F7C-88A0-10E26077C6CE}">
  <ds:schemaRefs>
    <ds:schemaRef ds:uri="ESRI.ArcGIS.Mapping.OfficeIntegration.PowerPointInfo"/>
  </ds:schemaRefs>
</ds:datastoreItem>
</file>

<file path=customXml/itemProps79.xml><?xml version="1.0" encoding="utf-8"?>
<ds:datastoreItem xmlns:ds="http://schemas.openxmlformats.org/officeDocument/2006/customXml" ds:itemID="{A7C20457-0BEC-436E-A563-88DCF6F128F8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24499943-138E-4762-803E-0158A58C1C74}">
  <ds:schemaRefs>
    <ds:schemaRef ds:uri="ESRI.ArcGIS.Mapping.OfficeIntegration.PowerPointInfo"/>
  </ds:schemaRefs>
</ds:datastoreItem>
</file>

<file path=customXml/itemProps80.xml><?xml version="1.0" encoding="utf-8"?>
<ds:datastoreItem xmlns:ds="http://schemas.openxmlformats.org/officeDocument/2006/customXml" ds:itemID="{0818F994-D13C-44BC-814E-83867385BCA9}">
  <ds:schemaRefs>
    <ds:schemaRef ds:uri="ESRI.ArcGIS.Mapping.OfficeIntegration.PowerPointInfo"/>
  </ds:schemaRefs>
</ds:datastoreItem>
</file>

<file path=customXml/itemProps81.xml><?xml version="1.0" encoding="utf-8"?>
<ds:datastoreItem xmlns:ds="http://schemas.openxmlformats.org/officeDocument/2006/customXml" ds:itemID="{0A3754A6-2655-4AF7-8BDC-2F530702462C}">
  <ds:schemaRefs>
    <ds:schemaRef ds:uri="ESRI.ArcGIS.Mapping.OfficeIntegration.PowerPointInfo"/>
  </ds:schemaRefs>
</ds:datastoreItem>
</file>

<file path=customXml/itemProps82.xml><?xml version="1.0" encoding="utf-8"?>
<ds:datastoreItem xmlns:ds="http://schemas.openxmlformats.org/officeDocument/2006/customXml" ds:itemID="{BB83E8F2-4F39-401B-A0F8-3CB42D29CED5}">
  <ds:schemaRefs>
    <ds:schemaRef ds:uri="http://schemas.microsoft.com/sharepoint/events"/>
  </ds:schemaRefs>
</ds:datastoreItem>
</file>

<file path=customXml/itemProps83.xml><?xml version="1.0" encoding="utf-8"?>
<ds:datastoreItem xmlns:ds="http://schemas.openxmlformats.org/officeDocument/2006/customXml" ds:itemID="{21024AB5-7E81-4AD7-960E-F08D6BCDE1C9}">
  <ds:schemaRefs>
    <ds:schemaRef ds:uri="ESRI.ArcGIS.Mapping.OfficeIntegration.PowerPointInfo"/>
  </ds:schemaRefs>
</ds:datastoreItem>
</file>

<file path=customXml/itemProps84.xml><?xml version="1.0" encoding="utf-8"?>
<ds:datastoreItem xmlns:ds="http://schemas.openxmlformats.org/officeDocument/2006/customXml" ds:itemID="{4F098146-21B0-475B-A25A-9D3AC603B665}">
  <ds:schemaRefs>
    <ds:schemaRef ds:uri="ESRI.ArcGIS.Mapping.OfficeIntegration.PowerPointInfo"/>
  </ds:schemaRefs>
</ds:datastoreItem>
</file>

<file path=customXml/itemProps85.xml><?xml version="1.0" encoding="utf-8"?>
<ds:datastoreItem xmlns:ds="http://schemas.openxmlformats.org/officeDocument/2006/customXml" ds:itemID="{F3F52561-C0B4-42C5-B8D8-CBE9C6878AB0}">
  <ds:schemaRefs>
    <ds:schemaRef ds:uri="ESRI.ArcGIS.Mapping.OfficeIntegration.PowerPointInfo"/>
  </ds:schemaRefs>
</ds:datastoreItem>
</file>

<file path=customXml/itemProps86.xml><?xml version="1.0" encoding="utf-8"?>
<ds:datastoreItem xmlns:ds="http://schemas.openxmlformats.org/officeDocument/2006/customXml" ds:itemID="{61D22687-07CD-4E07-B303-C2B736E8A736}">
  <ds:schemaRefs>
    <ds:schemaRef ds:uri="ESRI.ArcGIS.Mapping.OfficeIntegration.PowerPointInfo"/>
  </ds:schemaRefs>
</ds:datastoreItem>
</file>

<file path=customXml/itemProps87.xml><?xml version="1.0" encoding="utf-8"?>
<ds:datastoreItem xmlns:ds="http://schemas.openxmlformats.org/officeDocument/2006/customXml" ds:itemID="{E8D50F72-E670-484B-BAD4-EC9B4ADFEF0E}">
  <ds:schemaRefs>
    <ds:schemaRef ds:uri="ESRI.ArcGIS.Mapping.OfficeIntegration.PowerPointInfo"/>
  </ds:schemaRefs>
</ds:datastoreItem>
</file>

<file path=customXml/itemProps88.xml><?xml version="1.0" encoding="utf-8"?>
<ds:datastoreItem xmlns:ds="http://schemas.openxmlformats.org/officeDocument/2006/customXml" ds:itemID="{93761AD3-0F10-4595-BF5A-EC86B2C02E39}">
  <ds:schemaRefs>
    <ds:schemaRef ds:uri="ESRI.ArcGIS.Mapping.OfficeIntegration.PowerPointInfo"/>
  </ds:schemaRefs>
</ds:datastoreItem>
</file>

<file path=customXml/itemProps89.xml><?xml version="1.0" encoding="utf-8"?>
<ds:datastoreItem xmlns:ds="http://schemas.openxmlformats.org/officeDocument/2006/customXml" ds:itemID="{9C4F45DC-863A-4150-9E97-87F16A9040DD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EC78F620-826D-46C6-8F5B-0B69379A1FB1}">
  <ds:schemaRefs>
    <ds:schemaRef ds:uri="ESRI.ArcGIS.Mapping.OfficeIntegration.PowerPointInfo"/>
  </ds:schemaRefs>
</ds:datastoreItem>
</file>

<file path=customXml/itemProps90.xml><?xml version="1.0" encoding="utf-8"?>
<ds:datastoreItem xmlns:ds="http://schemas.openxmlformats.org/officeDocument/2006/customXml" ds:itemID="{7A8D8361-AD5E-4ED4-AD51-D09AE84FE791}">
  <ds:schemaRefs>
    <ds:schemaRef ds:uri="ESRI.ArcGIS.Mapping.OfficeIntegration.PowerPointInfo"/>
  </ds:schemaRefs>
</ds:datastoreItem>
</file>

<file path=customXml/itemProps91.xml><?xml version="1.0" encoding="utf-8"?>
<ds:datastoreItem xmlns:ds="http://schemas.openxmlformats.org/officeDocument/2006/customXml" ds:itemID="{5CE04F12-118A-4DE3-871B-7A918888D242}">
  <ds:schemaRefs>
    <ds:schemaRef ds:uri="ESRI.ArcGIS.Mapping.OfficeIntegration.PowerPointInfo"/>
  </ds:schemaRefs>
</ds:datastoreItem>
</file>

<file path=customXml/itemProps92.xml><?xml version="1.0" encoding="utf-8"?>
<ds:datastoreItem xmlns:ds="http://schemas.openxmlformats.org/officeDocument/2006/customXml" ds:itemID="{2880CB24-01BE-4C69-A808-77F7778BD2A0}">
  <ds:schemaRefs>
    <ds:schemaRef ds:uri="ESRI.ArcGIS.Mapping.OfficeIntegration.PowerPointInfo"/>
  </ds:schemaRefs>
</ds:datastoreItem>
</file>

<file path=customXml/itemProps93.xml><?xml version="1.0" encoding="utf-8"?>
<ds:datastoreItem xmlns:ds="http://schemas.openxmlformats.org/officeDocument/2006/customXml" ds:itemID="{7033B9F0-6E6F-43B5-8858-71A3BBDD68B6}">
  <ds:schemaRefs>
    <ds:schemaRef ds:uri="ESRI.ArcGIS.Mapping.OfficeIntegration.PowerPointInfo"/>
  </ds:schemaRefs>
</ds:datastoreItem>
</file>

<file path=customXml/itemProps94.xml><?xml version="1.0" encoding="utf-8"?>
<ds:datastoreItem xmlns:ds="http://schemas.openxmlformats.org/officeDocument/2006/customXml" ds:itemID="{48E065BB-B792-4589-AE3B-D7B26AF6E2FE}">
  <ds:schemaRefs>
    <ds:schemaRef ds:uri="ESRI.ArcGIS.Mapping.OfficeIntegration.PowerPointInfo"/>
  </ds:schemaRefs>
</ds:datastoreItem>
</file>

<file path=customXml/itemProps95.xml><?xml version="1.0" encoding="utf-8"?>
<ds:datastoreItem xmlns:ds="http://schemas.openxmlformats.org/officeDocument/2006/customXml" ds:itemID="{BC325847-5C4A-4B52-A69A-B329E873D646}">
  <ds:schemaRefs>
    <ds:schemaRef ds:uri="ESRI.ArcGIS.Mapping.OfficeIntegration.PowerPointInfo"/>
  </ds:schemaRefs>
</ds:datastoreItem>
</file>

<file path=customXml/itemProps96.xml><?xml version="1.0" encoding="utf-8"?>
<ds:datastoreItem xmlns:ds="http://schemas.openxmlformats.org/officeDocument/2006/customXml" ds:itemID="{339D07A7-FF66-4285-B22C-C163C5D81414}">
  <ds:schemaRefs>
    <ds:schemaRef ds:uri="ESRI.ArcGIS.Mapping.OfficeIntegration.PowerPointInfo"/>
  </ds:schemaRefs>
</ds:datastoreItem>
</file>

<file path=customXml/itemProps97.xml><?xml version="1.0" encoding="utf-8"?>
<ds:datastoreItem xmlns:ds="http://schemas.openxmlformats.org/officeDocument/2006/customXml" ds:itemID="{0723C4A0-6A22-44F9-A945-E936A707184F}">
  <ds:schemaRefs>
    <ds:schemaRef ds:uri="ESRI.ArcGIS.Mapping.OfficeIntegration.PowerPointInfo"/>
  </ds:schemaRefs>
</ds:datastoreItem>
</file>

<file path=customXml/itemProps98.xml><?xml version="1.0" encoding="utf-8"?>
<ds:datastoreItem xmlns:ds="http://schemas.openxmlformats.org/officeDocument/2006/customXml" ds:itemID="{32BF6016-0842-4115-8BA2-37ADF531C9F7}">
  <ds:schemaRefs>
    <ds:schemaRef ds:uri="ESRI.ArcGIS.Mapping.OfficeIntegration.PowerPointInfo"/>
  </ds:schemaRefs>
</ds:datastoreItem>
</file>

<file path=customXml/itemProps99.xml><?xml version="1.0" encoding="utf-8"?>
<ds:datastoreItem xmlns:ds="http://schemas.openxmlformats.org/officeDocument/2006/customXml" ds:itemID="{FD1DEA52-4891-4894-9470-5539747A80BE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17254</TotalTime>
  <Words>1467</Words>
  <Application>Microsoft Office PowerPoint</Application>
  <PresentationFormat>On-screen Show (4:3)</PresentationFormat>
  <Paragraphs>112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Franklin Gothic Book</vt:lpstr>
      <vt:lpstr>Georgia Pro</vt:lpstr>
      <vt:lpstr>Georgia Pro Cond</vt:lpstr>
      <vt:lpstr>Georgia Pro Cond Black</vt:lpstr>
      <vt:lpstr>Georgia Pro Cond Semibold</vt:lpstr>
      <vt:lpstr>Wingdings</vt:lpstr>
      <vt:lpstr>2_Purple</vt:lpstr>
      <vt:lpstr>Office Theme</vt:lpstr>
      <vt:lpstr> Chesapeake Bay Program Update Citizens Advisory Committee November 22, 2019</vt:lpstr>
      <vt:lpstr>Overview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>Brown and Caldwell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Jessica A. Rowe</dc:creator>
  <dc:description>BCv2013</dc:description>
  <cp:lastModifiedBy>Jessica</cp:lastModifiedBy>
  <cp:revision>226</cp:revision>
  <cp:lastPrinted>2019-11-18T17:15:03Z</cp:lastPrinted>
  <dcterms:created xsi:type="dcterms:W3CDTF">2019-06-10T16:42:02Z</dcterms:created>
  <dcterms:modified xsi:type="dcterms:W3CDTF">2019-11-19T16:50:22Z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0x010100CB28576A74A3D34CB95779ACBEDAB3D6</vt:lpwstr>
  </property>
  <property fmtid="{D5CDD505-2E9C-101B-9397-08002B2CF9AE}" pid="3" name="_dlc_DocIdItemGuid">
    <vt:lpwstr>7a7b54b0-1146-4f44-bd54-50c63d75d9ab</vt:lpwstr>
  </property>
</Properties>
</file>