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DAB13-AC3F-473F-8F2D-F9CCFE5F1860}" type="datetimeFigureOut">
              <a:rPr lang="en-US" smtClean="0"/>
              <a:pPr/>
              <a:t>7/6/2012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DEC25-F82D-4E7D-9F88-61F3AD740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DEC25-F82D-4E7D-9F88-61F3AD7404B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DEC25-F82D-4E7D-9F88-61F3AD7404B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DEC25-F82D-4E7D-9F88-61F3AD7404B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DEC25-F82D-4E7D-9F88-61F3AD7404B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DEC25-F82D-4E7D-9F88-61F3AD7404B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DEC25-F82D-4E7D-9F88-61F3AD7404B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A0D5-7E7F-4BD2-895B-6D47A00018D6}" type="datetimeFigureOut">
              <a:rPr lang="en-US" smtClean="0"/>
              <a:pPr/>
              <a:t>7/6/2012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5C8A-DE22-4575-952F-C4D5094A4C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A0D5-7E7F-4BD2-895B-6D47A00018D6}" type="datetimeFigureOut">
              <a:rPr lang="en-US" smtClean="0"/>
              <a:pPr/>
              <a:t>7/6/2012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5C8A-DE22-4575-952F-C4D5094A4C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A0D5-7E7F-4BD2-895B-6D47A00018D6}" type="datetimeFigureOut">
              <a:rPr lang="en-US" smtClean="0"/>
              <a:pPr/>
              <a:t>7/6/2012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5C8A-DE22-4575-952F-C4D5094A4C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A0D5-7E7F-4BD2-895B-6D47A00018D6}" type="datetimeFigureOut">
              <a:rPr lang="en-US" smtClean="0"/>
              <a:pPr/>
              <a:t>7/6/2012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5C8A-DE22-4575-952F-C4D5094A4C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A0D5-7E7F-4BD2-895B-6D47A00018D6}" type="datetimeFigureOut">
              <a:rPr lang="en-US" smtClean="0"/>
              <a:pPr/>
              <a:t>7/6/2012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5C8A-DE22-4575-952F-C4D5094A4C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A0D5-7E7F-4BD2-895B-6D47A00018D6}" type="datetimeFigureOut">
              <a:rPr lang="en-US" smtClean="0"/>
              <a:pPr/>
              <a:t>7/6/2012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5C8A-DE22-4575-952F-C4D5094A4C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A0D5-7E7F-4BD2-895B-6D47A00018D6}" type="datetimeFigureOut">
              <a:rPr lang="en-US" smtClean="0"/>
              <a:pPr/>
              <a:t>7/6/2012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5C8A-DE22-4575-952F-C4D5094A4C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A0D5-7E7F-4BD2-895B-6D47A00018D6}" type="datetimeFigureOut">
              <a:rPr lang="en-US" smtClean="0"/>
              <a:pPr/>
              <a:t>7/6/2012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5C8A-DE22-4575-952F-C4D5094A4C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A0D5-7E7F-4BD2-895B-6D47A00018D6}" type="datetimeFigureOut">
              <a:rPr lang="en-US" smtClean="0"/>
              <a:pPr/>
              <a:t>7/6/2012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5C8A-DE22-4575-952F-C4D5094A4C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A0D5-7E7F-4BD2-895B-6D47A00018D6}" type="datetimeFigureOut">
              <a:rPr lang="en-US" smtClean="0"/>
              <a:pPr/>
              <a:t>7/6/2012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5C8A-DE22-4575-952F-C4D5094A4C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A0D5-7E7F-4BD2-895B-6D47A00018D6}" type="datetimeFigureOut">
              <a:rPr lang="en-US" smtClean="0"/>
              <a:pPr/>
              <a:t>7/6/2012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A2C5C8A-DE22-4575-952F-C4D5094A4C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87A0D5-7E7F-4BD2-895B-6D47A00018D6}" type="datetimeFigureOut">
              <a:rPr lang="en-US" smtClean="0"/>
              <a:pPr/>
              <a:t>7/6/2012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2C5C8A-DE22-4575-952F-C4D5094A4CC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800600"/>
            <a:ext cx="7772400" cy="555625"/>
          </a:xfrm>
        </p:spPr>
        <p:txBody>
          <a:bodyPr>
            <a:normAutofit fontScale="90000"/>
          </a:bodyPr>
          <a:lstStyle/>
          <a:p>
            <a:r>
              <a:rPr lang="en-US" sz="2700" b="1" dirty="0" smtClean="0"/>
              <a:t>Draft BMP Verification Protocols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 smtClean="0"/>
              <a:t>for</a:t>
            </a:r>
            <a:br>
              <a:rPr lang="en-US" sz="2000" b="1" dirty="0" smtClean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 smtClean="0"/>
              <a:t> </a:t>
            </a:r>
            <a:br>
              <a:rPr lang="en-US" sz="2000" b="1" dirty="0" smtClean="0"/>
            </a:br>
            <a:r>
              <a:rPr lang="en-US" sz="2000" b="1" dirty="0" smtClean="0"/>
              <a:t>Non-significant WWTPs</a:t>
            </a:r>
            <a:br>
              <a:rPr lang="en-US" sz="2000" b="1" dirty="0" smtClean="0"/>
            </a:br>
            <a:r>
              <a:rPr lang="en-US" sz="2000" b="1" dirty="0" smtClean="0"/>
              <a:t>Combined Sewer Overflows</a:t>
            </a:r>
            <a:br>
              <a:rPr lang="en-US" sz="2000" b="1" dirty="0" smtClean="0"/>
            </a:br>
            <a:r>
              <a:rPr lang="en-US" sz="2000" b="1" dirty="0" smtClean="0"/>
              <a:t>On-site Wastewater Treatment Systems</a:t>
            </a:r>
            <a:br>
              <a:rPr lang="en-US" sz="2000" b="1" dirty="0" smtClean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 smtClean="0"/>
              <a:t>CBPO Wastewater Workgroup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34975"/>
            <a:ext cx="7772400" cy="555625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Draft Verification Protocols for Non-significant WWTPs</a:t>
            </a:r>
            <a:endParaRPr lang="en-US" sz="2000" b="1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083481"/>
            <a:ext cx="8077199" cy="554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555625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Draft Verification Protocols for CSOs</a:t>
            </a:r>
            <a:endParaRPr lang="en-US" sz="2000" b="1" dirty="0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2360" y="1066800"/>
            <a:ext cx="8104440" cy="5648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11175"/>
            <a:ext cx="7772400" cy="555625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Draft Verification Protocols for On-Site Systems</a:t>
            </a:r>
            <a:endParaRPr lang="en-US" sz="2000" b="1" dirty="0"/>
          </a:p>
        </p:txBody>
      </p:sp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783" y="1306512"/>
            <a:ext cx="8373617" cy="417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555625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Draft Verification Protocols for On-Site Systems</a:t>
            </a:r>
            <a:endParaRPr lang="en-US" sz="2000" b="1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071208"/>
            <a:ext cx="8763000" cy="5634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87375"/>
            <a:ext cx="7772400" cy="555625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Draft Verification Protocols for On-Site Systems</a:t>
            </a:r>
            <a:endParaRPr lang="en-US" sz="2000" b="1" dirty="0"/>
          </a:p>
        </p:txBody>
      </p:sp>
      <p:sp>
        <p:nvSpPr>
          <p:cNvPr id="4" name="Rectangle 3"/>
          <p:cNvSpPr/>
          <p:nvPr/>
        </p:nvSpPr>
        <p:spPr>
          <a:xfrm>
            <a:off x="685800" y="1624548"/>
            <a:ext cx="7848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•  State or local authorities should verify, track and report proper installation, O&amp;M of onsite BMP systems. </a:t>
            </a:r>
          </a:p>
          <a:p>
            <a:endParaRPr lang="en-US" sz="2000" dirty="0" smtClean="0"/>
          </a:p>
          <a:p>
            <a:r>
              <a:rPr lang="en-US" sz="2000" dirty="0" smtClean="0"/>
              <a:t>•  The design and installation onsite BMP systems should be done and reported by certified service providers.  </a:t>
            </a:r>
          </a:p>
          <a:p>
            <a:endParaRPr lang="en-US" sz="2000" dirty="0" smtClean="0"/>
          </a:p>
          <a:p>
            <a:r>
              <a:rPr lang="en-US" sz="2000" dirty="0" smtClean="0"/>
              <a:t>• The maintenance and inspection of onsite BMP systems should be conducted and reported annually by certified providers and tracked by the authorities.</a:t>
            </a:r>
          </a:p>
          <a:p>
            <a:endParaRPr lang="en-US" sz="2000" dirty="0" smtClean="0"/>
          </a:p>
          <a:p>
            <a:r>
              <a:rPr lang="en-US" sz="2000" dirty="0" smtClean="0"/>
              <a:t>• Tracking and reporting through the databases managed by state agencies.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147</TotalTime>
  <Words>113</Words>
  <Application>Microsoft Office PowerPoint</Application>
  <PresentationFormat>On-screen Show (4:3)</PresentationFormat>
  <Paragraphs>19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Draft BMP Verification Protocols   for    Non-significant WWTPs Combined Sewer Overflows On-site Wastewater Treatment Systems      CBPO Wastewater Workgroup</vt:lpstr>
      <vt:lpstr>Draft Verification Protocols for Non-significant WWTPs</vt:lpstr>
      <vt:lpstr>Draft Verification Protocols for CSOs</vt:lpstr>
      <vt:lpstr>Draft Verification Protocols for On-Site Systems</vt:lpstr>
      <vt:lpstr>Draft Verification Protocols for On-Site Systems</vt:lpstr>
      <vt:lpstr>Draft Verification Protocols for On-Site Systems</vt:lpstr>
    </vt:vector>
  </TitlesOfParts>
  <Company>U.S. 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nzhou</dc:creator>
  <cp:lastModifiedBy>mharrington</cp:lastModifiedBy>
  <cp:revision>12</cp:revision>
  <dcterms:created xsi:type="dcterms:W3CDTF">2012-06-18T18:44:08Z</dcterms:created>
  <dcterms:modified xsi:type="dcterms:W3CDTF">2012-07-06T17:50:27Z</dcterms:modified>
</cp:coreProperties>
</file>