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75" r:id="rId2"/>
    <p:sldMasterId id="2147483784" r:id="rId3"/>
  </p:sldMasterIdLst>
  <p:notesMasterIdLst>
    <p:notesMasterId r:id="rId40"/>
  </p:notesMasterIdLst>
  <p:sldIdLst>
    <p:sldId id="271" r:id="rId4"/>
    <p:sldId id="272" r:id="rId5"/>
    <p:sldId id="261" r:id="rId6"/>
    <p:sldId id="257" r:id="rId7"/>
    <p:sldId id="258" r:id="rId8"/>
    <p:sldId id="291" r:id="rId9"/>
    <p:sldId id="274" r:id="rId10"/>
    <p:sldId id="263" r:id="rId11"/>
    <p:sldId id="260" r:id="rId12"/>
    <p:sldId id="262" r:id="rId13"/>
    <p:sldId id="264" r:id="rId14"/>
    <p:sldId id="259" r:id="rId15"/>
    <p:sldId id="265" r:id="rId16"/>
    <p:sldId id="296" r:id="rId17"/>
    <p:sldId id="301" r:id="rId18"/>
    <p:sldId id="268" r:id="rId19"/>
    <p:sldId id="275" r:id="rId20"/>
    <p:sldId id="277" r:id="rId21"/>
    <p:sldId id="276" r:id="rId22"/>
    <p:sldId id="278" r:id="rId23"/>
    <p:sldId id="279" r:id="rId24"/>
    <p:sldId id="280" r:id="rId25"/>
    <p:sldId id="283" r:id="rId26"/>
    <p:sldId id="281" r:id="rId27"/>
    <p:sldId id="282" r:id="rId28"/>
    <p:sldId id="297" r:id="rId29"/>
    <p:sldId id="298" r:id="rId30"/>
    <p:sldId id="284" r:id="rId31"/>
    <p:sldId id="285" r:id="rId32"/>
    <p:sldId id="286" r:id="rId33"/>
    <p:sldId id="290" r:id="rId34"/>
    <p:sldId id="293" r:id="rId35"/>
    <p:sldId id="294" r:id="rId36"/>
    <p:sldId id="299" r:id="rId37"/>
    <p:sldId id="292" r:id="rId38"/>
    <p:sldId id="30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51" autoAdjust="0"/>
  </p:normalViewPr>
  <p:slideViewPr>
    <p:cSldViewPr>
      <p:cViewPr>
        <p:scale>
          <a:sx n="62" d="100"/>
          <a:sy n="62" d="100"/>
        </p:scale>
        <p:origin x="-13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9F2D7-70D7-4B3A-8DBA-3120B9BC8216}" type="doc">
      <dgm:prSet loTypeId="urn:microsoft.com/office/officeart/2005/8/layout/vList6" loCatId="process" qsTypeId="urn:microsoft.com/office/officeart/2005/8/quickstyle/simple5" qsCatId="simple" csTypeId="urn:microsoft.com/office/officeart/2005/8/colors/accent1_2" csCatId="accent1" phldr="1"/>
      <dgm:spPr/>
      <dgm:t>
        <a:bodyPr/>
        <a:lstStyle/>
        <a:p>
          <a:endParaRPr lang="en-US"/>
        </a:p>
      </dgm:t>
    </dgm:pt>
    <dgm:pt modelId="{026648A9-F92A-4B7D-85A6-6C542867D627}">
      <dgm:prSet phldrT="[Text]"/>
      <dgm:spPr/>
      <dgm:t>
        <a:bodyPr/>
        <a:lstStyle/>
        <a:p>
          <a:r>
            <a:rPr lang="en-US" dirty="0" smtClean="0"/>
            <a:t>Progress BMPs</a:t>
          </a:r>
          <a:endParaRPr lang="en-US" dirty="0"/>
        </a:p>
      </dgm:t>
    </dgm:pt>
    <dgm:pt modelId="{5637FFB5-9598-4D89-9B59-C61BF36B9656}" type="parTrans" cxnId="{AE268B4B-7644-4546-A91A-499A23C2E6EC}">
      <dgm:prSet/>
      <dgm:spPr/>
      <dgm:t>
        <a:bodyPr/>
        <a:lstStyle/>
        <a:p>
          <a:endParaRPr lang="en-US"/>
        </a:p>
      </dgm:t>
    </dgm:pt>
    <dgm:pt modelId="{1BEF2912-2307-4E33-8263-A76B2782C9EA}" type="sibTrans" cxnId="{AE268B4B-7644-4546-A91A-499A23C2E6EC}">
      <dgm:prSet/>
      <dgm:spPr/>
      <dgm:t>
        <a:bodyPr/>
        <a:lstStyle/>
        <a:p>
          <a:endParaRPr lang="en-US"/>
        </a:p>
      </dgm:t>
    </dgm:pt>
    <dgm:pt modelId="{F0634448-6EA0-497B-B4FA-46A64BF7F41D}">
      <dgm:prSet phldrT="[Text]"/>
      <dgm:spPr/>
      <dgm:t>
        <a:bodyPr/>
        <a:lstStyle/>
        <a:p>
          <a:r>
            <a:rPr lang="en-US" dirty="0" smtClean="0"/>
            <a:t>Constructed, installed and functioning</a:t>
          </a:r>
          <a:endParaRPr lang="en-US" dirty="0"/>
        </a:p>
      </dgm:t>
    </dgm:pt>
    <dgm:pt modelId="{2070F7DC-7CA1-4029-A2BE-EB81C0C5EC89}" type="parTrans" cxnId="{30E68D68-E5F6-4B13-BDE3-FB0C3A660401}">
      <dgm:prSet/>
      <dgm:spPr/>
      <dgm:t>
        <a:bodyPr/>
        <a:lstStyle/>
        <a:p>
          <a:endParaRPr lang="en-US"/>
        </a:p>
      </dgm:t>
    </dgm:pt>
    <dgm:pt modelId="{9CE1F714-67C8-4F2E-8E81-003512F73351}" type="sibTrans" cxnId="{30E68D68-E5F6-4B13-BDE3-FB0C3A660401}">
      <dgm:prSet/>
      <dgm:spPr/>
      <dgm:t>
        <a:bodyPr/>
        <a:lstStyle/>
        <a:p>
          <a:endParaRPr lang="en-US"/>
        </a:p>
      </dgm:t>
    </dgm:pt>
    <dgm:pt modelId="{45A669F6-2A10-4AFF-81C4-FCA9721F99A9}">
      <dgm:prSet phldrT="[Text]"/>
      <dgm:spPr/>
      <dgm:t>
        <a:bodyPr/>
        <a:lstStyle/>
        <a:p>
          <a:r>
            <a:rPr lang="en-US" dirty="0" smtClean="0"/>
            <a:t>Federal data submitted to Jurisdictions</a:t>
          </a:r>
          <a:endParaRPr lang="en-US" dirty="0"/>
        </a:p>
      </dgm:t>
    </dgm:pt>
    <dgm:pt modelId="{A192AF2B-DBEC-4797-9A01-DF0068CFE1C1}" type="parTrans" cxnId="{D42C9522-2AE0-48DF-9A1A-A27768C10D0C}">
      <dgm:prSet/>
      <dgm:spPr/>
      <dgm:t>
        <a:bodyPr/>
        <a:lstStyle/>
        <a:p>
          <a:endParaRPr lang="en-US"/>
        </a:p>
      </dgm:t>
    </dgm:pt>
    <dgm:pt modelId="{0FD09998-83A3-49AB-9C59-2D27AA7B20CC}" type="sibTrans" cxnId="{D42C9522-2AE0-48DF-9A1A-A27768C10D0C}">
      <dgm:prSet/>
      <dgm:spPr/>
      <dgm:t>
        <a:bodyPr/>
        <a:lstStyle/>
        <a:p>
          <a:endParaRPr lang="en-US"/>
        </a:p>
      </dgm:t>
    </dgm:pt>
    <dgm:pt modelId="{FE563525-F29B-4CF5-8472-64C0634A3E29}">
      <dgm:prSet phldrT="[Text]"/>
      <dgm:spPr/>
      <dgm:t>
        <a:bodyPr/>
        <a:lstStyle/>
        <a:p>
          <a:r>
            <a:rPr lang="en-US" dirty="0" smtClean="0"/>
            <a:t>Planned BMPs</a:t>
          </a:r>
          <a:endParaRPr lang="en-US" dirty="0"/>
        </a:p>
      </dgm:t>
    </dgm:pt>
    <dgm:pt modelId="{046BC180-6F8C-4BE8-8F0A-E89A55616448}" type="parTrans" cxnId="{5FAD67C6-DE0B-4305-8648-FBDA91C6A18B}">
      <dgm:prSet/>
      <dgm:spPr/>
      <dgm:t>
        <a:bodyPr/>
        <a:lstStyle/>
        <a:p>
          <a:endParaRPr lang="en-US"/>
        </a:p>
      </dgm:t>
    </dgm:pt>
    <dgm:pt modelId="{E4CE1CEF-3266-43FE-82D9-24C9553DD463}" type="sibTrans" cxnId="{5FAD67C6-DE0B-4305-8648-FBDA91C6A18B}">
      <dgm:prSet/>
      <dgm:spPr/>
      <dgm:t>
        <a:bodyPr/>
        <a:lstStyle/>
        <a:p>
          <a:endParaRPr lang="en-US"/>
        </a:p>
      </dgm:t>
    </dgm:pt>
    <dgm:pt modelId="{AC32BB75-E759-4CAD-A2B7-D8DC8C848262}">
      <dgm:prSet phldrT="[Text]" custT="1"/>
      <dgm:spPr/>
      <dgm:t>
        <a:bodyPr/>
        <a:lstStyle/>
        <a:p>
          <a:r>
            <a:rPr lang="en-US" sz="1400" dirty="0" smtClean="0"/>
            <a:t>To be installed using best available info in STATE fiscal year</a:t>
          </a:r>
          <a:endParaRPr lang="en-US" sz="1400" dirty="0"/>
        </a:p>
      </dgm:t>
    </dgm:pt>
    <dgm:pt modelId="{07FBB3FB-BCBA-43BF-943A-E966015D9A0B}" type="parTrans" cxnId="{8C931325-624A-4D7B-91EC-DB01F340C436}">
      <dgm:prSet/>
      <dgm:spPr/>
      <dgm:t>
        <a:bodyPr/>
        <a:lstStyle/>
        <a:p>
          <a:endParaRPr lang="en-US"/>
        </a:p>
      </dgm:t>
    </dgm:pt>
    <dgm:pt modelId="{514C8160-2078-47ED-88F4-29FF4E4C22B5}" type="sibTrans" cxnId="{8C931325-624A-4D7B-91EC-DB01F340C436}">
      <dgm:prSet/>
      <dgm:spPr/>
      <dgm:t>
        <a:bodyPr/>
        <a:lstStyle/>
        <a:p>
          <a:endParaRPr lang="en-US"/>
        </a:p>
      </dgm:t>
    </dgm:pt>
    <dgm:pt modelId="{399686B4-340E-4F5A-B0E7-2A4FA5FDE78D}">
      <dgm:prSet phldrT="[Text]" custT="1"/>
      <dgm:spPr/>
      <dgm:t>
        <a:bodyPr/>
        <a:lstStyle/>
        <a:p>
          <a:r>
            <a:rPr lang="en-US" sz="1400" dirty="0" smtClean="0"/>
            <a:t>Facility level information submitted using CAST.  Scenarios shared with Jurisdictions</a:t>
          </a:r>
          <a:endParaRPr lang="en-US" sz="1400" dirty="0"/>
        </a:p>
      </dgm:t>
    </dgm:pt>
    <dgm:pt modelId="{30C21596-9C6C-465C-9F88-DAD17091F46D}" type="parTrans" cxnId="{9B4A9CA4-F0ED-407B-B213-B1B62BCE84FF}">
      <dgm:prSet/>
      <dgm:spPr/>
      <dgm:t>
        <a:bodyPr/>
        <a:lstStyle/>
        <a:p>
          <a:endParaRPr lang="en-US"/>
        </a:p>
      </dgm:t>
    </dgm:pt>
    <dgm:pt modelId="{FC3677C5-E3FA-4ADC-BAF3-44B14FF80F16}" type="sibTrans" cxnId="{9B4A9CA4-F0ED-407B-B213-B1B62BCE84FF}">
      <dgm:prSet/>
      <dgm:spPr/>
      <dgm:t>
        <a:bodyPr/>
        <a:lstStyle/>
        <a:p>
          <a:endParaRPr lang="en-US"/>
        </a:p>
      </dgm:t>
    </dgm:pt>
    <dgm:pt modelId="{B2914BF6-6B1F-4B82-A3C1-B6AA8200F672}">
      <dgm:prSet phldrT="[Text]"/>
      <dgm:spPr/>
      <dgm:t>
        <a:bodyPr/>
        <a:lstStyle/>
        <a:p>
          <a:r>
            <a:rPr lang="en-US" dirty="0" smtClean="0"/>
            <a:t>Jurisdictions enter data into NEIEN</a:t>
          </a:r>
          <a:endParaRPr lang="en-US" dirty="0"/>
        </a:p>
      </dgm:t>
    </dgm:pt>
    <dgm:pt modelId="{92911BD0-6641-4BB9-B2E9-6DC4171D2F32}" type="parTrans" cxnId="{33CE584B-592E-41A8-BD6D-B0EA23810488}">
      <dgm:prSet/>
      <dgm:spPr/>
      <dgm:t>
        <a:bodyPr/>
        <a:lstStyle/>
        <a:p>
          <a:endParaRPr lang="en-US"/>
        </a:p>
      </dgm:t>
    </dgm:pt>
    <dgm:pt modelId="{CB506C2C-7153-4035-9918-2D752E13B8BA}" type="sibTrans" cxnId="{33CE584B-592E-41A8-BD6D-B0EA23810488}">
      <dgm:prSet/>
      <dgm:spPr/>
      <dgm:t>
        <a:bodyPr/>
        <a:lstStyle/>
        <a:p>
          <a:endParaRPr lang="en-US"/>
        </a:p>
      </dgm:t>
    </dgm:pt>
    <dgm:pt modelId="{AF64E391-DC3A-4F0A-B92C-5885DEE2CB6B}">
      <dgm:prSet phldrT="[Text]" custT="1"/>
      <dgm:spPr/>
      <dgm:t>
        <a:bodyPr/>
        <a:lstStyle/>
        <a:p>
          <a:r>
            <a:rPr lang="en-US" sz="1400" dirty="0" smtClean="0"/>
            <a:t>Federal data is consolidated with Jurisdiction submittal to EPA</a:t>
          </a:r>
          <a:endParaRPr lang="en-US" sz="1400" dirty="0"/>
        </a:p>
      </dgm:t>
    </dgm:pt>
    <dgm:pt modelId="{14842233-1340-4ACE-804A-720B30E06F9A}" type="parTrans" cxnId="{D9640719-67BD-47E0-B81B-B077EC040595}">
      <dgm:prSet/>
      <dgm:spPr/>
      <dgm:t>
        <a:bodyPr/>
        <a:lstStyle/>
        <a:p>
          <a:endParaRPr lang="en-US"/>
        </a:p>
      </dgm:t>
    </dgm:pt>
    <dgm:pt modelId="{4B76CA6F-318E-4B41-8317-9328A3149443}" type="sibTrans" cxnId="{D9640719-67BD-47E0-B81B-B077EC040595}">
      <dgm:prSet/>
      <dgm:spPr/>
      <dgm:t>
        <a:bodyPr/>
        <a:lstStyle/>
        <a:p>
          <a:endParaRPr lang="en-US"/>
        </a:p>
      </dgm:t>
    </dgm:pt>
    <dgm:pt modelId="{9B5FDC97-BEDA-4F22-91D1-E579488A6F0D}">
      <dgm:prSet phldrT="[Text]"/>
      <dgm:spPr/>
      <dgm:t>
        <a:bodyPr/>
        <a:lstStyle/>
        <a:p>
          <a:r>
            <a:rPr lang="en-US" dirty="0" smtClean="0"/>
            <a:t>Jurisdiction specific reporting templates used</a:t>
          </a:r>
          <a:endParaRPr lang="en-US" dirty="0"/>
        </a:p>
      </dgm:t>
    </dgm:pt>
    <dgm:pt modelId="{73CB358A-16CC-4D94-A3FA-1B509AC53718}" type="parTrans" cxnId="{13FF97C2-AF4C-48AC-BA57-82660FCDA771}">
      <dgm:prSet/>
      <dgm:spPr/>
      <dgm:t>
        <a:bodyPr/>
        <a:lstStyle/>
        <a:p>
          <a:endParaRPr lang="en-US"/>
        </a:p>
      </dgm:t>
    </dgm:pt>
    <dgm:pt modelId="{DDDD8B79-1218-4D34-9D95-3A82E8DFEB2C}" type="sibTrans" cxnId="{13FF97C2-AF4C-48AC-BA57-82660FCDA771}">
      <dgm:prSet/>
      <dgm:spPr/>
      <dgm:t>
        <a:bodyPr/>
        <a:lstStyle/>
        <a:p>
          <a:endParaRPr lang="en-US"/>
        </a:p>
      </dgm:t>
    </dgm:pt>
    <dgm:pt modelId="{CE113E34-5D3E-48AF-8627-5B0FD911618B}">
      <dgm:prSet phldrT="[Text]"/>
      <dgm:spPr/>
      <dgm:t>
        <a:bodyPr/>
        <a:lstStyle/>
        <a:p>
          <a:r>
            <a:rPr lang="en-US" dirty="0" smtClean="0"/>
            <a:t>Programmatic Milestones</a:t>
          </a:r>
          <a:endParaRPr lang="en-US" dirty="0"/>
        </a:p>
      </dgm:t>
    </dgm:pt>
    <dgm:pt modelId="{83BBA7AC-D88A-43D3-98A6-892E8CD80025}" type="parTrans" cxnId="{95019B83-62DC-4CFC-AF3B-AC5424FDA8D0}">
      <dgm:prSet/>
      <dgm:spPr/>
      <dgm:t>
        <a:bodyPr/>
        <a:lstStyle/>
        <a:p>
          <a:endParaRPr lang="en-US"/>
        </a:p>
      </dgm:t>
    </dgm:pt>
    <dgm:pt modelId="{9CAC16A7-3BE4-48E8-A63B-FFF9536297A6}" type="sibTrans" cxnId="{95019B83-62DC-4CFC-AF3B-AC5424FDA8D0}">
      <dgm:prSet/>
      <dgm:spPr/>
      <dgm:t>
        <a:bodyPr/>
        <a:lstStyle/>
        <a:p>
          <a:endParaRPr lang="en-US"/>
        </a:p>
      </dgm:t>
    </dgm:pt>
    <dgm:pt modelId="{581621B7-7EE8-4A96-920F-383DB5C936A3}">
      <dgm:prSet phldrT="[Text]" custT="1"/>
      <dgm:spPr/>
      <dgm:t>
        <a:bodyPr/>
        <a:lstStyle/>
        <a:p>
          <a:r>
            <a:rPr lang="en-US" sz="1400" dirty="0" smtClean="0"/>
            <a:t>Two year cycle requested every ODD year</a:t>
          </a:r>
          <a:endParaRPr lang="en-US" sz="1400" dirty="0"/>
        </a:p>
      </dgm:t>
    </dgm:pt>
    <dgm:pt modelId="{1B330CCE-9AF1-4D37-84A3-6043E4435CB7}" type="parTrans" cxnId="{03CE0250-B457-43C7-BEB7-BDC77F130802}">
      <dgm:prSet/>
      <dgm:spPr/>
      <dgm:t>
        <a:bodyPr/>
        <a:lstStyle/>
        <a:p>
          <a:endParaRPr lang="en-US"/>
        </a:p>
      </dgm:t>
    </dgm:pt>
    <dgm:pt modelId="{D8FA1243-B5FB-4DA7-A1F3-757C967783E9}" type="sibTrans" cxnId="{03CE0250-B457-43C7-BEB7-BDC77F130802}">
      <dgm:prSet/>
      <dgm:spPr/>
      <dgm:t>
        <a:bodyPr/>
        <a:lstStyle/>
        <a:p>
          <a:endParaRPr lang="en-US"/>
        </a:p>
      </dgm:t>
    </dgm:pt>
    <dgm:pt modelId="{2F1DF59A-ACF9-4073-A9A5-BFAB13E19127}">
      <dgm:prSet custT="1"/>
      <dgm:spPr/>
      <dgm:t>
        <a:bodyPr/>
        <a:lstStyle/>
        <a:p>
          <a:r>
            <a:rPr lang="en-US" sz="1600" dirty="0" smtClean="0"/>
            <a:t>Agency level actions to support Water Quality</a:t>
          </a:r>
          <a:endParaRPr lang="en-US" sz="1600" dirty="0"/>
        </a:p>
      </dgm:t>
    </dgm:pt>
    <dgm:pt modelId="{06550D2E-C4B1-4C8E-A01D-CBD203DF60C6}" type="parTrans" cxnId="{9A699693-0E12-4527-B56D-0B6B153414D1}">
      <dgm:prSet/>
      <dgm:spPr/>
      <dgm:t>
        <a:bodyPr/>
        <a:lstStyle/>
        <a:p>
          <a:endParaRPr lang="en-US"/>
        </a:p>
      </dgm:t>
    </dgm:pt>
    <dgm:pt modelId="{A9A769C4-EEF2-4AF9-AF44-15F5E85D5633}" type="sibTrans" cxnId="{9A699693-0E12-4527-B56D-0B6B153414D1}">
      <dgm:prSet/>
      <dgm:spPr/>
      <dgm:t>
        <a:bodyPr/>
        <a:lstStyle/>
        <a:p>
          <a:endParaRPr lang="en-US"/>
        </a:p>
      </dgm:t>
    </dgm:pt>
    <dgm:pt modelId="{1BA1E3E0-2EED-4680-B070-D20FAC306877}">
      <dgm:prSet custT="1"/>
      <dgm:spPr/>
      <dgm:t>
        <a:bodyPr/>
        <a:lstStyle/>
        <a:p>
          <a:r>
            <a:rPr lang="en-US" sz="1600" dirty="0" smtClean="0"/>
            <a:t>Two-year cycle, requested every ODD year</a:t>
          </a:r>
          <a:endParaRPr lang="en-US" sz="1600" dirty="0"/>
        </a:p>
      </dgm:t>
    </dgm:pt>
    <dgm:pt modelId="{18DED588-4983-4A39-82BF-A268360D211D}" type="parTrans" cxnId="{D9A935F9-D56E-46F7-9C7B-CE26C03533FE}">
      <dgm:prSet/>
      <dgm:spPr/>
      <dgm:t>
        <a:bodyPr/>
        <a:lstStyle/>
        <a:p>
          <a:endParaRPr lang="en-US"/>
        </a:p>
      </dgm:t>
    </dgm:pt>
    <dgm:pt modelId="{BA5B5547-DC41-469D-BB10-EFEE560F6B21}" type="sibTrans" cxnId="{D9A935F9-D56E-46F7-9C7B-CE26C03533FE}">
      <dgm:prSet/>
      <dgm:spPr/>
      <dgm:t>
        <a:bodyPr/>
        <a:lstStyle/>
        <a:p>
          <a:endParaRPr lang="en-US"/>
        </a:p>
      </dgm:t>
    </dgm:pt>
    <dgm:pt modelId="{5FE4F110-26D3-40FB-9ACE-8FE97E6A0FAA}">
      <dgm:prSet custT="1"/>
      <dgm:spPr/>
      <dgm:t>
        <a:bodyPr/>
        <a:lstStyle/>
        <a:p>
          <a:r>
            <a:rPr lang="en-US" sz="1600" dirty="0" smtClean="0"/>
            <a:t>Submitted to EPA</a:t>
          </a:r>
          <a:endParaRPr lang="en-US" sz="1600" dirty="0"/>
        </a:p>
      </dgm:t>
    </dgm:pt>
    <dgm:pt modelId="{614AF84D-E676-4D08-BE86-DCCE57E53420}" type="parTrans" cxnId="{22AFFF9C-78A7-47EB-9F80-AFD3CFF22563}">
      <dgm:prSet/>
      <dgm:spPr/>
      <dgm:t>
        <a:bodyPr/>
        <a:lstStyle/>
        <a:p>
          <a:endParaRPr lang="en-US"/>
        </a:p>
      </dgm:t>
    </dgm:pt>
    <dgm:pt modelId="{9B1014BD-0D3B-49B3-9ECA-35B619250A27}" type="sibTrans" cxnId="{22AFFF9C-78A7-47EB-9F80-AFD3CFF22563}">
      <dgm:prSet/>
      <dgm:spPr/>
      <dgm:t>
        <a:bodyPr/>
        <a:lstStyle/>
        <a:p>
          <a:endParaRPr lang="en-US"/>
        </a:p>
      </dgm:t>
    </dgm:pt>
    <dgm:pt modelId="{B2CC9B3A-1071-4FE7-948B-CFBEDCD71E5C}">
      <dgm:prSet phldrT="[Text]"/>
      <dgm:spPr/>
      <dgm:t>
        <a:bodyPr/>
        <a:lstStyle/>
        <a:p>
          <a:r>
            <a:rPr lang="en-US" dirty="0" smtClean="0"/>
            <a:t>Historical BMPs</a:t>
          </a:r>
          <a:endParaRPr lang="en-US" dirty="0"/>
        </a:p>
      </dgm:t>
    </dgm:pt>
    <dgm:pt modelId="{5383FB9B-5383-4117-BAC2-6D17DB040FFA}" type="parTrans" cxnId="{F97D0881-5966-406C-A9DC-902780F84FD2}">
      <dgm:prSet/>
      <dgm:spPr/>
      <dgm:t>
        <a:bodyPr/>
        <a:lstStyle/>
        <a:p>
          <a:endParaRPr lang="en-US"/>
        </a:p>
      </dgm:t>
    </dgm:pt>
    <dgm:pt modelId="{7A61E19B-B97A-4282-943A-EAAD2B8FEE32}" type="sibTrans" cxnId="{F97D0881-5966-406C-A9DC-902780F84FD2}">
      <dgm:prSet/>
      <dgm:spPr/>
      <dgm:t>
        <a:bodyPr/>
        <a:lstStyle/>
        <a:p>
          <a:endParaRPr lang="en-US"/>
        </a:p>
      </dgm:t>
    </dgm:pt>
    <dgm:pt modelId="{5582A526-1B41-4036-AC47-97AD8EAE0E8E}">
      <dgm:prSet phldrT="[Text]" custT="1"/>
      <dgm:spPr/>
      <dgm:t>
        <a:bodyPr/>
        <a:lstStyle/>
        <a:p>
          <a:r>
            <a:rPr lang="en-US" sz="1400" dirty="0" smtClean="0"/>
            <a:t>Practices installed in the past and already reported</a:t>
          </a:r>
          <a:endParaRPr lang="en-US" sz="1400" dirty="0"/>
        </a:p>
      </dgm:t>
    </dgm:pt>
    <dgm:pt modelId="{073AE33D-ECEC-49DF-B2F0-608B341C8F06}" type="parTrans" cxnId="{50694487-6043-4F24-A435-B17F22710BA8}">
      <dgm:prSet/>
      <dgm:spPr/>
      <dgm:t>
        <a:bodyPr/>
        <a:lstStyle/>
        <a:p>
          <a:endParaRPr lang="en-US"/>
        </a:p>
      </dgm:t>
    </dgm:pt>
    <dgm:pt modelId="{5EA5E55E-A428-41FE-9B2C-EE995019DB3F}" type="sibTrans" cxnId="{50694487-6043-4F24-A435-B17F22710BA8}">
      <dgm:prSet/>
      <dgm:spPr/>
      <dgm:t>
        <a:bodyPr/>
        <a:lstStyle/>
        <a:p>
          <a:endParaRPr lang="en-US"/>
        </a:p>
      </dgm:t>
    </dgm:pt>
    <dgm:pt modelId="{38442C8F-5334-4240-967D-A794658C705E}">
      <dgm:prSet phldrT="[Text]" custT="1"/>
      <dgm:spPr/>
      <dgm:t>
        <a:bodyPr/>
        <a:lstStyle/>
        <a:p>
          <a:r>
            <a:rPr lang="en-US" sz="1400" dirty="0" smtClean="0"/>
            <a:t>Revisions and updates based on new information</a:t>
          </a:r>
          <a:endParaRPr lang="en-US" sz="1400" dirty="0"/>
        </a:p>
      </dgm:t>
    </dgm:pt>
    <dgm:pt modelId="{BE7045CC-2DAD-44E2-BA73-BF48B6E2125A}" type="parTrans" cxnId="{3BE22BD2-6F85-4ABC-9EF7-9BFEEB3B491B}">
      <dgm:prSet/>
      <dgm:spPr/>
      <dgm:t>
        <a:bodyPr/>
        <a:lstStyle/>
        <a:p>
          <a:endParaRPr lang="en-US"/>
        </a:p>
      </dgm:t>
    </dgm:pt>
    <dgm:pt modelId="{82B64195-F03E-48B7-AE1D-591AFA54FCDC}" type="sibTrans" cxnId="{3BE22BD2-6F85-4ABC-9EF7-9BFEEB3B491B}">
      <dgm:prSet/>
      <dgm:spPr/>
      <dgm:t>
        <a:bodyPr/>
        <a:lstStyle/>
        <a:p>
          <a:endParaRPr lang="en-US"/>
        </a:p>
      </dgm:t>
    </dgm:pt>
    <dgm:pt modelId="{8442013B-1408-4155-8D4D-7C4F8BC41DB1}">
      <dgm:prSet phldrT="[Text]" custT="1"/>
      <dgm:spPr/>
      <dgm:t>
        <a:bodyPr/>
        <a:lstStyle/>
        <a:p>
          <a:r>
            <a:rPr lang="en-US" sz="1400" dirty="0" smtClean="0"/>
            <a:t>Verification of inspection and maintenance required to maintain credit</a:t>
          </a:r>
          <a:endParaRPr lang="en-US" sz="1400" dirty="0"/>
        </a:p>
      </dgm:t>
    </dgm:pt>
    <dgm:pt modelId="{13E5F0FD-C0D5-4169-B966-0394229CAE2B}" type="parTrans" cxnId="{4CA9F322-6B6A-4A25-8764-F1D5432D9A81}">
      <dgm:prSet/>
      <dgm:spPr/>
      <dgm:t>
        <a:bodyPr/>
        <a:lstStyle/>
        <a:p>
          <a:endParaRPr lang="en-US"/>
        </a:p>
      </dgm:t>
    </dgm:pt>
    <dgm:pt modelId="{2F36BD71-2DC4-4ACE-92EA-26DE843BAC5D}" type="sibTrans" cxnId="{4CA9F322-6B6A-4A25-8764-F1D5432D9A81}">
      <dgm:prSet/>
      <dgm:spPr/>
      <dgm:t>
        <a:bodyPr/>
        <a:lstStyle/>
        <a:p>
          <a:endParaRPr lang="en-US"/>
        </a:p>
      </dgm:t>
    </dgm:pt>
    <dgm:pt modelId="{3AFF9C51-22AD-4E85-A6E1-FF292291F22E}">
      <dgm:prSet phldrT="[Text]" custT="1"/>
      <dgm:spPr/>
      <dgm:t>
        <a:bodyPr/>
        <a:lstStyle/>
        <a:p>
          <a:r>
            <a:rPr lang="en-US" sz="1400" dirty="0" smtClean="0"/>
            <a:t>Federal data submitted to Jurisdictions for update in NEIEN</a:t>
          </a:r>
          <a:endParaRPr lang="en-US" sz="1400" dirty="0"/>
        </a:p>
      </dgm:t>
    </dgm:pt>
    <dgm:pt modelId="{94EC9430-4C4F-4E6B-82D0-4BD2651864E3}" type="parTrans" cxnId="{9B5A8388-9B4B-4FB6-870C-F1D9B5A3F416}">
      <dgm:prSet/>
      <dgm:spPr/>
      <dgm:t>
        <a:bodyPr/>
        <a:lstStyle/>
        <a:p>
          <a:endParaRPr lang="en-US"/>
        </a:p>
      </dgm:t>
    </dgm:pt>
    <dgm:pt modelId="{D53E1F3D-0C5E-43BD-AE20-EA37CC2538F1}" type="sibTrans" cxnId="{9B5A8388-9B4B-4FB6-870C-F1D9B5A3F416}">
      <dgm:prSet/>
      <dgm:spPr/>
      <dgm:t>
        <a:bodyPr/>
        <a:lstStyle/>
        <a:p>
          <a:endParaRPr lang="en-US"/>
        </a:p>
      </dgm:t>
    </dgm:pt>
    <dgm:pt modelId="{E9BAA617-C2D6-4CAC-B55B-B1913C2C853A}">
      <dgm:prSet phldrT="[Text]"/>
      <dgm:spPr/>
      <dgm:t>
        <a:bodyPr/>
        <a:lstStyle/>
        <a:p>
          <a:r>
            <a:rPr lang="en-US" dirty="0" smtClean="0"/>
            <a:t>Reported in STATE fiscal year 07/01 through 6/30</a:t>
          </a:r>
          <a:endParaRPr lang="en-US" dirty="0"/>
        </a:p>
      </dgm:t>
    </dgm:pt>
    <dgm:pt modelId="{61FCD05C-81C4-4816-8CC3-80ECDD1D9CA5}" type="parTrans" cxnId="{37A553FD-79AF-4286-946D-1BF44BEA4C1D}">
      <dgm:prSet/>
      <dgm:spPr/>
      <dgm:t>
        <a:bodyPr/>
        <a:lstStyle/>
        <a:p>
          <a:endParaRPr lang="en-US"/>
        </a:p>
      </dgm:t>
    </dgm:pt>
    <dgm:pt modelId="{E54DB376-1A28-43BC-964F-38E70B879B69}" type="sibTrans" cxnId="{37A553FD-79AF-4286-946D-1BF44BEA4C1D}">
      <dgm:prSet/>
      <dgm:spPr/>
      <dgm:t>
        <a:bodyPr/>
        <a:lstStyle/>
        <a:p>
          <a:endParaRPr lang="en-US"/>
        </a:p>
      </dgm:t>
    </dgm:pt>
    <dgm:pt modelId="{FA802752-9F79-49C6-A99B-0CA8862CE46D}">
      <dgm:prSet custT="1"/>
      <dgm:spPr/>
      <dgm:t>
        <a:bodyPr/>
        <a:lstStyle/>
        <a:p>
          <a:r>
            <a:rPr lang="en-US" sz="1600" dirty="0" smtClean="0"/>
            <a:t>Reported in CALENDAR YEARS</a:t>
          </a:r>
          <a:endParaRPr lang="en-US" sz="1600" dirty="0"/>
        </a:p>
      </dgm:t>
    </dgm:pt>
    <dgm:pt modelId="{7085EA62-FB60-44B4-98FB-AD703125EF7F}" type="parTrans" cxnId="{FACA78AC-1A57-456D-BD32-31014CD17018}">
      <dgm:prSet/>
      <dgm:spPr/>
      <dgm:t>
        <a:bodyPr/>
        <a:lstStyle/>
        <a:p>
          <a:endParaRPr lang="en-US"/>
        </a:p>
      </dgm:t>
    </dgm:pt>
    <dgm:pt modelId="{CE61339D-B2C7-498F-8D6A-1AC1D260525E}" type="sibTrans" cxnId="{FACA78AC-1A57-456D-BD32-31014CD17018}">
      <dgm:prSet/>
      <dgm:spPr/>
      <dgm:t>
        <a:bodyPr/>
        <a:lstStyle/>
        <a:p>
          <a:endParaRPr lang="en-US"/>
        </a:p>
      </dgm:t>
    </dgm:pt>
    <dgm:pt modelId="{16991E7C-F093-488C-B368-A45ADBB17608}" type="pres">
      <dgm:prSet presAssocID="{1E39F2D7-70D7-4B3A-8DBA-3120B9BC8216}" presName="Name0" presStyleCnt="0">
        <dgm:presLayoutVars>
          <dgm:dir/>
          <dgm:animLvl val="lvl"/>
          <dgm:resizeHandles/>
        </dgm:presLayoutVars>
      </dgm:prSet>
      <dgm:spPr/>
      <dgm:t>
        <a:bodyPr/>
        <a:lstStyle/>
        <a:p>
          <a:endParaRPr lang="en-US"/>
        </a:p>
      </dgm:t>
    </dgm:pt>
    <dgm:pt modelId="{6A98BDE4-F5E1-4F3D-9458-FBD8DFD2EF71}" type="pres">
      <dgm:prSet presAssocID="{B2CC9B3A-1071-4FE7-948B-CFBEDCD71E5C}" presName="linNode" presStyleCnt="0"/>
      <dgm:spPr/>
    </dgm:pt>
    <dgm:pt modelId="{BD35ECCE-9F47-4A6B-976E-FCBD229F0255}" type="pres">
      <dgm:prSet presAssocID="{B2CC9B3A-1071-4FE7-948B-CFBEDCD71E5C}" presName="parentShp" presStyleLbl="node1" presStyleIdx="0" presStyleCnt="4">
        <dgm:presLayoutVars>
          <dgm:bulletEnabled val="1"/>
        </dgm:presLayoutVars>
      </dgm:prSet>
      <dgm:spPr/>
      <dgm:t>
        <a:bodyPr/>
        <a:lstStyle/>
        <a:p>
          <a:endParaRPr lang="en-US"/>
        </a:p>
      </dgm:t>
    </dgm:pt>
    <dgm:pt modelId="{982C14F6-F340-4904-B51F-51223E748C29}" type="pres">
      <dgm:prSet presAssocID="{B2CC9B3A-1071-4FE7-948B-CFBEDCD71E5C}" presName="childShp" presStyleLbl="bgAccFollowNode1" presStyleIdx="0" presStyleCnt="4">
        <dgm:presLayoutVars>
          <dgm:bulletEnabled val="1"/>
        </dgm:presLayoutVars>
      </dgm:prSet>
      <dgm:spPr/>
      <dgm:t>
        <a:bodyPr/>
        <a:lstStyle/>
        <a:p>
          <a:endParaRPr lang="en-US"/>
        </a:p>
      </dgm:t>
    </dgm:pt>
    <dgm:pt modelId="{7B8ACA77-70A5-4BBC-984F-412334C24C9D}" type="pres">
      <dgm:prSet presAssocID="{7A61E19B-B97A-4282-943A-EAAD2B8FEE32}" presName="spacing" presStyleCnt="0"/>
      <dgm:spPr/>
    </dgm:pt>
    <dgm:pt modelId="{E8BD67B9-A4F5-4DD3-98C4-6A45DA1A7C09}" type="pres">
      <dgm:prSet presAssocID="{026648A9-F92A-4B7D-85A6-6C542867D627}" presName="linNode" presStyleCnt="0"/>
      <dgm:spPr/>
    </dgm:pt>
    <dgm:pt modelId="{AAD92BB9-33A7-4589-ADB5-B53CC8EEFBD4}" type="pres">
      <dgm:prSet presAssocID="{026648A9-F92A-4B7D-85A6-6C542867D627}" presName="parentShp" presStyleLbl="node1" presStyleIdx="1" presStyleCnt="4">
        <dgm:presLayoutVars>
          <dgm:bulletEnabled val="1"/>
        </dgm:presLayoutVars>
      </dgm:prSet>
      <dgm:spPr/>
      <dgm:t>
        <a:bodyPr/>
        <a:lstStyle/>
        <a:p>
          <a:endParaRPr lang="en-US"/>
        </a:p>
      </dgm:t>
    </dgm:pt>
    <dgm:pt modelId="{FB4D9F81-69BC-48DE-81D8-1491DDF38A2A}" type="pres">
      <dgm:prSet presAssocID="{026648A9-F92A-4B7D-85A6-6C542867D627}" presName="childShp" presStyleLbl="bgAccFollowNode1" presStyleIdx="1" presStyleCnt="4">
        <dgm:presLayoutVars>
          <dgm:bulletEnabled val="1"/>
        </dgm:presLayoutVars>
      </dgm:prSet>
      <dgm:spPr/>
      <dgm:t>
        <a:bodyPr/>
        <a:lstStyle/>
        <a:p>
          <a:endParaRPr lang="en-US"/>
        </a:p>
      </dgm:t>
    </dgm:pt>
    <dgm:pt modelId="{BCF36F21-53B3-4FA8-9F8A-71E0AF9C54B7}" type="pres">
      <dgm:prSet presAssocID="{1BEF2912-2307-4E33-8263-A76B2782C9EA}" presName="spacing" presStyleCnt="0"/>
      <dgm:spPr/>
    </dgm:pt>
    <dgm:pt modelId="{93B2FD7C-3940-4694-8C95-1811F2F9F7C5}" type="pres">
      <dgm:prSet presAssocID="{FE563525-F29B-4CF5-8472-64C0634A3E29}" presName="linNode" presStyleCnt="0"/>
      <dgm:spPr/>
    </dgm:pt>
    <dgm:pt modelId="{3E3E0A25-7FAA-4F11-B557-FABDAD6E4278}" type="pres">
      <dgm:prSet presAssocID="{FE563525-F29B-4CF5-8472-64C0634A3E29}" presName="parentShp" presStyleLbl="node1" presStyleIdx="2" presStyleCnt="4">
        <dgm:presLayoutVars>
          <dgm:bulletEnabled val="1"/>
        </dgm:presLayoutVars>
      </dgm:prSet>
      <dgm:spPr/>
      <dgm:t>
        <a:bodyPr/>
        <a:lstStyle/>
        <a:p>
          <a:endParaRPr lang="en-US"/>
        </a:p>
      </dgm:t>
    </dgm:pt>
    <dgm:pt modelId="{D521F573-9DC9-480D-9A47-EBB2C74ACCF0}" type="pres">
      <dgm:prSet presAssocID="{FE563525-F29B-4CF5-8472-64C0634A3E29}" presName="childShp" presStyleLbl="bgAccFollowNode1" presStyleIdx="2" presStyleCnt="4">
        <dgm:presLayoutVars>
          <dgm:bulletEnabled val="1"/>
        </dgm:presLayoutVars>
      </dgm:prSet>
      <dgm:spPr/>
      <dgm:t>
        <a:bodyPr/>
        <a:lstStyle/>
        <a:p>
          <a:endParaRPr lang="en-US"/>
        </a:p>
      </dgm:t>
    </dgm:pt>
    <dgm:pt modelId="{660F0D03-7FF1-4FF8-A5E6-75487A53F0B8}" type="pres">
      <dgm:prSet presAssocID="{E4CE1CEF-3266-43FE-82D9-24C9553DD463}" presName="spacing" presStyleCnt="0"/>
      <dgm:spPr/>
    </dgm:pt>
    <dgm:pt modelId="{34F30EC4-92EE-4744-8D03-4C6E74F9B84F}" type="pres">
      <dgm:prSet presAssocID="{CE113E34-5D3E-48AF-8627-5B0FD911618B}" presName="linNode" presStyleCnt="0"/>
      <dgm:spPr/>
    </dgm:pt>
    <dgm:pt modelId="{4AFC2A00-1761-457F-BEE9-B7396FFDD16F}" type="pres">
      <dgm:prSet presAssocID="{CE113E34-5D3E-48AF-8627-5B0FD911618B}" presName="parentShp" presStyleLbl="node1" presStyleIdx="3" presStyleCnt="4">
        <dgm:presLayoutVars>
          <dgm:bulletEnabled val="1"/>
        </dgm:presLayoutVars>
      </dgm:prSet>
      <dgm:spPr/>
      <dgm:t>
        <a:bodyPr/>
        <a:lstStyle/>
        <a:p>
          <a:endParaRPr lang="en-US"/>
        </a:p>
      </dgm:t>
    </dgm:pt>
    <dgm:pt modelId="{1FF04559-C0A8-435A-B6DA-DDA5244C563F}" type="pres">
      <dgm:prSet presAssocID="{CE113E34-5D3E-48AF-8627-5B0FD911618B}" presName="childShp" presStyleLbl="bgAccFollowNode1" presStyleIdx="3" presStyleCnt="4">
        <dgm:presLayoutVars>
          <dgm:bulletEnabled val="1"/>
        </dgm:presLayoutVars>
      </dgm:prSet>
      <dgm:spPr/>
      <dgm:t>
        <a:bodyPr/>
        <a:lstStyle/>
        <a:p>
          <a:endParaRPr lang="en-US"/>
        </a:p>
      </dgm:t>
    </dgm:pt>
  </dgm:ptLst>
  <dgm:cxnLst>
    <dgm:cxn modelId="{D9A935F9-D56E-46F7-9C7B-CE26C03533FE}" srcId="{CE113E34-5D3E-48AF-8627-5B0FD911618B}" destId="{1BA1E3E0-2EED-4680-B070-D20FAC306877}" srcOrd="1" destOrd="0" parTransId="{18DED588-4983-4A39-82BF-A268360D211D}" sibTransId="{BA5B5547-DC41-469D-BB10-EFEE560F6B21}"/>
    <dgm:cxn modelId="{D9640719-67BD-47E0-B81B-B077EC040595}" srcId="{FE563525-F29B-4CF5-8472-64C0634A3E29}" destId="{AF64E391-DC3A-4F0A-B92C-5885DEE2CB6B}" srcOrd="3" destOrd="0" parTransId="{14842233-1340-4ACE-804A-720B30E06F9A}" sibTransId="{4B76CA6F-318E-4B41-8317-9328A3149443}"/>
    <dgm:cxn modelId="{5FAD67C6-DE0B-4305-8648-FBDA91C6A18B}" srcId="{1E39F2D7-70D7-4B3A-8DBA-3120B9BC8216}" destId="{FE563525-F29B-4CF5-8472-64C0634A3E29}" srcOrd="2" destOrd="0" parTransId="{046BC180-6F8C-4BE8-8F0A-E89A55616448}" sibTransId="{E4CE1CEF-3266-43FE-82D9-24C9553DD463}"/>
    <dgm:cxn modelId="{3526B8C4-BE62-41D7-BE07-8CB7AA3A38F7}" type="presOf" srcId="{5582A526-1B41-4036-AC47-97AD8EAE0E8E}" destId="{982C14F6-F340-4904-B51F-51223E748C29}" srcOrd="0" destOrd="0" presId="urn:microsoft.com/office/officeart/2005/8/layout/vList6"/>
    <dgm:cxn modelId="{231AD5AB-443D-4185-A340-57422486D732}" type="presOf" srcId="{AC32BB75-E759-4CAD-A2B7-D8DC8C848262}" destId="{D521F573-9DC9-480D-9A47-EBB2C74ACCF0}" srcOrd="0" destOrd="0" presId="urn:microsoft.com/office/officeart/2005/8/layout/vList6"/>
    <dgm:cxn modelId="{FE9F1362-97E8-42EE-8B66-40009D46498C}" type="presOf" srcId="{B2914BF6-6B1F-4B82-A3C1-B6AA8200F672}" destId="{FB4D9F81-69BC-48DE-81D8-1491DDF38A2A}" srcOrd="0" destOrd="4" presId="urn:microsoft.com/office/officeart/2005/8/layout/vList6"/>
    <dgm:cxn modelId="{9A699693-0E12-4527-B56D-0B6B153414D1}" srcId="{CE113E34-5D3E-48AF-8627-5B0FD911618B}" destId="{2F1DF59A-ACF9-4073-A9A5-BFAB13E19127}" srcOrd="0" destOrd="0" parTransId="{06550D2E-C4B1-4C8E-A01D-CBD203DF60C6}" sibTransId="{A9A769C4-EEF2-4AF9-AF44-15F5E85D5633}"/>
    <dgm:cxn modelId="{CFDFB509-5748-41F3-AE02-9BE4E6C21778}" type="presOf" srcId="{F0634448-6EA0-497B-B4FA-46A64BF7F41D}" destId="{FB4D9F81-69BC-48DE-81D8-1491DDF38A2A}" srcOrd="0" destOrd="0" presId="urn:microsoft.com/office/officeart/2005/8/layout/vList6"/>
    <dgm:cxn modelId="{9257C620-E178-4672-9A9F-369F6B2BE41D}" type="presOf" srcId="{38442C8F-5334-4240-967D-A794658C705E}" destId="{982C14F6-F340-4904-B51F-51223E748C29}" srcOrd="0" destOrd="1" presId="urn:microsoft.com/office/officeart/2005/8/layout/vList6"/>
    <dgm:cxn modelId="{D86DFD49-C8D4-4D16-9679-603975B2BB8A}" type="presOf" srcId="{FA802752-9F79-49C6-A99B-0CA8862CE46D}" destId="{1FF04559-C0A8-435A-B6DA-DDA5244C563F}" srcOrd="0" destOrd="2" presId="urn:microsoft.com/office/officeart/2005/8/layout/vList6"/>
    <dgm:cxn modelId="{2B11476A-3D5B-4588-A172-EFD5839DC2D3}" type="presOf" srcId="{AF64E391-DC3A-4F0A-B92C-5885DEE2CB6B}" destId="{D521F573-9DC9-480D-9A47-EBB2C74ACCF0}" srcOrd="0" destOrd="3" presId="urn:microsoft.com/office/officeart/2005/8/layout/vList6"/>
    <dgm:cxn modelId="{F97D0881-5966-406C-A9DC-902780F84FD2}" srcId="{1E39F2D7-70D7-4B3A-8DBA-3120B9BC8216}" destId="{B2CC9B3A-1071-4FE7-948B-CFBEDCD71E5C}" srcOrd="0" destOrd="0" parTransId="{5383FB9B-5383-4117-BAC2-6D17DB040FFA}" sibTransId="{7A61E19B-B97A-4282-943A-EAAD2B8FEE32}"/>
    <dgm:cxn modelId="{6AF1644F-5E02-4635-B42F-B1130A3C099E}" type="presOf" srcId="{2F1DF59A-ACF9-4073-A9A5-BFAB13E19127}" destId="{1FF04559-C0A8-435A-B6DA-DDA5244C563F}" srcOrd="0" destOrd="0" presId="urn:microsoft.com/office/officeart/2005/8/layout/vList6"/>
    <dgm:cxn modelId="{95019B83-62DC-4CFC-AF3B-AC5424FDA8D0}" srcId="{1E39F2D7-70D7-4B3A-8DBA-3120B9BC8216}" destId="{CE113E34-5D3E-48AF-8627-5B0FD911618B}" srcOrd="3" destOrd="0" parTransId="{83BBA7AC-D88A-43D3-98A6-892E8CD80025}" sibTransId="{9CAC16A7-3BE4-48E8-A63B-FFF9536297A6}"/>
    <dgm:cxn modelId="{13FF97C2-AF4C-48AC-BA57-82660FCDA771}" srcId="{026648A9-F92A-4B7D-85A6-6C542867D627}" destId="{9B5FDC97-BEDA-4F22-91D1-E579488A6F0D}" srcOrd="1" destOrd="0" parTransId="{73CB358A-16CC-4D94-A3FA-1B509AC53718}" sibTransId="{DDDD8B79-1218-4D34-9D95-3A82E8DFEB2C}"/>
    <dgm:cxn modelId="{03CE0250-B457-43C7-BEB7-BDC77F130802}" srcId="{FE563525-F29B-4CF5-8472-64C0634A3E29}" destId="{581621B7-7EE8-4A96-920F-383DB5C936A3}" srcOrd="1" destOrd="0" parTransId="{1B330CCE-9AF1-4D37-84A3-6043E4435CB7}" sibTransId="{D8FA1243-B5FB-4DA7-A1F3-757C967783E9}"/>
    <dgm:cxn modelId="{1CC799FE-5DAE-48B0-881E-A5A7D87EEC43}" type="presOf" srcId="{B2CC9B3A-1071-4FE7-948B-CFBEDCD71E5C}" destId="{BD35ECCE-9F47-4A6B-976E-FCBD229F0255}" srcOrd="0" destOrd="0" presId="urn:microsoft.com/office/officeart/2005/8/layout/vList6"/>
    <dgm:cxn modelId="{C6735ED4-731D-4F58-A5D4-0AA36D4CFC71}" type="presOf" srcId="{1BA1E3E0-2EED-4680-B070-D20FAC306877}" destId="{1FF04559-C0A8-435A-B6DA-DDA5244C563F}" srcOrd="0" destOrd="1" presId="urn:microsoft.com/office/officeart/2005/8/layout/vList6"/>
    <dgm:cxn modelId="{9B4A9CA4-F0ED-407B-B213-B1B62BCE84FF}" srcId="{FE563525-F29B-4CF5-8472-64C0634A3E29}" destId="{399686B4-340E-4F5A-B0E7-2A4FA5FDE78D}" srcOrd="2" destOrd="0" parTransId="{30C21596-9C6C-465C-9F88-DAD17091F46D}" sibTransId="{FC3677C5-E3FA-4ADC-BAF3-44B14FF80F16}"/>
    <dgm:cxn modelId="{C38DC004-ABFF-46C1-BC54-E77B75D9D576}" type="presOf" srcId="{399686B4-340E-4F5A-B0E7-2A4FA5FDE78D}" destId="{D521F573-9DC9-480D-9A47-EBB2C74ACCF0}" srcOrd="0" destOrd="2" presId="urn:microsoft.com/office/officeart/2005/8/layout/vList6"/>
    <dgm:cxn modelId="{98A7048B-729B-4BED-A1D9-A1CCFDEB24BE}" type="presOf" srcId="{5FE4F110-26D3-40FB-9ACE-8FE97E6A0FAA}" destId="{1FF04559-C0A8-435A-B6DA-DDA5244C563F}" srcOrd="0" destOrd="3" presId="urn:microsoft.com/office/officeart/2005/8/layout/vList6"/>
    <dgm:cxn modelId="{8C931325-624A-4D7B-91EC-DB01F340C436}" srcId="{FE563525-F29B-4CF5-8472-64C0634A3E29}" destId="{AC32BB75-E759-4CAD-A2B7-D8DC8C848262}" srcOrd="0" destOrd="0" parTransId="{07FBB3FB-BCBA-43BF-943A-E966015D9A0B}" sibTransId="{514C8160-2078-47ED-88F4-29FF4E4C22B5}"/>
    <dgm:cxn modelId="{AA789E48-8622-44D7-89FB-31A1AD06C96C}" type="presOf" srcId="{3AFF9C51-22AD-4E85-A6E1-FF292291F22E}" destId="{982C14F6-F340-4904-B51F-51223E748C29}" srcOrd="0" destOrd="3" presId="urn:microsoft.com/office/officeart/2005/8/layout/vList6"/>
    <dgm:cxn modelId="{9B5A8388-9B4B-4FB6-870C-F1D9B5A3F416}" srcId="{B2CC9B3A-1071-4FE7-948B-CFBEDCD71E5C}" destId="{3AFF9C51-22AD-4E85-A6E1-FF292291F22E}" srcOrd="3" destOrd="0" parTransId="{94EC9430-4C4F-4E6B-82D0-4BD2651864E3}" sibTransId="{D53E1F3D-0C5E-43BD-AE20-EA37CC2538F1}"/>
    <dgm:cxn modelId="{414D1EE0-100D-40DE-AFB0-3FACA834B939}" type="presOf" srcId="{026648A9-F92A-4B7D-85A6-6C542867D627}" destId="{AAD92BB9-33A7-4589-ADB5-B53CC8EEFBD4}" srcOrd="0" destOrd="0" presId="urn:microsoft.com/office/officeart/2005/8/layout/vList6"/>
    <dgm:cxn modelId="{33CE584B-592E-41A8-BD6D-B0EA23810488}" srcId="{026648A9-F92A-4B7D-85A6-6C542867D627}" destId="{B2914BF6-6B1F-4B82-A3C1-B6AA8200F672}" srcOrd="4" destOrd="0" parTransId="{92911BD0-6641-4BB9-B2E9-6DC4171D2F32}" sibTransId="{CB506C2C-7153-4035-9918-2D752E13B8BA}"/>
    <dgm:cxn modelId="{37A553FD-79AF-4286-946D-1BF44BEA4C1D}" srcId="{026648A9-F92A-4B7D-85A6-6C542867D627}" destId="{E9BAA617-C2D6-4CAC-B55B-B1913C2C853A}" srcOrd="3" destOrd="0" parTransId="{61FCD05C-81C4-4816-8CC3-80ECDD1D9CA5}" sibTransId="{E54DB376-1A28-43BC-964F-38E70B879B69}"/>
    <dgm:cxn modelId="{3BE22BD2-6F85-4ABC-9EF7-9BFEEB3B491B}" srcId="{B2CC9B3A-1071-4FE7-948B-CFBEDCD71E5C}" destId="{38442C8F-5334-4240-967D-A794658C705E}" srcOrd="1" destOrd="0" parTransId="{BE7045CC-2DAD-44E2-BA73-BF48B6E2125A}" sibTransId="{82B64195-F03E-48B7-AE1D-591AFA54FCDC}"/>
    <dgm:cxn modelId="{6D3AD178-3791-4FB3-86D9-2D668F905A5B}" type="presOf" srcId="{E9BAA617-C2D6-4CAC-B55B-B1913C2C853A}" destId="{FB4D9F81-69BC-48DE-81D8-1491DDF38A2A}" srcOrd="0" destOrd="3" presId="urn:microsoft.com/office/officeart/2005/8/layout/vList6"/>
    <dgm:cxn modelId="{D42C9522-2AE0-48DF-9A1A-A27768C10D0C}" srcId="{026648A9-F92A-4B7D-85A6-6C542867D627}" destId="{45A669F6-2A10-4AFF-81C4-FCA9721F99A9}" srcOrd="2" destOrd="0" parTransId="{A192AF2B-DBEC-4797-9A01-DF0068CFE1C1}" sibTransId="{0FD09998-83A3-49AB-9C59-2D27AA7B20CC}"/>
    <dgm:cxn modelId="{09416E92-1819-48AC-8F1B-171314941EC7}" type="presOf" srcId="{45A669F6-2A10-4AFF-81C4-FCA9721F99A9}" destId="{FB4D9F81-69BC-48DE-81D8-1491DDF38A2A}" srcOrd="0" destOrd="2" presId="urn:microsoft.com/office/officeart/2005/8/layout/vList6"/>
    <dgm:cxn modelId="{30E68D68-E5F6-4B13-BDE3-FB0C3A660401}" srcId="{026648A9-F92A-4B7D-85A6-6C542867D627}" destId="{F0634448-6EA0-497B-B4FA-46A64BF7F41D}" srcOrd="0" destOrd="0" parTransId="{2070F7DC-7CA1-4029-A2BE-EB81C0C5EC89}" sibTransId="{9CE1F714-67C8-4F2E-8E81-003512F73351}"/>
    <dgm:cxn modelId="{AA90D801-8DDF-485B-B811-103A54ADADBF}" type="presOf" srcId="{581621B7-7EE8-4A96-920F-383DB5C936A3}" destId="{D521F573-9DC9-480D-9A47-EBB2C74ACCF0}" srcOrd="0" destOrd="1" presId="urn:microsoft.com/office/officeart/2005/8/layout/vList6"/>
    <dgm:cxn modelId="{22AFFF9C-78A7-47EB-9F80-AFD3CFF22563}" srcId="{CE113E34-5D3E-48AF-8627-5B0FD911618B}" destId="{5FE4F110-26D3-40FB-9ACE-8FE97E6A0FAA}" srcOrd="3" destOrd="0" parTransId="{614AF84D-E676-4D08-BE86-DCCE57E53420}" sibTransId="{9B1014BD-0D3B-49B3-9ECA-35B619250A27}"/>
    <dgm:cxn modelId="{90485D81-1F65-459F-8C70-218E0473941C}" type="presOf" srcId="{8442013B-1408-4155-8D4D-7C4F8BC41DB1}" destId="{982C14F6-F340-4904-B51F-51223E748C29}" srcOrd="0" destOrd="2" presId="urn:microsoft.com/office/officeart/2005/8/layout/vList6"/>
    <dgm:cxn modelId="{FACA78AC-1A57-456D-BD32-31014CD17018}" srcId="{CE113E34-5D3E-48AF-8627-5B0FD911618B}" destId="{FA802752-9F79-49C6-A99B-0CA8862CE46D}" srcOrd="2" destOrd="0" parTransId="{7085EA62-FB60-44B4-98FB-AD703125EF7F}" sibTransId="{CE61339D-B2C7-498F-8D6A-1AC1D260525E}"/>
    <dgm:cxn modelId="{099C428A-36C6-4EC0-B8F5-5F23131EE862}" type="presOf" srcId="{CE113E34-5D3E-48AF-8627-5B0FD911618B}" destId="{4AFC2A00-1761-457F-BEE9-B7396FFDD16F}" srcOrd="0" destOrd="0" presId="urn:microsoft.com/office/officeart/2005/8/layout/vList6"/>
    <dgm:cxn modelId="{A44CA07F-C431-44BB-A5C1-CDB7DFCBFFBB}" type="presOf" srcId="{FE563525-F29B-4CF5-8472-64C0634A3E29}" destId="{3E3E0A25-7FAA-4F11-B557-FABDAD6E4278}" srcOrd="0" destOrd="0" presId="urn:microsoft.com/office/officeart/2005/8/layout/vList6"/>
    <dgm:cxn modelId="{50694487-6043-4F24-A435-B17F22710BA8}" srcId="{B2CC9B3A-1071-4FE7-948B-CFBEDCD71E5C}" destId="{5582A526-1B41-4036-AC47-97AD8EAE0E8E}" srcOrd="0" destOrd="0" parTransId="{073AE33D-ECEC-49DF-B2F0-608B341C8F06}" sibTransId="{5EA5E55E-A428-41FE-9B2C-EE995019DB3F}"/>
    <dgm:cxn modelId="{4CA9F322-6B6A-4A25-8764-F1D5432D9A81}" srcId="{B2CC9B3A-1071-4FE7-948B-CFBEDCD71E5C}" destId="{8442013B-1408-4155-8D4D-7C4F8BC41DB1}" srcOrd="2" destOrd="0" parTransId="{13E5F0FD-C0D5-4169-B966-0394229CAE2B}" sibTransId="{2F36BD71-2DC4-4ACE-92EA-26DE843BAC5D}"/>
    <dgm:cxn modelId="{C67C4C3E-2935-4DAD-8350-EF299B735F72}" type="presOf" srcId="{9B5FDC97-BEDA-4F22-91D1-E579488A6F0D}" destId="{FB4D9F81-69BC-48DE-81D8-1491DDF38A2A}" srcOrd="0" destOrd="1" presId="urn:microsoft.com/office/officeart/2005/8/layout/vList6"/>
    <dgm:cxn modelId="{E07FF6FE-6D46-4BDF-AD10-BCD70EB6D563}" type="presOf" srcId="{1E39F2D7-70D7-4B3A-8DBA-3120B9BC8216}" destId="{16991E7C-F093-488C-B368-A45ADBB17608}" srcOrd="0" destOrd="0" presId="urn:microsoft.com/office/officeart/2005/8/layout/vList6"/>
    <dgm:cxn modelId="{AE268B4B-7644-4546-A91A-499A23C2E6EC}" srcId="{1E39F2D7-70D7-4B3A-8DBA-3120B9BC8216}" destId="{026648A9-F92A-4B7D-85A6-6C542867D627}" srcOrd="1" destOrd="0" parTransId="{5637FFB5-9598-4D89-9B59-C61BF36B9656}" sibTransId="{1BEF2912-2307-4E33-8263-A76B2782C9EA}"/>
    <dgm:cxn modelId="{0822E4C6-10D8-476A-A842-BC5960E9B54F}" type="presParOf" srcId="{16991E7C-F093-488C-B368-A45ADBB17608}" destId="{6A98BDE4-F5E1-4F3D-9458-FBD8DFD2EF71}" srcOrd="0" destOrd="0" presId="urn:microsoft.com/office/officeart/2005/8/layout/vList6"/>
    <dgm:cxn modelId="{F76531C9-8E98-4C98-B333-BBE0CEB7194F}" type="presParOf" srcId="{6A98BDE4-F5E1-4F3D-9458-FBD8DFD2EF71}" destId="{BD35ECCE-9F47-4A6B-976E-FCBD229F0255}" srcOrd="0" destOrd="0" presId="urn:microsoft.com/office/officeart/2005/8/layout/vList6"/>
    <dgm:cxn modelId="{3D407B86-2D9F-4E03-A6CE-D96EB66F7081}" type="presParOf" srcId="{6A98BDE4-F5E1-4F3D-9458-FBD8DFD2EF71}" destId="{982C14F6-F340-4904-B51F-51223E748C29}" srcOrd="1" destOrd="0" presId="urn:microsoft.com/office/officeart/2005/8/layout/vList6"/>
    <dgm:cxn modelId="{0E50DFE4-9393-4118-85FB-720E5DF17E81}" type="presParOf" srcId="{16991E7C-F093-488C-B368-A45ADBB17608}" destId="{7B8ACA77-70A5-4BBC-984F-412334C24C9D}" srcOrd="1" destOrd="0" presId="urn:microsoft.com/office/officeart/2005/8/layout/vList6"/>
    <dgm:cxn modelId="{5870153A-26FF-4FD2-9955-512547C2535F}" type="presParOf" srcId="{16991E7C-F093-488C-B368-A45ADBB17608}" destId="{E8BD67B9-A4F5-4DD3-98C4-6A45DA1A7C09}" srcOrd="2" destOrd="0" presId="urn:microsoft.com/office/officeart/2005/8/layout/vList6"/>
    <dgm:cxn modelId="{97CA5301-571E-4C3B-BC8C-530EAB351960}" type="presParOf" srcId="{E8BD67B9-A4F5-4DD3-98C4-6A45DA1A7C09}" destId="{AAD92BB9-33A7-4589-ADB5-B53CC8EEFBD4}" srcOrd="0" destOrd="0" presId="urn:microsoft.com/office/officeart/2005/8/layout/vList6"/>
    <dgm:cxn modelId="{CC578E8C-8F3D-4476-9641-7BEA38F7384C}" type="presParOf" srcId="{E8BD67B9-A4F5-4DD3-98C4-6A45DA1A7C09}" destId="{FB4D9F81-69BC-48DE-81D8-1491DDF38A2A}" srcOrd="1" destOrd="0" presId="urn:microsoft.com/office/officeart/2005/8/layout/vList6"/>
    <dgm:cxn modelId="{E3B23BBB-63A7-459D-B450-CC153B1E9836}" type="presParOf" srcId="{16991E7C-F093-488C-B368-A45ADBB17608}" destId="{BCF36F21-53B3-4FA8-9F8A-71E0AF9C54B7}" srcOrd="3" destOrd="0" presId="urn:microsoft.com/office/officeart/2005/8/layout/vList6"/>
    <dgm:cxn modelId="{2281608F-BC0F-47D7-9E50-E5A442BFE586}" type="presParOf" srcId="{16991E7C-F093-488C-B368-A45ADBB17608}" destId="{93B2FD7C-3940-4694-8C95-1811F2F9F7C5}" srcOrd="4" destOrd="0" presId="urn:microsoft.com/office/officeart/2005/8/layout/vList6"/>
    <dgm:cxn modelId="{19A17237-9752-4457-8906-2CE2F3F66C5A}" type="presParOf" srcId="{93B2FD7C-3940-4694-8C95-1811F2F9F7C5}" destId="{3E3E0A25-7FAA-4F11-B557-FABDAD6E4278}" srcOrd="0" destOrd="0" presId="urn:microsoft.com/office/officeart/2005/8/layout/vList6"/>
    <dgm:cxn modelId="{9835C58D-FF83-4D2D-9B81-7A6206CDB006}" type="presParOf" srcId="{93B2FD7C-3940-4694-8C95-1811F2F9F7C5}" destId="{D521F573-9DC9-480D-9A47-EBB2C74ACCF0}" srcOrd="1" destOrd="0" presId="urn:microsoft.com/office/officeart/2005/8/layout/vList6"/>
    <dgm:cxn modelId="{F309C9D7-314D-4B8C-9734-0C207E4ABB74}" type="presParOf" srcId="{16991E7C-F093-488C-B368-A45ADBB17608}" destId="{660F0D03-7FF1-4FF8-A5E6-75487A53F0B8}" srcOrd="5" destOrd="0" presId="urn:microsoft.com/office/officeart/2005/8/layout/vList6"/>
    <dgm:cxn modelId="{CE2FCBE5-864E-4DCF-99B9-2183C80F6C39}" type="presParOf" srcId="{16991E7C-F093-488C-B368-A45ADBB17608}" destId="{34F30EC4-92EE-4744-8D03-4C6E74F9B84F}" srcOrd="6" destOrd="0" presId="urn:microsoft.com/office/officeart/2005/8/layout/vList6"/>
    <dgm:cxn modelId="{CD394DCF-99C9-4735-AB3E-DB8797ECB8AD}" type="presParOf" srcId="{34F30EC4-92EE-4744-8D03-4C6E74F9B84F}" destId="{4AFC2A00-1761-457F-BEE9-B7396FFDD16F}" srcOrd="0" destOrd="0" presId="urn:microsoft.com/office/officeart/2005/8/layout/vList6"/>
    <dgm:cxn modelId="{309508B1-00B5-43A8-A58C-F91E96A1E599}" type="presParOf" srcId="{34F30EC4-92EE-4744-8D03-4C6E74F9B84F}" destId="{1FF04559-C0A8-435A-B6DA-DDA5244C563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3B0AF7-8661-4FE1-A78E-A8510263737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5CB5BD61-8724-4B6A-9F95-A8D0B743D8FA}">
      <dgm:prSet phldrT="[Text]" custT="1"/>
      <dgm:spPr/>
      <dgm:t>
        <a:bodyPr/>
        <a:lstStyle/>
        <a:p>
          <a:r>
            <a:rPr lang="en-US" sz="3000" dirty="0" smtClean="0"/>
            <a:t>Jurisdiction </a:t>
          </a:r>
          <a:r>
            <a:rPr lang="en-US" sz="3000" dirty="0" err="1" smtClean="0"/>
            <a:t>POC</a:t>
          </a:r>
          <a:endParaRPr lang="en-US" sz="3000" dirty="0"/>
        </a:p>
      </dgm:t>
    </dgm:pt>
    <dgm:pt modelId="{1AB7C68B-75E3-48EC-AA87-B6A8B8DB0EA8}" type="parTrans" cxnId="{40BD6E22-0467-4F73-9419-BF7E1C009977}">
      <dgm:prSet/>
      <dgm:spPr/>
      <dgm:t>
        <a:bodyPr/>
        <a:lstStyle/>
        <a:p>
          <a:endParaRPr lang="en-US" sz="3000"/>
        </a:p>
      </dgm:t>
    </dgm:pt>
    <dgm:pt modelId="{F5AA597B-6D42-4832-A757-BF0E187BF012}" type="sibTrans" cxnId="{40BD6E22-0467-4F73-9419-BF7E1C009977}">
      <dgm:prSet/>
      <dgm:spPr/>
      <dgm:t>
        <a:bodyPr/>
        <a:lstStyle/>
        <a:p>
          <a:endParaRPr lang="en-US" sz="3000"/>
        </a:p>
      </dgm:t>
    </dgm:pt>
    <dgm:pt modelId="{3EF28ADF-0FA2-414B-9E21-C17796E799C8}">
      <dgm:prSet phldrT="[Text]" custT="1"/>
      <dgm:spPr/>
      <dgm:t>
        <a:bodyPr/>
        <a:lstStyle/>
        <a:p>
          <a:endParaRPr lang="en-US" sz="3000" dirty="0"/>
        </a:p>
      </dgm:t>
    </dgm:pt>
    <dgm:pt modelId="{C54EDD1E-E36C-4D49-B63D-68669E2AA14C}" type="parTrans" cxnId="{6D6364F3-08AE-4C5D-BB37-E82ED7121C26}">
      <dgm:prSet/>
      <dgm:spPr/>
      <dgm:t>
        <a:bodyPr/>
        <a:lstStyle/>
        <a:p>
          <a:endParaRPr lang="en-US" sz="3000"/>
        </a:p>
      </dgm:t>
    </dgm:pt>
    <dgm:pt modelId="{DCF31620-9F4B-4C8A-9A62-6AAAF8C1E2B1}" type="sibTrans" cxnId="{6D6364F3-08AE-4C5D-BB37-E82ED7121C26}">
      <dgm:prSet/>
      <dgm:spPr/>
      <dgm:t>
        <a:bodyPr/>
        <a:lstStyle/>
        <a:p>
          <a:endParaRPr lang="en-US" sz="3000"/>
        </a:p>
      </dgm:t>
    </dgm:pt>
    <dgm:pt modelId="{4B1BFFFB-1C91-430C-AEFF-07D48E492C5E}">
      <dgm:prSet phldrT="[Text]" custT="1"/>
      <dgm:spPr/>
      <dgm:t>
        <a:bodyPr/>
        <a:lstStyle/>
        <a:p>
          <a:r>
            <a:rPr lang="en-US" sz="3000" dirty="0" smtClean="0"/>
            <a:t>Basin Coordinator</a:t>
          </a:r>
          <a:endParaRPr lang="en-US" sz="3000" dirty="0"/>
        </a:p>
      </dgm:t>
    </dgm:pt>
    <dgm:pt modelId="{CE38E5A3-1C47-4E95-9A6A-FECF842AAC20}" type="parTrans" cxnId="{01087542-7FAF-40C3-883D-C0A24943A108}">
      <dgm:prSet/>
      <dgm:spPr/>
      <dgm:t>
        <a:bodyPr/>
        <a:lstStyle/>
        <a:p>
          <a:endParaRPr lang="en-US" sz="3000"/>
        </a:p>
      </dgm:t>
    </dgm:pt>
    <dgm:pt modelId="{7418173A-4DB8-4AE9-9A48-FDF9EC9BC024}" type="sibTrans" cxnId="{01087542-7FAF-40C3-883D-C0A24943A108}">
      <dgm:prSet/>
      <dgm:spPr/>
      <dgm:t>
        <a:bodyPr/>
        <a:lstStyle/>
        <a:p>
          <a:endParaRPr lang="en-US" sz="3000"/>
        </a:p>
      </dgm:t>
    </dgm:pt>
    <dgm:pt modelId="{A791B956-75DD-4FE9-A758-D474D7CD3DCF}">
      <dgm:prSet phldrT="[Text]" custT="1"/>
      <dgm:spPr/>
      <dgm:t>
        <a:bodyPr/>
        <a:lstStyle/>
        <a:p>
          <a:r>
            <a:rPr lang="en-US" sz="3000" dirty="0" smtClean="0"/>
            <a:t>EMAIL and Phone</a:t>
          </a:r>
          <a:endParaRPr lang="en-US" sz="3000" dirty="0"/>
        </a:p>
      </dgm:t>
    </dgm:pt>
    <dgm:pt modelId="{97001DD5-775F-4EE5-A89F-CE69B68C1A40}" type="parTrans" cxnId="{AACAFB6E-1D50-41E5-AE38-1955705D6AEA}">
      <dgm:prSet/>
      <dgm:spPr/>
      <dgm:t>
        <a:bodyPr/>
        <a:lstStyle/>
        <a:p>
          <a:endParaRPr lang="en-US" sz="3000"/>
        </a:p>
      </dgm:t>
    </dgm:pt>
    <dgm:pt modelId="{F75C36F8-5395-46D7-A020-586526F77769}" type="sibTrans" cxnId="{AACAFB6E-1D50-41E5-AE38-1955705D6AEA}">
      <dgm:prSet/>
      <dgm:spPr/>
      <dgm:t>
        <a:bodyPr/>
        <a:lstStyle/>
        <a:p>
          <a:endParaRPr lang="en-US" sz="3000"/>
        </a:p>
      </dgm:t>
    </dgm:pt>
    <dgm:pt modelId="{B3127BBF-D7B5-4396-A94C-DC2142F34478}">
      <dgm:prSet phldrT="[Text]" custT="1"/>
      <dgm:spPr/>
      <dgm:t>
        <a:bodyPr/>
        <a:lstStyle/>
        <a:p>
          <a:r>
            <a:rPr lang="en-US" sz="2800" dirty="0" smtClean="0"/>
            <a:t>Alana.c.hartman@wv.gov</a:t>
          </a:r>
          <a:endParaRPr lang="en-US" sz="2800" dirty="0"/>
        </a:p>
      </dgm:t>
    </dgm:pt>
    <dgm:pt modelId="{D3E3E227-C1B5-4016-AE87-32D3DB059A07}" type="parTrans" cxnId="{57416BD8-5BCF-4C6A-9219-F0C41CFDCC74}">
      <dgm:prSet/>
      <dgm:spPr/>
      <dgm:t>
        <a:bodyPr/>
        <a:lstStyle/>
        <a:p>
          <a:endParaRPr lang="en-US" sz="3000"/>
        </a:p>
      </dgm:t>
    </dgm:pt>
    <dgm:pt modelId="{87479AD4-FC19-48A3-8B48-C3E5953EBE09}" type="sibTrans" cxnId="{57416BD8-5BCF-4C6A-9219-F0C41CFDCC74}">
      <dgm:prSet/>
      <dgm:spPr/>
      <dgm:t>
        <a:bodyPr/>
        <a:lstStyle/>
        <a:p>
          <a:endParaRPr lang="en-US" sz="3000"/>
        </a:p>
      </dgm:t>
    </dgm:pt>
    <dgm:pt modelId="{9326AE6B-84A2-4C38-A101-27CB360253BC}">
      <dgm:prSet phldrT="[Text]" custT="1"/>
      <dgm:spPr/>
      <dgm:t>
        <a:bodyPr/>
        <a:lstStyle/>
        <a:p>
          <a:r>
            <a:rPr lang="en-US" sz="3000" dirty="0" smtClean="0"/>
            <a:t>304-822-7266 x 3623</a:t>
          </a:r>
          <a:endParaRPr lang="en-US" sz="3000" dirty="0"/>
        </a:p>
      </dgm:t>
    </dgm:pt>
    <dgm:pt modelId="{41462B43-15E2-4623-84EC-B14B0603C76C}" type="parTrans" cxnId="{E86DD0B8-A14B-4A6C-9690-54F0C0D68678}">
      <dgm:prSet/>
      <dgm:spPr/>
      <dgm:t>
        <a:bodyPr/>
        <a:lstStyle/>
        <a:p>
          <a:endParaRPr lang="en-US" sz="3000"/>
        </a:p>
      </dgm:t>
    </dgm:pt>
    <dgm:pt modelId="{AA67BEB1-A1DC-46EE-96BB-EEBB11130A6A}" type="sibTrans" cxnId="{E86DD0B8-A14B-4A6C-9690-54F0C0D68678}">
      <dgm:prSet/>
      <dgm:spPr/>
      <dgm:t>
        <a:bodyPr/>
        <a:lstStyle/>
        <a:p>
          <a:endParaRPr lang="en-US" sz="3000"/>
        </a:p>
      </dgm:t>
    </dgm:pt>
    <dgm:pt modelId="{80707C4C-2931-4469-9401-BADC17251DFF}">
      <dgm:prSet phldrT="[Text]" custT="1"/>
      <dgm:spPr/>
      <dgm:t>
        <a:bodyPr/>
        <a:lstStyle/>
        <a:p>
          <a:r>
            <a:rPr lang="en-US" sz="3000" dirty="0" smtClean="0"/>
            <a:t>Template Used</a:t>
          </a:r>
          <a:endParaRPr lang="en-US" sz="3000" dirty="0"/>
        </a:p>
      </dgm:t>
    </dgm:pt>
    <dgm:pt modelId="{4E3F9B2A-77DA-474C-BE72-E58C5A091D23}" type="parTrans" cxnId="{6641189D-5891-4350-8578-2F551A16810A}">
      <dgm:prSet/>
      <dgm:spPr/>
      <dgm:t>
        <a:bodyPr/>
        <a:lstStyle/>
        <a:p>
          <a:endParaRPr lang="en-US" sz="3000"/>
        </a:p>
      </dgm:t>
    </dgm:pt>
    <dgm:pt modelId="{A460CB12-54AE-45A8-A008-BD049FE31F24}" type="sibTrans" cxnId="{6641189D-5891-4350-8578-2F551A16810A}">
      <dgm:prSet/>
      <dgm:spPr/>
      <dgm:t>
        <a:bodyPr/>
        <a:lstStyle/>
        <a:p>
          <a:endParaRPr lang="en-US" sz="3000"/>
        </a:p>
      </dgm:t>
    </dgm:pt>
    <dgm:pt modelId="{F45EDAD3-9765-4B6E-AA24-85DCD6F57656}">
      <dgm:prSet phldrT="[Text]" custT="1"/>
      <dgm:spPr/>
      <dgm:t>
        <a:bodyPr/>
        <a:lstStyle/>
        <a:p>
          <a:r>
            <a:rPr lang="en-US" sz="3000" dirty="0" smtClean="0"/>
            <a:t>Excel</a:t>
          </a:r>
          <a:endParaRPr lang="en-US" sz="3000" dirty="0"/>
        </a:p>
      </dgm:t>
    </dgm:pt>
    <dgm:pt modelId="{6F771D70-97BC-4464-828C-0A78CC7BD45B}" type="parTrans" cxnId="{91A47806-ED0C-424A-A800-26E8380C2AEC}">
      <dgm:prSet/>
      <dgm:spPr/>
      <dgm:t>
        <a:bodyPr/>
        <a:lstStyle/>
        <a:p>
          <a:endParaRPr lang="en-US" sz="3000"/>
        </a:p>
      </dgm:t>
    </dgm:pt>
    <dgm:pt modelId="{37804510-5B24-4556-A8A5-56267DB803B5}" type="sibTrans" cxnId="{91A47806-ED0C-424A-A800-26E8380C2AEC}">
      <dgm:prSet/>
      <dgm:spPr/>
      <dgm:t>
        <a:bodyPr/>
        <a:lstStyle/>
        <a:p>
          <a:endParaRPr lang="en-US" sz="3000"/>
        </a:p>
      </dgm:t>
    </dgm:pt>
    <dgm:pt modelId="{8A3662D9-D433-48E4-93A7-8D2ED5B72321}">
      <dgm:prSet phldrT="[Text]" custT="1"/>
      <dgm:spPr/>
      <dgm:t>
        <a:bodyPr/>
        <a:lstStyle/>
        <a:p>
          <a:r>
            <a:rPr lang="en-US" sz="3000" dirty="0" smtClean="0"/>
            <a:t>Specific Coordination</a:t>
          </a:r>
          <a:endParaRPr lang="en-US" sz="3000" dirty="0"/>
        </a:p>
      </dgm:t>
    </dgm:pt>
    <dgm:pt modelId="{9DDBD5A2-141D-4BBA-A21A-59FD1140CFF6}" type="parTrans" cxnId="{97684A1F-331E-4EF8-AD65-03C639B59A91}">
      <dgm:prSet/>
      <dgm:spPr/>
      <dgm:t>
        <a:bodyPr/>
        <a:lstStyle/>
        <a:p>
          <a:endParaRPr lang="en-US" sz="3000"/>
        </a:p>
      </dgm:t>
    </dgm:pt>
    <dgm:pt modelId="{C3CB2552-ADE6-41D1-9FC2-A2B4ED8C6298}" type="sibTrans" cxnId="{97684A1F-331E-4EF8-AD65-03C639B59A91}">
      <dgm:prSet/>
      <dgm:spPr/>
      <dgm:t>
        <a:bodyPr/>
        <a:lstStyle/>
        <a:p>
          <a:endParaRPr lang="en-US" sz="3000"/>
        </a:p>
      </dgm:t>
    </dgm:pt>
    <dgm:pt modelId="{11B3E4B3-F3A8-45B6-A4FF-6B51532131A2}">
      <dgm:prSet phldrT="[Text]" custT="1"/>
      <dgm:spPr/>
      <dgm:t>
        <a:bodyPr/>
        <a:lstStyle/>
        <a:p>
          <a:endParaRPr lang="en-US" sz="3000" dirty="0"/>
        </a:p>
      </dgm:t>
    </dgm:pt>
    <dgm:pt modelId="{50205EC9-04E7-4E4D-A321-4F4B1585D463}" type="parTrans" cxnId="{10D29F54-6199-4B6B-A8BA-F6B6939193CE}">
      <dgm:prSet/>
      <dgm:spPr/>
      <dgm:t>
        <a:bodyPr/>
        <a:lstStyle/>
        <a:p>
          <a:endParaRPr lang="en-US" sz="3000"/>
        </a:p>
      </dgm:t>
    </dgm:pt>
    <dgm:pt modelId="{53B8D781-6FFA-4BAF-ADF3-DBA13B0EE767}" type="sibTrans" cxnId="{10D29F54-6199-4B6B-A8BA-F6B6939193CE}">
      <dgm:prSet/>
      <dgm:spPr/>
      <dgm:t>
        <a:bodyPr/>
        <a:lstStyle/>
        <a:p>
          <a:endParaRPr lang="en-US" sz="3000"/>
        </a:p>
      </dgm:t>
    </dgm:pt>
    <dgm:pt modelId="{209B9626-26D3-4053-9273-999F36E0846F}">
      <dgm:prSet phldrT="[Text]" custT="1"/>
      <dgm:spPr/>
      <dgm:t>
        <a:bodyPr/>
        <a:lstStyle/>
        <a:p>
          <a:r>
            <a:rPr lang="en-US" sz="3000" dirty="0" smtClean="0"/>
            <a:t/>
          </a:r>
          <a:br>
            <a:rPr lang="en-US" sz="3000" dirty="0" smtClean="0"/>
          </a:br>
          <a:endParaRPr lang="en-US" sz="3000" dirty="0"/>
        </a:p>
      </dgm:t>
    </dgm:pt>
    <dgm:pt modelId="{52EE417E-BEB0-489D-9337-3100BA46A32D}" type="parTrans" cxnId="{3AF45F55-B3BF-4042-B8B1-5092572FD1D1}">
      <dgm:prSet/>
      <dgm:spPr/>
      <dgm:t>
        <a:bodyPr/>
        <a:lstStyle/>
        <a:p>
          <a:endParaRPr lang="en-US" sz="3000"/>
        </a:p>
      </dgm:t>
    </dgm:pt>
    <dgm:pt modelId="{F2ABE7BF-6A44-47B8-99AB-C5649EB28869}" type="sibTrans" cxnId="{3AF45F55-B3BF-4042-B8B1-5092572FD1D1}">
      <dgm:prSet/>
      <dgm:spPr/>
      <dgm:t>
        <a:bodyPr/>
        <a:lstStyle/>
        <a:p>
          <a:endParaRPr lang="en-US" sz="3000"/>
        </a:p>
      </dgm:t>
    </dgm:pt>
    <dgm:pt modelId="{9612ABCE-44D3-4EA2-ACC4-835A1C19464D}" type="pres">
      <dgm:prSet presAssocID="{043B0AF7-8661-4FE1-A78E-A8510263737B}" presName="Name0" presStyleCnt="0">
        <dgm:presLayoutVars>
          <dgm:dir/>
          <dgm:animLvl val="lvl"/>
          <dgm:resizeHandles val="exact"/>
        </dgm:presLayoutVars>
      </dgm:prSet>
      <dgm:spPr/>
      <dgm:t>
        <a:bodyPr/>
        <a:lstStyle/>
        <a:p>
          <a:endParaRPr lang="en-US"/>
        </a:p>
      </dgm:t>
    </dgm:pt>
    <dgm:pt modelId="{6EBCA9A0-2D4A-4BB9-91CF-9A943A5991EE}" type="pres">
      <dgm:prSet presAssocID="{8A3662D9-D433-48E4-93A7-8D2ED5B72321}" presName="boxAndChildren" presStyleCnt="0"/>
      <dgm:spPr/>
    </dgm:pt>
    <dgm:pt modelId="{E0BC0C87-D083-45A4-81E0-2EE45CA06674}" type="pres">
      <dgm:prSet presAssocID="{8A3662D9-D433-48E4-93A7-8D2ED5B72321}" presName="parentTextBox" presStyleLbl="node1" presStyleIdx="0" presStyleCnt="4"/>
      <dgm:spPr/>
      <dgm:t>
        <a:bodyPr/>
        <a:lstStyle/>
        <a:p>
          <a:endParaRPr lang="en-US"/>
        </a:p>
      </dgm:t>
    </dgm:pt>
    <dgm:pt modelId="{265F6DC5-DE81-4688-A7AB-6257F3078825}" type="pres">
      <dgm:prSet presAssocID="{8A3662D9-D433-48E4-93A7-8D2ED5B72321}" presName="entireBox" presStyleLbl="node1" presStyleIdx="0" presStyleCnt="4"/>
      <dgm:spPr/>
      <dgm:t>
        <a:bodyPr/>
        <a:lstStyle/>
        <a:p>
          <a:endParaRPr lang="en-US"/>
        </a:p>
      </dgm:t>
    </dgm:pt>
    <dgm:pt modelId="{F3EE2A5B-3DD8-4374-B77F-5AEF606D7034}" type="pres">
      <dgm:prSet presAssocID="{8A3662D9-D433-48E4-93A7-8D2ED5B72321}" presName="descendantBox" presStyleCnt="0"/>
      <dgm:spPr/>
    </dgm:pt>
    <dgm:pt modelId="{777C1693-FDD1-46E0-A045-C2D9DD2E2AEF}" type="pres">
      <dgm:prSet presAssocID="{209B9626-26D3-4053-9273-999F36E0846F}" presName="childTextBox" presStyleLbl="fgAccFollowNode1" presStyleIdx="0" presStyleCnt="7">
        <dgm:presLayoutVars>
          <dgm:bulletEnabled val="1"/>
        </dgm:presLayoutVars>
      </dgm:prSet>
      <dgm:spPr/>
      <dgm:t>
        <a:bodyPr/>
        <a:lstStyle/>
        <a:p>
          <a:endParaRPr lang="en-US"/>
        </a:p>
      </dgm:t>
    </dgm:pt>
    <dgm:pt modelId="{13971694-D1A3-4F77-8270-955B90F2B4FD}" type="pres">
      <dgm:prSet presAssocID="{A460CB12-54AE-45A8-A008-BD049FE31F24}" presName="sp" presStyleCnt="0"/>
      <dgm:spPr/>
    </dgm:pt>
    <dgm:pt modelId="{0D181085-8AAE-4EC3-AB20-2B92EA5016E9}" type="pres">
      <dgm:prSet presAssocID="{80707C4C-2931-4469-9401-BADC17251DFF}" presName="arrowAndChildren" presStyleCnt="0"/>
      <dgm:spPr/>
    </dgm:pt>
    <dgm:pt modelId="{1FCC8188-A9B8-461C-B693-7EF409E0ECCF}" type="pres">
      <dgm:prSet presAssocID="{80707C4C-2931-4469-9401-BADC17251DFF}" presName="parentTextArrow" presStyleLbl="node1" presStyleIdx="0" presStyleCnt="4"/>
      <dgm:spPr/>
      <dgm:t>
        <a:bodyPr/>
        <a:lstStyle/>
        <a:p>
          <a:endParaRPr lang="en-US"/>
        </a:p>
      </dgm:t>
    </dgm:pt>
    <dgm:pt modelId="{811FE948-453B-4540-881A-A9C9301C89E2}" type="pres">
      <dgm:prSet presAssocID="{80707C4C-2931-4469-9401-BADC17251DFF}" presName="arrow" presStyleLbl="node1" presStyleIdx="1" presStyleCnt="4"/>
      <dgm:spPr/>
      <dgm:t>
        <a:bodyPr/>
        <a:lstStyle/>
        <a:p>
          <a:endParaRPr lang="en-US"/>
        </a:p>
      </dgm:t>
    </dgm:pt>
    <dgm:pt modelId="{8629B23C-DC24-48FD-96EE-EDD51E970126}" type="pres">
      <dgm:prSet presAssocID="{80707C4C-2931-4469-9401-BADC17251DFF}" presName="descendantArrow" presStyleCnt="0"/>
      <dgm:spPr/>
    </dgm:pt>
    <dgm:pt modelId="{BA60CF0A-CF54-4DD7-A4B9-A1E47EE8BD93}" type="pres">
      <dgm:prSet presAssocID="{F45EDAD3-9765-4B6E-AA24-85DCD6F57656}" presName="childTextArrow" presStyleLbl="fgAccFollowNode1" presStyleIdx="1" presStyleCnt="7">
        <dgm:presLayoutVars>
          <dgm:bulletEnabled val="1"/>
        </dgm:presLayoutVars>
      </dgm:prSet>
      <dgm:spPr/>
      <dgm:t>
        <a:bodyPr/>
        <a:lstStyle/>
        <a:p>
          <a:endParaRPr lang="en-US"/>
        </a:p>
      </dgm:t>
    </dgm:pt>
    <dgm:pt modelId="{DC38BC13-A1DA-41BA-82C9-0BE8E4550F65}" type="pres">
      <dgm:prSet presAssocID="{11B3E4B3-F3A8-45B6-A4FF-6B51532131A2}" presName="childTextArrow" presStyleLbl="fgAccFollowNode1" presStyleIdx="2" presStyleCnt="7">
        <dgm:presLayoutVars>
          <dgm:bulletEnabled val="1"/>
        </dgm:presLayoutVars>
      </dgm:prSet>
      <dgm:spPr/>
      <dgm:t>
        <a:bodyPr/>
        <a:lstStyle/>
        <a:p>
          <a:endParaRPr lang="en-US"/>
        </a:p>
      </dgm:t>
    </dgm:pt>
    <dgm:pt modelId="{6EB4D873-ED23-48F1-91AC-409F9A203FCD}" type="pres">
      <dgm:prSet presAssocID="{F75C36F8-5395-46D7-A020-586526F77769}" presName="sp" presStyleCnt="0"/>
      <dgm:spPr/>
    </dgm:pt>
    <dgm:pt modelId="{C98D7DDD-16D0-4A97-BBC6-CA82AF1E68CE}" type="pres">
      <dgm:prSet presAssocID="{A791B956-75DD-4FE9-A758-D474D7CD3DCF}" presName="arrowAndChildren" presStyleCnt="0"/>
      <dgm:spPr/>
    </dgm:pt>
    <dgm:pt modelId="{994D9DD4-B366-40A4-8FB0-E0AA0B5C1886}" type="pres">
      <dgm:prSet presAssocID="{A791B956-75DD-4FE9-A758-D474D7CD3DCF}" presName="parentTextArrow" presStyleLbl="node1" presStyleIdx="1" presStyleCnt="4"/>
      <dgm:spPr/>
      <dgm:t>
        <a:bodyPr/>
        <a:lstStyle/>
        <a:p>
          <a:endParaRPr lang="en-US"/>
        </a:p>
      </dgm:t>
    </dgm:pt>
    <dgm:pt modelId="{4D73D259-6735-407D-9AEA-DAB63996B7A1}" type="pres">
      <dgm:prSet presAssocID="{A791B956-75DD-4FE9-A758-D474D7CD3DCF}" presName="arrow" presStyleLbl="node1" presStyleIdx="2" presStyleCnt="4"/>
      <dgm:spPr/>
      <dgm:t>
        <a:bodyPr/>
        <a:lstStyle/>
        <a:p>
          <a:endParaRPr lang="en-US"/>
        </a:p>
      </dgm:t>
    </dgm:pt>
    <dgm:pt modelId="{6A04EB75-5560-41AD-AEBC-F4FA46B840C6}" type="pres">
      <dgm:prSet presAssocID="{A791B956-75DD-4FE9-A758-D474D7CD3DCF}" presName="descendantArrow" presStyleCnt="0"/>
      <dgm:spPr/>
    </dgm:pt>
    <dgm:pt modelId="{D660A7EC-417D-4D7B-B306-EA3E56C2BF2E}" type="pres">
      <dgm:prSet presAssocID="{B3127BBF-D7B5-4396-A94C-DC2142F34478}" presName="childTextArrow" presStyleLbl="fgAccFollowNode1" presStyleIdx="3" presStyleCnt="7">
        <dgm:presLayoutVars>
          <dgm:bulletEnabled val="1"/>
        </dgm:presLayoutVars>
      </dgm:prSet>
      <dgm:spPr/>
      <dgm:t>
        <a:bodyPr/>
        <a:lstStyle/>
        <a:p>
          <a:endParaRPr lang="en-US"/>
        </a:p>
      </dgm:t>
    </dgm:pt>
    <dgm:pt modelId="{C918F609-E9FA-4C46-B3B9-2CFF7051DF46}" type="pres">
      <dgm:prSet presAssocID="{9326AE6B-84A2-4C38-A101-27CB360253BC}" presName="childTextArrow" presStyleLbl="fgAccFollowNode1" presStyleIdx="4" presStyleCnt="7">
        <dgm:presLayoutVars>
          <dgm:bulletEnabled val="1"/>
        </dgm:presLayoutVars>
      </dgm:prSet>
      <dgm:spPr/>
      <dgm:t>
        <a:bodyPr/>
        <a:lstStyle/>
        <a:p>
          <a:endParaRPr lang="en-US"/>
        </a:p>
      </dgm:t>
    </dgm:pt>
    <dgm:pt modelId="{77E75850-6AC0-47C3-98F4-57031DE01287}" type="pres">
      <dgm:prSet presAssocID="{F5AA597B-6D42-4832-A757-BF0E187BF012}" presName="sp" presStyleCnt="0"/>
      <dgm:spPr/>
    </dgm:pt>
    <dgm:pt modelId="{1E710D59-DD82-4CFC-85CF-8DA7093797AD}" type="pres">
      <dgm:prSet presAssocID="{5CB5BD61-8724-4B6A-9F95-A8D0B743D8FA}" presName="arrowAndChildren" presStyleCnt="0"/>
      <dgm:spPr/>
    </dgm:pt>
    <dgm:pt modelId="{A81715A4-DA33-4DA1-8F23-78A005F01D48}" type="pres">
      <dgm:prSet presAssocID="{5CB5BD61-8724-4B6A-9F95-A8D0B743D8FA}" presName="parentTextArrow" presStyleLbl="node1" presStyleIdx="2" presStyleCnt="4"/>
      <dgm:spPr/>
      <dgm:t>
        <a:bodyPr/>
        <a:lstStyle/>
        <a:p>
          <a:endParaRPr lang="en-US"/>
        </a:p>
      </dgm:t>
    </dgm:pt>
    <dgm:pt modelId="{F17E0F82-AD14-4F4D-9EF3-C451892F8889}" type="pres">
      <dgm:prSet presAssocID="{5CB5BD61-8724-4B6A-9F95-A8D0B743D8FA}" presName="arrow" presStyleLbl="node1" presStyleIdx="3" presStyleCnt="4"/>
      <dgm:spPr/>
      <dgm:t>
        <a:bodyPr/>
        <a:lstStyle/>
        <a:p>
          <a:endParaRPr lang="en-US"/>
        </a:p>
      </dgm:t>
    </dgm:pt>
    <dgm:pt modelId="{2B0109C2-5DCB-40ED-B33E-4ABCC42AE928}" type="pres">
      <dgm:prSet presAssocID="{5CB5BD61-8724-4B6A-9F95-A8D0B743D8FA}" presName="descendantArrow" presStyleCnt="0"/>
      <dgm:spPr/>
    </dgm:pt>
    <dgm:pt modelId="{CBB38494-3C7F-4548-A2BA-71E125D36EC6}" type="pres">
      <dgm:prSet presAssocID="{3EF28ADF-0FA2-414B-9E21-C17796E799C8}" presName="childTextArrow" presStyleLbl="fgAccFollowNode1" presStyleIdx="5" presStyleCnt="7">
        <dgm:presLayoutVars>
          <dgm:bulletEnabled val="1"/>
        </dgm:presLayoutVars>
      </dgm:prSet>
      <dgm:spPr/>
      <dgm:t>
        <a:bodyPr/>
        <a:lstStyle/>
        <a:p>
          <a:endParaRPr lang="en-US"/>
        </a:p>
      </dgm:t>
    </dgm:pt>
    <dgm:pt modelId="{6875F738-7FCA-4D09-852E-91384B9CDE1C}" type="pres">
      <dgm:prSet presAssocID="{4B1BFFFB-1C91-430C-AEFF-07D48E492C5E}" presName="childTextArrow" presStyleLbl="fgAccFollowNode1" presStyleIdx="6" presStyleCnt="7">
        <dgm:presLayoutVars>
          <dgm:bulletEnabled val="1"/>
        </dgm:presLayoutVars>
      </dgm:prSet>
      <dgm:spPr/>
      <dgm:t>
        <a:bodyPr/>
        <a:lstStyle/>
        <a:p>
          <a:endParaRPr lang="en-US"/>
        </a:p>
      </dgm:t>
    </dgm:pt>
  </dgm:ptLst>
  <dgm:cxnLst>
    <dgm:cxn modelId="{97684A1F-331E-4EF8-AD65-03C639B59A91}" srcId="{043B0AF7-8661-4FE1-A78E-A8510263737B}" destId="{8A3662D9-D433-48E4-93A7-8D2ED5B72321}" srcOrd="3" destOrd="0" parTransId="{9DDBD5A2-141D-4BBA-A21A-59FD1140CFF6}" sibTransId="{C3CB2552-ADE6-41D1-9FC2-A2B4ED8C6298}"/>
    <dgm:cxn modelId="{E0797594-3DA7-4F3D-8ACB-22026086856D}" type="presOf" srcId="{3EF28ADF-0FA2-414B-9E21-C17796E799C8}" destId="{CBB38494-3C7F-4548-A2BA-71E125D36EC6}" srcOrd="0" destOrd="0" presId="urn:microsoft.com/office/officeart/2005/8/layout/process4"/>
    <dgm:cxn modelId="{223C57DD-CFAA-46E8-8332-5594BFDB9AA1}" type="presOf" srcId="{209B9626-26D3-4053-9273-999F36E0846F}" destId="{777C1693-FDD1-46E0-A045-C2D9DD2E2AEF}" srcOrd="0" destOrd="0" presId="urn:microsoft.com/office/officeart/2005/8/layout/process4"/>
    <dgm:cxn modelId="{62234C28-1EBE-4F93-A0DB-65F4ADA3A18F}" type="presOf" srcId="{5CB5BD61-8724-4B6A-9F95-A8D0B743D8FA}" destId="{F17E0F82-AD14-4F4D-9EF3-C451892F8889}" srcOrd="1" destOrd="0" presId="urn:microsoft.com/office/officeart/2005/8/layout/process4"/>
    <dgm:cxn modelId="{91A47806-ED0C-424A-A800-26E8380C2AEC}" srcId="{80707C4C-2931-4469-9401-BADC17251DFF}" destId="{F45EDAD3-9765-4B6E-AA24-85DCD6F57656}" srcOrd="0" destOrd="0" parTransId="{6F771D70-97BC-4464-828C-0A78CC7BD45B}" sibTransId="{37804510-5B24-4556-A8A5-56267DB803B5}"/>
    <dgm:cxn modelId="{DEF57762-D694-4829-9915-0FA51CBD74C9}" type="presOf" srcId="{B3127BBF-D7B5-4396-A94C-DC2142F34478}" destId="{D660A7EC-417D-4D7B-B306-EA3E56C2BF2E}" srcOrd="0" destOrd="0" presId="urn:microsoft.com/office/officeart/2005/8/layout/process4"/>
    <dgm:cxn modelId="{514952A3-B62E-4BE9-9B04-8BE572A5B16A}" type="presOf" srcId="{A791B956-75DD-4FE9-A758-D474D7CD3DCF}" destId="{994D9DD4-B366-40A4-8FB0-E0AA0B5C1886}" srcOrd="0" destOrd="0" presId="urn:microsoft.com/office/officeart/2005/8/layout/process4"/>
    <dgm:cxn modelId="{6D6364F3-08AE-4C5D-BB37-E82ED7121C26}" srcId="{5CB5BD61-8724-4B6A-9F95-A8D0B743D8FA}" destId="{3EF28ADF-0FA2-414B-9E21-C17796E799C8}" srcOrd="0" destOrd="0" parTransId="{C54EDD1E-E36C-4D49-B63D-68669E2AA14C}" sibTransId="{DCF31620-9F4B-4C8A-9A62-6AAAF8C1E2B1}"/>
    <dgm:cxn modelId="{F93B19A3-9618-431A-BFE7-9DA2060AF912}" type="presOf" srcId="{5CB5BD61-8724-4B6A-9F95-A8D0B743D8FA}" destId="{A81715A4-DA33-4DA1-8F23-78A005F01D48}" srcOrd="0" destOrd="0" presId="urn:microsoft.com/office/officeart/2005/8/layout/process4"/>
    <dgm:cxn modelId="{40BD6E22-0467-4F73-9419-BF7E1C009977}" srcId="{043B0AF7-8661-4FE1-A78E-A8510263737B}" destId="{5CB5BD61-8724-4B6A-9F95-A8D0B743D8FA}" srcOrd="0" destOrd="0" parTransId="{1AB7C68B-75E3-48EC-AA87-B6A8B8DB0EA8}" sibTransId="{F5AA597B-6D42-4832-A757-BF0E187BF012}"/>
    <dgm:cxn modelId="{10D29F54-6199-4B6B-A8BA-F6B6939193CE}" srcId="{80707C4C-2931-4469-9401-BADC17251DFF}" destId="{11B3E4B3-F3A8-45B6-A4FF-6B51532131A2}" srcOrd="1" destOrd="0" parTransId="{50205EC9-04E7-4E4D-A321-4F4B1585D463}" sibTransId="{53B8D781-6FFA-4BAF-ADF3-DBA13B0EE767}"/>
    <dgm:cxn modelId="{7F87B798-E777-4A1F-8658-4E424027A0AB}" type="presOf" srcId="{8A3662D9-D433-48E4-93A7-8D2ED5B72321}" destId="{265F6DC5-DE81-4688-A7AB-6257F3078825}" srcOrd="1" destOrd="0" presId="urn:microsoft.com/office/officeart/2005/8/layout/process4"/>
    <dgm:cxn modelId="{3AF45F55-B3BF-4042-B8B1-5092572FD1D1}" srcId="{8A3662D9-D433-48E4-93A7-8D2ED5B72321}" destId="{209B9626-26D3-4053-9273-999F36E0846F}" srcOrd="0" destOrd="0" parTransId="{52EE417E-BEB0-489D-9337-3100BA46A32D}" sibTransId="{F2ABE7BF-6A44-47B8-99AB-C5649EB28869}"/>
    <dgm:cxn modelId="{847C393C-C339-4F84-8B41-58A612690FF5}" type="presOf" srcId="{11B3E4B3-F3A8-45B6-A4FF-6B51532131A2}" destId="{DC38BC13-A1DA-41BA-82C9-0BE8E4550F65}" srcOrd="0" destOrd="0" presId="urn:microsoft.com/office/officeart/2005/8/layout/process4"/>
    <dgm:cxn modelId="{F75E3CA7-263B-4E71-B267-CFBD2E528D85}" type="presOf" srcId="{F45EDAD3-9765-4B6E-AA24-85DCD6F57656}" destId="{BA60CF0A-CF54-4DD7-A4B9-A1E47EE8BD93}" srcOrd="0" destOrd="0" presId="urn:microsoft.com/office/officeart/2005/8/layout/process4"/>
    <dgm:cxn modelId="{85A4FD77-A459-43BD-B59E-B701B19805AC}" type="presOf" srcId="{8A3662D9-D433-48E4-93A7-8D2ED5B72321}" destId="{E0BC0C87-D083-45A4-81E0-2EE45CA06674}" srcOrd="0" destOrd="0" presId="urn:microsoft.com/office/officeart/2005/8/layout/process4"/>
    <dgm:cxn modelId="{B188639D-8C9E-49D9-9951-511DC2F600FB}" type="presOf" srcId="{043B0AF7-8661-4FE1-A78E-A8510263737B}" destId="{9612ABCE-44D3-4EA2-ACC4-835A1C19464D}" srcOrd="0" destOrd="0" presId="urn:microsoft.com/office/officeart/2005/8/layout/process4"/>
    <dgm:cxn modelId="{AAA8B84F-9C1C-4C8F-BC48-FF4357E40B3B}" type="presOf" srcId="{9326AE6B-84A2-4C38-A101-27CB360253BC}" destId="{C918F609-E9FA-4C46-B3B9-2CFF7051DF46}" srcOrd="0" destOrd="0" presId="urn:microsoft.com/office/officeart/2005/8/layout/process4"/>
    <dgm:cxn modelId="{C16586B4-26E0-4CCC-8015-BBDE85B593EA}" type="presOf" srcId="{80707C4C-2931-4469-9401-BADC17251DFF}" destId="{811FE948-453B-4540-881A-A9C9301C89E2}" srcOrd="1" destOrd="0" presId="urn:microsoft.com/office/officeart/2005/8/layout/process4"/>
    <dgm:cxn modelId="{57416BD8-5BCF-4C6A-9219-F0C41CFDCC74}" srcId="{A791B956-75DD-4FE9-A758-D474D7CD3DCF}" destId="{B3127BBF-D7B5-4396-A94C-DC2142F34478}" srcOrd="0" destOrd="0" parTransId="{D3E3E227-C1B5-4016-AE87-32D3DB059A07}" sibTransId="{87479AD4-FC19-48A3-8B48-C3E5953EBE09}"/>
    <dgm:cxn modelId="{E86DD0B8-A14B-4A6C-9690-54F0C0D68678}" srcId="{A791B956-75DD-4FE9-A758-D474D7CD3DCF}" destId="{9326AE6B-84A2-4C38-A101-27CB360253BC}" srcOrd="1" destOrd="0" parTransId="{41462B43-15E2-4623-84EC-B14B0603C76C}" sibTransId="{AA67BEB1-A1DC-46EE-96BB-EEBB11130A6A}"/>
    <dgm:cxn modelId="{DD77B9DF-D840-484C-B309-AD59819A9B1B}" type="presOf" srcId="{4B1BFFFB-1C91-430C-AEFF-07D48E492C5E}" destId="{6875F738-7FCA-4D09-852E-91384B9CDE1C}" srcOrd="0" destOrd="0" presId="urn:microsoft.com/office/officeart/2005/8/layout/process4"/>
    <dgm:cxn modelId="{6641189D-5891-4350-8578-2F551A16810A}" srcId="{043B0AF7-8661-4FE1-A78E-A8510263737B}" destId="{80707C4C-2931-4469-9401-BADC17251DFF}" srcOrd="2" destOrd="0" parTransId="{4E3F9B2A-77DA-474C-BE72-E58C5A091D23}" sibTransId="{A460CB12-54AE-45A8-A008-BD049FE31F24}"/>
    <dgm:cxn modelId="{CB33EF0A-74EA-4E33-B9B1-78A5B13A430A}" type="presOf" srcId="{80707C4C-2931-4469-9401-BADC17251DFF}" destId="{1FCC8188-A9B8-461C-B693-7EF409E0ECCF}" srcOrd="0" destOrd="0" presId="urn:microsoft.com/office/officeart/2005/8/layout/process4"/>
    <dgm:cxn modelId="{8F5DF3D4-DE1C-4E6D-B25F-7C151965C286}" type="presOf" srcId="{A791B956-75DD-4FE9-A758-D474D7CD3DCF}" destId="{4D73D259-6735-407D-9AEA-DAB63996B7A1}" srcOrd="1" destOrd="0" presId="urn:microsoft.com/office/officeart/2005/8/layout/process4"/>
    <dgm:cxn modelId="{01087542-7FAF-40C3-883D-C0A24943A108}" srcId="{5CB5BD61-8724-4B6A-9F95-A8D0B743D8FA}" destId="{4B1BFFFB-1C91-430C-AEFF-07D48E492C5E}" srcOrd="1" destOrd="0" parTransId="{CE38E5A3-1C47-4E95-9A6A-FECF842AAC20}" sibTransId="{7418173A-4DB8-4AE9-9A48-FDF9EC9BC024}"/>
    <dgm:cxn modelId="{AACAFB6E-1D50-41E5-AE38-1955705D6AEA}" srcId="{043B0AF7-8661-4FE1-A78E-A8510263737B}" destId="{A791B956-75DD-4FE9-A758-D474D7CD3DCF}" srcOrd="1" destOrd="0" parTransId="{97001DD5-775F-4EE5-A89F-CE69B68C1A40}" sibTransId="{F75C36F8-5395-46D7-A020-586526F77769}"/>
    <dgm:cxn modelId="{D8B76924-D043-479E-A926-0A21F1AA577C}" type="presParOf" srcId="{9612ABCE-44D3-4EA2-ACC4-835A1C19464D}" destId="{6EBCA9A0-2D4A-4BB9-91CF-9A943A5991EE}" srcOrd="0" destOrd="0" presId="urn:microsoft.com/office/officeart/2005/8/layout/process4"/>
    <dgm:cxn modelId="{A482BE73-5BA5-4646-B3D9-9FA9BDDBF1CD}" type="presParOf" srcId="{6EBCA9A0-2D4A-4BB9-91CF-9A943A5991EE}" destId="{E0BC0C87-D083-45A4-81E0-2EE45CA06674}" srcOrd="0" destOrd="0" presId="urn:microsoft.com/office/officeart/2005/8/layout/process4"/>
    <dgm:cxn modelId="{05ECC463-E9CE-4114-8714-5AF00C95A1DC}" type="presParOf" srcId="{6EBCA9A0-2D4A-4BB9-91CF-9A943A5991EE}" destId="{265F6DC5-DE81-4688-A7AB-6257F3078825}" srcOrd="1" destOrd="0" presId="urn:microsoft.com/office/officeart/2005/8/layout/process4"/>
    <dgm:cxn modelId="{E1FB009B-210D-498D-B9D3-1C1B61F9F903}" type="presParOf" srcId="{6EBCA9A0-2D4A-4BB9-91CF-9A943A5991EE}" destId="{F3EE2A5B-3DD8-4374-B77F-5AEF606D7034}" srcOrd="2" destOrd="0" presId="urn:microsoft.com/office/officeart/2005/8/layout/process4"/>
    <dgm:cxn modelId="{D70D4A3B-2E57-4755-8878-EA2E52D378C3}" type="presParOf" srcId="{F3EE2A5B-3DD8-4374-B77F-5AEF606D7034}" destId="{777C1693-FDD1-46E0-A045-C2D9DD2E2AEF}" srcOrd="0" destOrd="0" presId="urn:microsoft.com/office/officeart/2005/8/layout/process4"/>
    <dgm:cxn modelId="{870AC976-6BE0-45C7-BA4D-A42270CCAD3E}" type="presParOf" srcId="{9612ABCE-44D3-4EA2-ACC4-835A1C19464D}" destId="{13971694-D1A3-4F77-8270-955B90F2B4FD}" srcOrd="1" destOrd="0" presId="urn:microsoft.com/office/officeart/2005/8/layout/process4"/>
    <dgm:cxn modelId="{9497F44C-388F-4821-92BB-FC6DC69E992F}" type="presParOf" srcId="{9612ABCE-44D3-4EA2-ACC4-835A1C19464D}" destId="{0D181085-8AAE-4EC3-AB20-2B92EA5016E9}" srcOrd="2" destOrd="0" presId="urn:microsoft.com/office/officeart/2005/8/layout/process4"/>
    <dgm:cxn modelId="{42A673C1-4557-4CC8-B768-7937DA262D73}" type="presParOf" srcId="{0D181085-8AAE-4EC3-AB20-2B92EA5016E9}" destId="{1FCC8188-A9B8-461C-B693-7EF409E0ECCF}" srcOrd="0" destOrd="0" presId="urn:microsoft.com/office/officeart/2005/8/layout/process4"/>
    <dgm:cxn modelId="{1F9158B0-AA55-4EBA-8BCC-419F93469337}" type="presParOf" srcId="{0D181085-8AAE-4EC3-AB20-2B92EA5016E9}" destId="{811FE948-453B-4540-881A-A9C9301C89E2}" srcOrd="1" destOrd="0" presId="urn:microsoft.com/office/officeart/2005/8/layout/process4"/>
    <dgm:cxn modelId="{84457414-75F6-4565-9FC3-CE85817F094B}" type="presParOf" srcId="{0D181085-8AAE-4EC3-AB20-2B92EA5016E9}" destId="{8629B23C-DC24-48FD-96EE-EDD51E970126}" srcOrd="2" destOrd="0" presId="urn:microsoft.com/office/officeart/2005/8/layout/process4"/>
    <dgm:cxn modelId="{C379F6C4-326D-4A2B-92FF-155F5F6F477A}" type="presParOf" srcId="{8629B23C-DC24-48FD-96EE-EDD51E970126}" destId="{BA60CF0A-CF54-4DD7-A4B9-A1E47EE8BD93}" srcOrd="0" destOrd="0" presId="urn:microsoft.com/office/officeart/2005/8/layout/process4"/>
    <dgm:cxn modelId="{82C0D67A-CDE3-4CBE-AD07-51B9C304861B}" type="presParOf" srcId="{8629B23C-DC24-48FD-96EE-EDD51E970126}" destId="{DC38BC13-A1DA-41BA-82C9-0BE8E4550F65}" srcOrd="1" destOrd="0" presId="urn:microsoft.com/office/officeart/2005/8/layout/process4"/>
    <dgm:cxn modelId="{F70FD2D7-949E-4527-B8E2-BE33066F333A}" type="presParOf" srcId="{9612ABCE-44D3-4EA2-ACC4-835A1C19464D}" destId="{6EB4D873-ED23-48F1-91AC-409F9A203FCD}" srcOrd="3" destOrd="0" presId="urn:microsoft.com/office/officeart/2005/8/layout/process4"/>
    <dgm:cxn modelId="{89337578-7603-41B7-B178-77DF7B46723B}" type="presParOf" srcId="{9612ABCE-44D3-4EA2-ACC4-835A1C19464D}" destId="{C98D7DDD-16D0-4A97-BBC6-CA82AF1E68CE}" srcOrd="4" destOrd="0" presId="urn:microsoft.com/office/officeart/2005/8/layout/process4"/>
    <dgm:cxn modelId="{E53ADD21-2D85-4A00-A6F5-BDD5A235A854}" type="presParOf" srcId="{C98D7DDD-16D0-4A97-BBC6-CA82AF1E68CE}" destId="{994D9DD4-B366-40A4-8FB0-E0AA0B5C1886}" srcOrd="0" destOrd="0" presId="urn:microsoft.com/office/officeart/2005/8/layout/process4"/>
    <dgm:cxn modelId="{C320631F-6E6E-44FD-BFA4-57C8B50682E8}" type="presParOf" srcId="{C98D7DDD-16D0-4A97-BBC6-CA82AF1E68CE}" destId="{4D73D259-6735-407D-9AEA-DAB63996B7A1}" srcOrd="1" destOrd="0" presId="urn:microsoft.com/office/officeart/2005/8/layout/process4"/>
    <dgm:cxn modelId="{10788897-098D-4EC6-ACFF-87D5734956FA}" type="presParOf" srcId="{C98D7DDD-16D0-4A97-BBC6-CA82AF1E68CE}" destId="{6A04EB75-5560-41AD-AEBC-F4FA46B840C6}" srcOrd="2" destOrd="0" presId="urn:microsoft.com/office/officeart/2005/8/layout/process4"/>
    <dgm:cxn modelId="{3DB481DD-904E-4EBE-B971-E161D14C6B85}" type="presParOf" srcId="{6A04EB75-5560-41AD-AEBC-F4FA46B840C6}" destId="{D660A7EC-417D-4D7B-B306-EA3E56C2BF2E}" srcOrd="0" destOrd="0" presId="urn:microsoft.com/office/officeart/2005/8/layout/process4"/>
    <dgm:cxn modelId="{8DFECBCC-2740-4F4C-B8E3-8F0809AF9CBE}" type="presParOf" srcId="{6A04EB75-5560-41AD-AEBC-F4FA46B840C6}" destId="{C918F609-E9FA-4C46-B3B9-2CFF7051DF46}" srcOrd="1" destOrd="0" presId="urn:microsoft.com/office/officeart/2005/8/layout/process4"/>
    <dgm:cxn modelId="{6E1C994B-24B3-4182-95D5-779A62A24C2D}" type="presParOf" srcId="{9612ABCE-44D3-4EA2-ACC4-835A1C19464D}" destId="{77E75850-6AC0-47C3-98F4-57031DE01287}" srcOrd="5" destOrd="0" presId="urn:microsoft.com/office/officeart/2005/8/layout/process4"/>
    <dgm:cxn modelId="{77777654-B2C6-4E44-AF68-D99B82BB934A}" type="presParOf" srcId="{9612ABCE-44D3-4EA2-ACC4-835A1C19464D}" destId="{1E710D59-DD82-4CFC-85CF-8DA7093797AD}" srcOrd="6" destOrd="0" presId="urn:microsoft.com/office/officeart/2005/8/layout/process4"/>
    <dgm:cxn modelId="{C7611A43-3F71-421F-A832-A7E0BDCAF67B}" type="presParOf" srcId="{1E710D59-DD82-4CFC-85CF-8DA7093797AD}" destId="{A81715A4-DA33-4DA1-8F23-78A005F01D48}" srcOrd="0" destOrd="0" presId="urn:microsoft.com/office/officeart/2005/8/layout/process4"/>
    <dgm:cxn modelId="{4AC6C3A3-38E4-4039-9008-E59CA5499383}" type="presParOf" srcId="{1E710D59-DD82-4CFC-85CF-8DA7093797AD}" destId="{F17E0F82-AD14-4F4D-9EF3-C451892F8889}" srcOrd="1" destOrd="0" presId="urn:microsoft.com/office/officeart/2005/8/layout/process4"/>
    <dgm:cxn modelId="{8A9B02F3-213B-4ACD-B422-6BBE28014038}" type="presParOf" srcId="{1E710D59-DD82-4CFC-85CF-8DA7093797AD}" destId="{2B0109C2-5DCB-40ED-B33E-4ABCC42AE928}" srcOrd="2" destOrd="0" presId="urn:microsoft.com/office/officeart/2005/8/layout/process4"/>
    <dgm:cxn modelId="{CC73AF4A-CDC2-4120-9001-F5FF671790FF}" type="presParOf" srcId="{2B0109C2-5DCB-40ED-B33E-4ABCC42AE928}" destId="{CBB38494-3C7F-4548-A2BA-71E125D36EC6}" srcOrd="0" destOrd="0" presId="urn:microsoft.com/office/officeart/2005/8/layout/process4"/>
    <dgm:cxn modelId="{5C6A119E-3F50-4103-953C-695B6CD6F04C}" type="presParOf" srcId="{2B0109C2-5DCB-40ED-B33E-4ABCC42AE928}" destId="{6875F738-7FCA-4D09-852E-91384B9CDE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9F2D7-70D7-4B3A-8DBA-3120B9BC8216}" type="doc">
      <dgm:prSet loTypeId="urn:microsoft.com/office/officeart/2005/8/layout/vList6" loCatId="process" qsTypeId="urn:microsoft.com/office/officeart/2005/8/quickstyle/simple5" qsCatId="simple" csTypeId="urn:microsoft.com/office/officeart/2005/8/colors/accent1_2" csCatId="accent1" phldr="1"/>
      <dgm:spPr/>
      <dgm:t>
        <a:bodyPr/>
        <a:lstStyle/>
        <a:p>
          <a:endParaRPr lang="en-US"/>
        </a:p>
      </dgm:t>
    </dgm:pt>
    <dgm:pt modelId="{026648A9-F92A-4B7D-85A6-6C542867D627}">
      <dgm:prSet phldrT="[Text]"/>
      <dgm:spPr/>
      <dgm:t>
        <a:bodyPr/>
        <a:lstStyle/>
        <a:p>
          <a:r>
            <a:rPr lang="en-US" dirty="0" smtClean="0"/>
            <a:t>Progress BMPs</a:t>
          </a:r>
          <a:endParaRPr lang="en-US" dirty="0"/>
        </a:p>
      </dgm:t>
    </dgm:pt>
    <dgm:pt modelId="{5637FFB5-9598-4D89-9B59-C61BF36B9656}" type="parTrans" cxnId="{AE268B4B-7644-4546-A91A-499A23C2E6EC}">
      <dgm:prSet/>
      <dgm:spPr/>
      <dgm:t>
        <a:bodyPr/>
        <a:lstStyle/>
        <a:p>
          <a:endParaRPr lang="en-US"/>
        </a:p>
      </dgm:t>
    </dgm:pt>
    <dgm:pt modelId="{1BEF2912-2307-4E33-8263-A76B2782C9EA}" type="sibTrans" cxnId="{AE268B4B-7644-4546-A91A-499A23C2E6EC}">
      <dgm:prSet/>
      <dgm:spPr/>
      <dgm:t>
        <a:bodyPr/>
        <a:lstStyle/>
        <a:p>
          <a:endParaRPr lang="en-US"/>
        </a:p>
      </dgm:t>
    </dgm:pt>
    <dgm:pt modelId="{F0634448-6EA0-497B-B4FA-46A64BF7F41D}">
      <dgm:prSet phldrT="[Text]"/>
      <dgm:spPr/>
      <dgm:t>
        <a:bodyPr/>
        <a:lstStyle/>
        <a:p>
          <a:r>
            <a:rPr lang="en-US" dirty="0" smtClean="0"/>
            <a:t>OCT 1 every year</a:t>
          </a:r>
          <a:endParaRPr lang="en-US" dirty="0"/>
        </a:p>
      </dgm:t>
    </dgm:pt>
    <dgm:pt modelId="{2070F7DC-7CA1-4029-A2BE-EB81C0C5EC89}" type="parTrans" cxnId="{30E68D68-E5F6-4B13-BDE3-FB0C3A660401}">
      <dgm:prSet/>
      <dgm:spPr/>
      <dgm:t>
        <a:bodyPr/>
        <a:lstStyle/>
        <a:p>
          <a:endParaRPr lang="en-US"/>
        </a:p>
      </dgm:t>
    </dgm:pt>
    <dgm:pt modelId="{9CE1F714-67C8-4F2E-8E81-003512F73351}" type="sibTrans" cxnId="{30E68D68-E5F6-4B13-BDE3-FB0C3A660401}">
      <dgm:prSet/>
      <dgm:spPr/>
      <dgm:t>
        <a:bodyPr/>
        <a:lstStyle/>
        <a:p>
          <a:endParaRPr lang="en-US"/>
        </a:p>
      </dgm:t>
    </dgm:pt>
    <dgm:pt modelId="{FE563525-F29B-4CF5-8472-64C0634A3E29}">
      <dgm:prSet phldrT="[Text]"/>
      <dgm:spPr/>
      <dgm:t>
        <a:bodyPr/>
        <a:lstStyle/>
        <a:p>
          <a:r>
            <a:rPr lang="en-US" dirty="0" smtClean="0"/>
            <a:t>Planned BMPs</a:t>
          </a:r>
          <a:endParaRPr lang="en-US" dirty="0"/>
        </a:p>
      </dgm:t>
    </dgm:pt>
    <dgm:pt modelId="{046BC180-6F8C-4BE8-8F0A-E89A55616448}" type="parTrans" cxnId="{5FAD67C6-DE0B-4305-8648-FBDA91C6A18B}">
      <dgm:prSet/>
      <dgm:spPr/>
      <dgm:t>
        <a:bodyPr/>
        <a:lstStyle/>
        <a:p>
          <a:endParaRPr lang="en-US"/>
        </a:p>
      </dgm:t>
    </dgm:pt>
    <dgm:pt modelId="{E4CE1CEF-3266-43FE-82D9-24C9553DD463}" type="sibTrans" cxnId="{5FAD67C6-DE0B-4305-8648-FBDA91C6A18B}">
      <dgm:prSet/>
      <dgm:spPr/>
      <dgm:t>
        <a:bodyPr/>
        <a:lstStyle/>
        <a:p>
          <a:endParaRPr lang="en-US"/>
        </a:p>
      </dgm:t>
    </dgm:pt>
    <dgm:pt modelId="{AC32BB75-E759-4CAD-A2B7-D8DC8C848262}">
      <dgm:prSet phldrT="[Text]"/>
      <dgm:spPr/>
      <dgm:t>
        <a:bodyPr/>
        <a:lstStyle/>
        <a:p>
          <a:r>
            <a:rPr lang="en-US" dirty="0" smtClean="0"/>
            <a:t>NOV 1 every odd year</a:t>
          </a:r>
          <a:endParaRPr lang="en-US" dirty="0"/>
        </a:p>
      </dgm:t>
    </dgm:pt>
    <dgm:pt modelId="{07FBB3FB-BCBA-43BF-943A-E966015D9A0B}" type="parTrans" cxnId="{8C931325-624A-4D7B-91EC-DB01F340C436}">
      <dgm:prSet/>
      <dgm:spPr/>
      <dgm:t>
        <a:bodyPr/>
        <a:lstStyle/>
        <a:p>
          <a:endParaRPr lang="en-US"/>
        </a:p>
      </dgm:t>
    </dgm:pt>
    <dgm:pt modelId="{514C8160-2078-47ED-88F4-29FF4E4C22B5}" type="sibTrans" cxnId="{8C931325-624A-4D7B-91EC-DB01F340C436}">
      <dgm:prSet/>
      <dgm:spPr/>
      <dgm:t>
        <a:bodyPr/>
        <a:lstStyle/>
        <a:p>
          <a:endParaRPr lang="en-US"/>
        </a:p>
      </dgm:t>
    </dgm:pt>
    <dgm:pt modelId="{CE113E34-5D3E-48AF-8627-5B0FD911618B}">
      <dgm:prSet phldrT="[Text]"/>
      <dgm:spPr/>
      <dgm:t>
        <a:bodyPr/>
        <a:lstStyle/>
        <a:p>
          <a:r>
            <a:rPr lang="en-US" dirty="0" smtClean="0"/>
            <a:t>Programmatic Milestones</a:t>
          </a:r>
          <a:endParaRPr lang="en-US" dirty="0"/>
        </a:p>
      </dgm:t>
    </dgm:pt>
    <dgm:pt modelId="{83BBA7AC-D88A-43D3-98A6-892E8CD80025}" type="parTrans" cxnId="{95019B83-62DC-4CFC-AF3B-AC5424FDA8D0}">
      <dgm:prSet/>
      <dgm:spPr/>
      <dgm:t>
        <a:bodyPr/>
        <a:lstStyle/>
        <a:p>
          <a:endParaRPr lang="en-US"/>
        </a:p>
      </dgm:t>
    </dgm:pt>
    <dgm:pt modelId="{9CAC16A7-3BE4-48E8-A63B-FFF9536297A6}" type="sibTrans" cxnId="{95019B83-62DC-4CFC-AF3B-AC5424FDA8D0}">
      <dgm:prSet/>
      <dgm:spPr/>
      <dgm:t>
        <a:bodyPr/>
        <a:lstStyle/>
        <a:p>
          <a:endParaRPr lang="en-US"/>
        </a:p>
      </dgm:t>
    </dgm:pt>
    <dgm:pt modelId="{2F1DF59A-ACF9-4073-A9A5-BFAB13E19127}">
      <dgm:prSet/>
      <dgm:spPr/>
      <dgm:t>
        <a:bodyPr/>
        <a:lstStyle/>
        <a:p>
          <a:r>
            <a:rPr lang="en-US" dirty="0" smtClean="0"/>
            <a:t>NOV 1 every odd year</a:t>
          </a:r>
          <a:endParaRPr lang="en-US" dirty="0"/>
        </a:p>
      </dgm:t>
    </dgm:pt>
    <dgm:pt modelId="{06550D2E-C4B1-4C8E-A01D-CBD203DF60C6}" type="parTrans" cxnId="{9A699693-0E12-4527-B56D-0B6B153414D1}">
      <dgm:prSet/>
      <dgm:spPr/>
      <dgm:t>
        <a:bodyPr/>
        <a:lstStyle/>
        <a:p>
          <a:endParaRPr lang="en-US"/>
        </a:p>
      </dgm:t>
    </dgm:pt>
    <dgm:pt modelId="{A9A769C4-EEF2-4AF9-AF44-15F5E85D5633}" type="sibTrans" cxnId="{9A699693-0E12-4527-B56D-0B6B153414D1}">
      <dgm:prSet/>
      <dgm:spPr/>
      <dgm:t>
        <a:bodyPr/>
        <a:lstStyle/>
        <a:p>
          <a:endParaRPr lang="en-US"/>
        </a:p>
      </dgm:t>
    </dgm:pt>
    <dgm:pt modelId="{B2CC9B3A-1071-4FE7-948B-CFBEDCD71E5C}">
      <dgm:prSet phldrT="[Text]"/>
      <dgm:spPr/>
      <dgm:t>
        <a:bodyPr/>
        <a:lstStyle/>
        <a:p>
          <a:r>
            <a:rPr lang="en-US" dirty="0" smtClean="0"/>
            <a:t>Historical BMPs</a:t>
          </a:r>
          <a:endParaRPr lang="en-US" dirty="0"/>
        </a:p>
      </dgm:t>
    </dgm:pt>
    <dgm:pt modelId="{5383FB9B-5383-4117-BAC2-6D17DB040FFA}" type="parTrans" cxnId="{F97D0881-5966-406C-A9DC-902780F84FD2}">
      <dgm:prSet/>
      <dgm:spPr/>
      <dgm:t>
        <a:bodyPr/>
        <a:lstStyle/>
        <a:p>
          <a:endParaRPr lang="en-US"/>
        </a:p>
      </dgm:t>
    </dgm:pt>
    <dgm:pt modelId="{7A61E19B-B97A-4282-943A-EAAD2B8FEE32}" type="sibTrans" cxnId="{F97D0881-5966-406C-A9DC-902780F84FD2}">
      <dgm:prSet/>
      <dgm:spPr/>
      <dgm:t>
        <a:bodyPr/>
        <a:lstStyle/>
        <a:p>
          <a:endParaRPr lang="en-US"/>
        </a:p>
      </dgm:t>
    </dgm:pt>
    <dgm:pt modelId="{5582A526-1B41-4036-AC47-97AD8EAE0E8E}">
      <dgm:prSet phldrT="[Text]" custT="1"/>
      <dgm:spPr/>
      <dgm:t>
        <a:bodyPr/>
        <a:lstStyle/>
        <a:p>
          <a:r>
            <a:rPr lang="en-US" sz="3900" dirty="0" smtClean="0"/>
            <a:t>OCT 1 every year with updates</a:t>
          </a:r>
          <a:endParaRPr lang="en-US" sz="3900" dirty="0"/>
        </a:p>
      </dgm:t>
    </dgm:pt>
    <dgm:pt modelId="{073AE33D-ECEC-49DF-B2F0-608B341C8F06}" type="parTrans" cxnId="{50694487-6043-4F24-A435-B17F22710BA8}">
      <dgm:prSet/>
      <dgm:spPr/>
      <dgm:t>
        <a:bodyPr/>
        <a:lstStyle/>
        <a:p>
          <a:endParaRPr lang="en-US"/>
        </a:p>
      </dgm:t>
    </dgm:pt>
    <dgm:pt modelId="{5EA5E55E-A428-41FE-9B2C-EE995019DB3F}" type="sibTrans" cxnId="{50694487-6043-4F24-A435-B17F22710BA8}">
      <dgm:prSet/>
      <dgm:spPr/>
      <dgm:t>
        <a:bodyPr/>
        <a:lstStyle/>
        <a:p>
          <a:endParaRPr lang="en-US"/>
        </a:p>
      </dgm:t>
    </dgm:pt>
    <dgm:pt modelId="{16991E7C-F093-488C-B368-A45ADBB17608}" type="pres">
      <dgm:prSet presAssocID="{1E39F2D7-70D7-4B3A-8DBA-3120B9BC8216}" presName="Name0" presStyleCnt="0">
        <dgm:presLayoutVars>
          <dgm:dir/>
          <dgm:animLvl val="lvl"/>
          <dgm:resizeHandles/>
        </dgm:presLayoutVars>
      </dgm:prSet>
      <dgm:spPr/>
      <dgm:t>
        <a:bodyPr/>
        <a:lstStyle/>
        <a:p>
          <a:endParaRPr lang="en-US"/>
        </a:p>
      </dgm:t>
    </dgm:pt>
    <dgm:pt modelId="{6A98BDE4-F5E1-4F3D-9458-FBD8DFD2EF71}" type="pres">
      <dgm:prSet presAssocID="{B2CC9B3A-1071-4FE7-948B-CFBEDCD71E5C}" presName="linNode" presStyleCnt="0"/>
      <dgm:spPr/>
    </dgm:pt>
    <dgm:pt modelId="{BD35ECCE-9F47-4A6B-976E-FCBD229F0255}" type="pres">
      <dgm:prSet presAssocID="{B2CC9B3A-1071-4FE7-948B-CFBEDCD71E5C}" presName="parentShp" presStyleLbl="node1" presStyleIdx="0" presStyleCnt="4">
        <dgm:presLayoutVars>
          <dgm:bulletEnabled val="1"/>
        </dgm:presLayoutVars>
      </dgm:prSet>
      <dgm:spPr/>
      <dgm:t>
        <a:bodyPr/>
        <a:lstStyle/>
        <a:p>
          <a:endParaRPr lang="en-US"/>
        </a:p>
      </dgm:t>
    </dgm:pt>
    <dgm:pt modelId="{982C14F6-F340-4904-B51F-51223E748C29}" type="pres">
      <dgm:prSet presAssocID="{B2CC9B3A-1071-4FE7-948B-CFBEDCD71E5C}" presName="childShp" presStyleLbl="bgAccFollowNode1" presStyleIdx="0" presStyleCnt="4">
        <dgm:presLayoutVars>
          <dgm:bulletEnabled val="1"/>
        </dgm:presLayoutVars>
      </dgm:prSet>
      <dgm:spPr/>
      <dgm:t>
        <a:bodyPr/>
        <a:lstStyle/>
        <a:p>
          <a:endParaRPr lang="en-US"/>
        </a:p>
      </dgm:t>
    </dgm:pt>
    <dgm:pt modelId="{7B8ACA77-70A5-4BBC-984F-412334C24C9D}" type="pres">
      <dgm:prSet presAssocID="{7A61E19B-B97A-4282-943A-EAAD2B8FEE32}" presName="spacing" presStyleCnt="0"/>
      <dgm:spPr/>
    </dgm:pt>
    <dgm:pt modelId="{E8BD67B9-A4F5-4DD3-98C4-6A45DA1A7C09}" type="pres">
      <dgm:prSet presAssocID="{026648A9-F92A-4B7D-85A6-6C542867D627}" presName="linNode" presStyleCnt="0"/>
      <dgm:spPr/>
    </dgm:pt>
    <dgm:pt modelId="{AAD92BB9-33A7-4589-ADB5-B53CC8EEFBD4}" type="pres">
      <dgm:prSet presAssocID="{026648A9-F92A-4B7D-85A6-6C542867D627}" presName="parentShp" presStyleLbl="node1" presStyleIdx="1" presStyleCnt="4">
        <dgm:presLayoutVars>
          <dgm:bulletEnabled val="1"/>
        </dgm:presLayoutVars>
      </dgm:prSet>
      <dgm:spPr/>
      <dgm:t>
        <a:bodyPr/>
        <a:lstStyle/>
        <a:p>
          <a:endParaRPr lang="en-US"/>
        </a:p>
      </dgm:t>
    </dgm:pt>
    <dgm:pt modelId="{FB4D9F81-69BC-48DE-81D8-1491DDF38A2A}" type="pres">
      <dgm:prSet presAssocID="{026648A9-F92A-4B7D-85A6-6C542867D627}" presName="childShp" presStyleLbl="bgAccFollowNode1" presStyleIdx="1" presStyleCnt="4">
        <dgm:presLayoutVars>
          <dgm:bulletEnabled val="1"/>
        </dgm:presLayoutVars>
      </dgm:prSet>
      <dgm:spPr/>
      <dgm:t>
        <a:bodyPr/>
        <a:lstStyle/>
        <a:p>
          <a:endParaRPr lang="en-US"/>
        </a:p>
      </dgm:t>
    </dgm:pt>
    <dgm:pt modelId="{BCF36F21-53B3-4FA8-9F8A-71E0AF9C54B7}" type="pres">
      <dgm:prSet presAssocID="{1BEF2912-2307-4E33-8263-A76B2782C9EA}" presName="spacing" presStyleCnt="0"/>
      <dgm:spPr/>
    </dgm:pt>
    <dgm:pt modelId="{93B2FD7C-3940-4694-8C95-1811F2F9F7C5}" type="pres">
      <dgm:prSet presAssocID="{FE563525-F29B-4CF5-8472-64C0634A3E29}" presName="linNode" presStyleCnt="0"/>
      <dgm:spPr/>
    </dgm:pt>
    <dgm:pt modelId="{3E3E0A25-7FAA-4F11-B557-FABDAD6E4278}" type="pres">
      <dgm:prSet presAssocID="{FE563525-F29B-4CF5-8472-64C0634A3E29}" presName="parentShp" presStyleLbl="node1" presStyleIdx="2" presStyleCnt="4">
        <dgm:presLayoutVars>
          <dgm:bulletEnabled val="1"/>
        </dgm:presLayoutVars>
      </dgm:prSet>
      <dgm:spPr/>
      <dgm:t>
        <a:bodyPr/>
        <a:lstStyle/>
        <a:p>
          <a:endParaRPr lang="en-US"/>
        </a:p>
      </dgm:t>
    </dgm:pt>
    <dgm:pt modelId="{D521F573-9DC9-480D-9A47-EBB2C74ACCF0}" type="pres">
      <dgm:prSet presAssocID="{FE563525-F29B-4CF5-8472-64C0634A3E29}" presName="childShp" presStyleLbl="bgAccFollowNode1" presStyleIdx="2" presStyleCnt="4">
        <dgm:presLayoutVars>
          <dgm:bulletEnabled val="1"/>
        </dgm:presLayoutVars>
      </dgm:prSet>
      <dgm:spPr/>
      <dgm:t>
        <a:bodyPr/>
        <a:lstStyle/>
        <a:p>
          <a:endParaRPr lang="en-US"/>
        </a:p>
      </dgm:t>
    </dgm:pt>
    <dgm:pt modelId="{660F0D03-7FF1-4FF8-A5E6-75487A53F0B8}" type="pres">
      <dgm:prSet presAssocID="{E4CE1CEF-3266-43FE-82D9-24C9553DD463}" presName="spacing" presStyleCnt="0"/>
      <dgm:spPr/>
    </dgm:pt>
    <dgm:pt modelId="{34F30EC4-92EE-4744-8D03-4C6E74F9B84F}" type="pres">
      <dgm:prSet presAssocID="{CE113E34-5D3E-48AF-8627-5B0FD911618B}" presName="linNode" presStyleCnt="0"/>
      <dgm:spPr/>
    </dgm:pt>
    <dgm:pt modelId="{4AFC2A00-1761-457F-BEE9-B7396FFDD16F}" type="pres">
      <dgm:prSet presAssocID="{CE113E34-5D3E-48AF-8627-5B0FD911618B}" presName="parentShp" presStyleLbl="node1" presStyleIdx="3" presStyleCnt="4">
        <dgm:presLayoutVars>
          <dgm:bulletEnabled val="1"/>
        </dgm:presLayoutVars>
      </dgm:prSet>
      <dgm:spPr/>
      <dgm:t>
        <a:bodyPr/>
        <a:lstStyle/>
        <a:p>
          <a:endParaRPr lang="en-US"/>
        </a:p>
      </dgm:t>
    </dgm:pt>
    <dgm:pt modelId="{1FF04559-C0A8-435A-B6DA-DDA5244C563F}" type="pres">
      <dgm:prSet presAssocID="{CE113E34-5D3E-48AF-8627-5B0FD911618B}" presName="childShp" presStyleLbl="bgAccFollowNode1" presStyleIdx="3" presStyleCnt="4">
        <dgm:presLayoutVars>
          <dgm:bulletEnabled val="1"/>
        </dgm:presLayoutVars>
      </dgm:prSet>
      <dgm:spPr/>
      <dgm:t>
        <a:bodyPr/>
        <a:lstStyle/>
        <a:p>
          <a:endParaRPr lang="en-US"/>
        </a:p>
      </dgm:t>
    </dgm:pt>
  </dgm:ptLst>
  <dgm:cxnLst>
    <dgm:cxn modelId="{95019B83-62DC-4CFC-AF3B-AC5424FDA8D0}" srcId="{1E39F2D7-70D7-4B3A-8DBA-3120B9BC8216}" destId="{CE113E34-5D3E-48AF-8627-5B0FD911618B}" srcOrd="3" destOrd="0" parTransId="{83BBA7AC-D88A-43D3-98A6-892E8CD80025}" sibTransId="{9CAC16A7-3BE4-48E8-A63B-FFF9536297A6}"/>
    <dgm:cxn modelId="{5FAD67C6-DE0B-4305-8648-FBDA91C6A18B}" srcId="{1E39F2D7-70D7-4B3A-8DBA-3120B9BC8216}" destId="{FE563525-F29B-4CF5-8472-64C0634A3E29}" srcOrd="2" destOrd="0" parTransId="{046BC180-6F8C-4BE8-8F0A-E89A55616448}" sibTransId="{E4CE1CEF-3266-43FE-82D9-24C9553DD463}"/>
    <dgm:cxn modelId="{E0A9CCCB-4B92-4717-A705-08D310064400}" type="presOf" srcId="{CE113E34-5D3E-48AF-8627-5B0FD911618B}" destId="{4AFC2A00-1761-457F-BEE9-B7396FFDD16F}" srcOrd="0" destOrd="0" presId="urn:microsoft.com/office/officeart/2005/8/layout/vList6"/>
    <dgm:cxn modelId="{1F29010E-0BBD-469C-A97C-B1054EE33F00}" type="presOf" srcId="{2F1DF59A-ACF9-4073-A9A5-BFAB13E19127}" destId="{1FF04559-C0A8-435A-B6DA-DDA5244C563F}" srcOrd="0" destOrd="0" presId="urn:microsoft.com/office/officeart/2005/8/layout/vList6"/>
    <dgm:cxn modelId="{30E68D68-E5F6-4B13-BDE3-FB0C3A660401}" srcId="{026648A9-F92A-4B7D-85A6-6C542867D627}" destId="{F0634448-6EA0-497B-B4FA-46A64BF7F41D}" srcOrd="0" destOrd="0" parTransId="{2070F7DC-7CA1-4029-A2BE-EB81C0C5EC89}" sibTransId="{9CE1F714-67C8-4F2E-8E81-003512F73351}"/>
    <dgm:cxn modelId="{715BBC47-CB00-4860-AD5B-44D81B3BCAED}" type="presOf" srcId="{026648A9-F92A-4B7D-85A6-6C542867D627}" destId="{AAD92BB9-33A7-4589-ADB5-B53CC8EEFBD4}" srcOrd="0" destOrd="0" presId="urn:microsoft.com/office/officeart/2005/8/layout/vList6"/>
    <dgm:cxn modelId="{ADE14D0B-6872-4586-9BA0-5473DDBD95C5}" type="presOf" srcId="{F0634448-6EA0-497B-B4FA-46A64BF7F41D}" destId="{FB4D9F81-69BC-48DE-81D8-1491DDF38A2A}" srcOrd="0" destOrd="0" presId="urn:microsoft.com/office/officeart/2005/8/layout/vList6"/>
    <dgm:cxn modelId="{F308CA37-1F44-4A26-B72B-E8C667C2DC1C}" type="presOf" srcId="{AC32BB75-E759-4CAD-A2B7-D8DC8C848262}" destId="{D521F573-9DC9-480D-9A47-EBB2C74ACCF0}" srcOrd="0" destOrd="0" presId="urn:microsoft.com/office/officeart/2005/8/layout/vList6"/>
    <dgm:cxn modelId="{AE268B4B-7644-4546-A91A-499A23C2E6EC}" srcId="{1E39F2D7-70D7-4B3A-8DBA-3120B9BC8216}" destId="{026648A9-F92A-4B7D-85A6-6C542867D627}" srcOrd="1" destOrd="0" parTransId="{5637FFB5-9598-4D89-9B59-C61BF36B9656}" sibTransId="{1BEF2912-2307-4E33-8263-A76B2782C9EA}"/>
    <dgm:cxn modelId="{BCA2E9E0-DDEA-4B13-8C6F-313D1936E2EC}" type="presOf" srcId="{FE563525-F29B-4CF5-8472-64C0634A3E29}" destId="{3E3E0A25-7FAA-4F11-B557-FABDAD6E4278}" srcOrd="0" destOrd="0" presId="urn:microsoft.com/office/officeart/2005/8/layout/vList6"/>
    <dgm:cxn modelId="{9A699693-0E12-4527-B56D-0B6B153414D1}" srcId="{CE113E34-5D3E-48AF-8627-5B0FD911618B}" destId="{2F1DF59A-ACF9-4073-A9A5-BFAB13E19127}" srcOrd="0" destOrd="0" parTransId="{06550D2E-C4B1-4C8E-A01D-CBD203DF60C6}" sibTransId="{A9A769C4-EEF2-4AF9-AF44-15F5E85D5633}"/>
    <dgm:cxn modelId="{8C931325-624A-4D7B-91EC-DB01F340C436}" srcId="{FE563525-F29B-4CF5-8472-64C0634A3E29}" destId="{AC32BB75-E759-4CAD-A2B7-D8DC8C848262}" srcOrd="0" destOrd="0" parTransId="{07FBB3FB-BCBA-43BF-943A-E966015D9A0B}" sibTransId="{514C8160-2078-47ED-88F4-29FF4E4C22B5}"/>
    <dgm:cxn modelId="{5E608A72-BDD3-4299-8B35-6654E8E5A46E}" type="presOf" srcId="{5582A526-1B41-4036-AC47-97AD8EAE0E8E}" destId="{982C14F6-F340-4904-B51F-51223E748C29}" srcOrd="0" destOrd="0" presId="urn:microsoft.com/office/officeart/2005/8/layout/vList6"/>
    <dgm:cxn modelId="{498C9F9F-BF50-4E9F-B5F7-9D5D48EB4846}" type="presOf" srcId="{1E39F2D7-70D7-4B3A-8DBA-3120B9BC8216}" destId="{16991E7C-F093-488C-B368-A45ADBB17608}" srcOrd="0" destOrd="0" presId="urn:microsoft.com/office/officeart/2005/8/layout/vList6"/>
    <dgm:cxn modelId="{9565DC0E-29FF-49C1-B9C7-2431EC37487C}" type="presOf" srcId="{B2CC9B3A-1071-4FE7-948B-CFBEDCD71E5C}" destId="{BD35ECCE-9F47-4A6B-976E-FCBD229F0255}" srcOrd="0" destOrd="0" presId="urn:microsoft.com/office/officeart/2005/8/layout/vList6"/>
    <dgm:cxn modelId="{50694487-6043-4F24-A435-B17F22710BA8}" srcId="{B2CC9B3A-1071-4FE7-948B-CFBEDCD71E5C}" destId="{5582A526-1B41-4036-AC47-97AD8EAE0E8E}" srcOrd="0" destOrd="0" parTransId="{073AE33D-ECEC-49DF-B2F0-608B341C8F06}" sibTransId="{5EA5E55E-A428-41FE-9B2C-EE995019DB3F}"/>
    <dgm:cxn modelId="{F97D0881-5966-406C-A9DC-902780F84FD2}" srcId="{1E39F2D7-70D7-4B3A-8DBA-3120B9BC8216}" destId="{B2CC9B3A-1071-4FE7-948B-CFBEDCD71E5C}" srcOrd="0" destOrd="0" parTransId="{5383FB9B-5383-4117-BAC2-6D17DB040FFA}" sibTransId="{7A61E19B-B97A-4282-943A-EAAD2B8FEE32}"/>
    <dgm:cxn modelId="{1B8E503A-84F3-424B-9272-EB61FF56255F}" type="presParOf" srcId="{16991E7C-F093-488C-B368-A45ADBB17608}" destId="{6A98BDE4-F5E1-4F3D-9458-FBD8DFD2EF71}" srcOrd="0" destOrd="0" presId="urn:microsoft.com/office/officeart/2005/8/layout/vList6"/>
    <dgm:cxn modelId="{A192833F-F20B-4707-AFB6-38EAAE61228B}" type="presParOf" srcId="{6A98BDE4-F5E1-4F3D-9458-FBD8DFD2EF71}" destId="{BD35ECCE-9F47-4A6B-976E-FCBD229F0255}" srcOrd="0" destOrd="0" presId="urn:microsoft.com/office/officeart/2005/8/layout/vList6"/>
    <dgm:cxn modelId="{00394B8B-8237-4F5F-B996-D3680C0CDFB1}" type="presParOf" srcId="{6A98BDE4-F5E1-4F3D-9458-FBD8DFD2EF71}" destId="{982C14F6-F340-4904-B51F-51223E748C29}" srcOrd="1" destOrd="0" presId="urn:microsoft.com/office/officeart/2005/8/layout/vList6"/>
    <dgm:cxn modelId="{5AC27102-0569-4E1A-870B-395CA1E610C3}" type="presParOf" srcId="{16991E7C-F093-488C-B368-A45ADBB17608}" destId="{7B8ACA77-70A5-4BBC-984F-412334C24C9D}" srcOrd="1" destOrd="0" presId="urn:microsoft.com/office/officeart/2005/8/layout/vList6"/>
    <dgm:cxn modelId="{5874E007-07F7-43CC-B3D2-92175581AC92}" type="presParOf" srcId="{16991E7C-F093-488C-B368-A45ADBB17608}" destId="{E8BD67B9-A4F5-4DD3-98C4-6A45DA1A7C09}" srcOrd="2" destOrd="0" presId="urn:microsoft.com/office/officeart/2005/8/layout/vList6"/>
    <dgm:cxn modelId="{02FE3B33-6083-4E8C-A8CA-AE5E0A4B7D74}" type="presParOf" srcId="{E8BD67B9-A4F5-4DD3-98C4-6A45DA1A7C09}" destId="{AAD92BB9-33A7-4589-ADB5-B53CC8EEFBD4}" srcOrd="0" destOrd="0" presId="urn:microsoft.com/office/officeart/2005/8/layout/vList6"/>
    <dgm:cxn modelId="{5893ACA5-1134-48B8-BEF7-62D4FF1950DF}" type="presParOf" srcId="{E8BD67B9-A4F5-4DD3-98C4-6A45DA1A7C09}" destId="{FB4D9F81-69BC-48DE-81D8-1491DDF38A2A}" srcOrd="1" destOrd="0" presId="urn:microsoft.com/office/officeart/2005/8/layout/vList6"/>
    <dgm:cxn modelId="{A81B6E0F-6E54-43E4-AB69-39BC9936F317}" type="presParOf" srcId="{16991E7C-F093-488C-B368-A45ADBB17608}" destId="{BCF36F21-53B3-4FA8-9F8A-71E0AF9C54B7}" srcOrd="3" destOrd="0" presId="urn:microsoft.com/office/officeart/2005/8/layout/vList6"/>
    <dgm:cxn modelId="{2633CD5B-318A-4D2D-A3F5-CE96212E060E}" type="presParOf" srcId="{16991E7C-F093-488C-B368-A45ADBB17608}" destId="{93B2FD7C-3940-4694-8C95-1811F2F9F7C5}" srcOrd="4" destOrd="0" presId="urn:microsoft.com/office/officeart/2005/8/layout/vList6"/>
    <dgm:cxn modelId="{5C2E2993-064B-4D9F-8D24-40F32D960ABF}" type="presParOf" srcId="{93B2FD7C-3940-4694-8C95-1811F2F9F7C5}" destId="{3E3E0A25-7FAA-4F11-B557-FABDAD6E4278}" srcOrd="0" destOrd="0" presId="urn:microsoft.com/office/officeart/2005/8/layout/vList6"/>
    <dgm:cxn modelId="{A736959A-297B-4E53-AF72-E8EB082A841C}" type="presParOf" srcId="{93B2FD7C-3940-4694-8C95-1811F2F9F7C5}" destId="{D521F573-9DC9-480D-9A47-EBB2C74ACCF0}" srcOrd="1" destOrd="0" presId="urn:microsoft.com/office/officeart/2005/8/layout/vList6"/>
    <dgm:cxn modelId="{E23AB0F8-CDC9-47A2-937E-08D73E0610EA}" type="presParOf" srcId="{16991E7C-F093-488C-B368-A45ADBB17608}" destId="{660F0D03-7FF1-4FF8-A5E6-75487A53F0B8}" srcOrd="5" destOrd="0" presId="urn:microsoft.com/office/officeart/2005/8/layout/vList6"/>
    <dgm:cxn modelId="{43E566CD-5EEA-40FF-8455-FDDA1D9EEAE9}" type="presParOf" srcId="{16991E7C-F093-488C-B368-A45ADBB17608}" destId="{34F30EC4-92EE-4744-8D03-4C6E74F9B84F}" srcOrd="6" destOrd="0" presId="urn:microsoft.com/office/officeart/2005/8/layout/vList6"/>
    <dgm:cxn modelId="{F6F91003-D3D9-4766-A08D-77CC0E09D1BE}" type="presParOf" srcId="{34F30EC4-92EE-4744-8D03-4C6E74F9B84F}" destId="{4AFC2A00-1761-457F-BEE9-B7396FFDD16F}" srcOrd="0" destOrd="0" presId="urn:microsoft.com/office/officeart/2005/8/layout/vList6"/>
    <dgm:cxn modelId="{FFCB7D17-F39B-4411-B006-5CE11B46893C}" type="presParOf" srcId="{34F30EC4-92EE-4744-8D03-4C6E74F9B84F}" destId="{1FF04559-C0A8-435A-B6DA-DDA5244C563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9F2D7-70D7-4B3A-8DBA-3120B9BC8216}" type="doc">
      <dgm:prSet loTypeId="urn:microsoft.com/office/officeart/2005/8/layout/vList6" loCatId="process" qsTypeId="urn:microsoft.com/office/officeart/2005/8/quickstyle/simple5" qsCatId="simple" csTypeId="urn:microsoft.com/office/officeart/2005/8/colors/accent1_2" csCatId="accent1" phldr="1"/>
      <dgm:spPr/>
      <dgm:t>
        <a:bodyPr/>
        <a:lstStyle/>
        <a:p>
          <a:endParaRPr lang="en-US"/>
        </a:p>
      </dgm:t>
    </dgm:pt>
    <dgm:pt modelId="{026648A9-F92A-4B7D-85A6-6C542867D627}">
      <dgm:prSet phldrT="[Text]"/>
      <dgm:spPr/>
      <dgm:t>
        <a:bodyPr/>
        <a:lstStyle/>
        <a:p>
          <a:r>
            <a:rPr lang="en-US" dirty="0" smtClean="0"/>
            <a:t>Progress BMPs</a:t>
          </a:r>
          <a:endParaRPr lang="en-US" dirty="0"/>
        </a:p>
      </dgm:t>
    </dgm:pt>
    <dgm:pt modelId="{5637FFB5-9598-4D89-9B59-C61BF36B9656}" type="parTrans" cxnId="{AE268B4B-7644-4546-A91A-499A23C2E6EC}">
      <dgm:prSet/>
      <dgm:spPr/>
      <dgm:t>
        <a:bodyPr/>
        <a:lstStyle/>
        <a:p>
          <a:endParaRPr lang="en-US"/>
        </a:p>
      </dgm:t>
    </dgm:pt>
    <dgm:pt modelId="{1BEF2912-2307-4E33-8263-A76B2782C9EA}" type="sibTrans" cxnId="{AE268B4B-7644-4546-A91A-499A23C2E6EC}">
      <dgm:prSet/>
      <dgm:spPr/>
      <dgm:t>
        <a:bodyPr/>
        <a:lstStyle/>
        <a:p>
          <a:endParaRPr lang="en-US"/>
        </a:p>
      </dgm:t>
    </dgm:pt>
    <dgm:pt modelId="{F0634448-6EA0-497B-B4FA-46A64BF7F41D}">
      <dgm:prSet phldrT="[Text]"/>
      <dgm:spPr/>
      <dgm:t>
        <a:bodyPr/>
        <a:lstStyle/>
        <a:p>
          <a:r>
            <a:rPr lang="en-US" dirty="0" smtClean="0"/>
            <a:t>BMPs installed from 07/01/2016 through 6/30/2017</a:t>
          </a:r>
          <a:endParaRPr lang="en-US" dirty="0"/>
        </a:p>
      </dgm:t>
    </dgm:pt>
    <dgm:pt modelId="{2070F7DC-7CA1-4029-A2BE-EB81C0C5EC89}" type="parTrans" cxnId="{30E68D68-E5F6-4B13-BDE3-FB0C3A660401}">
      <dgm:prSet/>
      <dgm:spPr/>
      <dgm:t>
        <a:bodyPr/>
        <a:lstStyle/>
        <a:p>
          <a:endParaRPr lang="en-US"/>
        </a:p>
      </dgm:t>
    </dgm:pt>
    <dgm:pt modelId="{9CE1F714-67C8-4F2E-8E81-003512F73351}" type="sibTrans" cxnId="{30E68D68-E5F6-4B13-BDE3-FB0C3A660401}">
      <dgm:prSet/>
      <dgm:spPr/>
      <dgm:t>
        <a:bodyPr/>
        <a:lstStyle/>
        <a:p>
          <a:endParaRPr lang="en-US"/>
        </a:p>
      </dgm:t>
    </dgm:pt>
    <dgm:pt modelId="{FE563525-F29B-4CF5-8472-64C0634A3E29}">
      <dgm:prSet phldrT="[Text]"/>
      <dgm:spPr/>
      <dgm:t>
        <a:bodyPr/>
        <a:lstStyle/>
        <a:p>
          <a:r>
            <a:rPr lang="en-US" dirty="0" smtClean="0"/>
            <a:t>Planned BMPs</a:t>
          </a:r>
          <a:endParaRPr lang="en-US" dirty="0"/>
        </a:p>
      </dgm:t>
    </dgm:pt>
    <dgm:pt modelId="{046BC180-6F8C-4BE8-8F0A-E89A55616448}" type="parTrans" cxnId="{5FAD67C6-DE0B-4305-8648-FBDA91C6A18B}">
      <dgm:prSet/>
      <dgm:spPr/>
      <dgm:t>
        <a:bodyPr/>
        <a:lstStyle/>
        <a:p>
          <a:endParaRPr lang="en-US"/>
        </a:p>
      </dgm:t>
    </dgm:pt>
    <dgm:pt modelId="{E4CE1CEF-3266-43FE-82D9-24C9553DD463}" type="sibTrans" cxnId="{5FAD67C6-DE0B-4305-8648-FBDA91C6A18B}">
      <dgm:prSet/>
      <dgm:spPr/>
      <dgm:t>
        <a:bodyPr/>
        <a:lstStyle/>
        <a:p>
          <a:endParaRPr lang="en-US"/>
        </a:p>
      </dgm:t>
    </dgm:pt>
    <dgm:pt modelId="{AC32BB75-E759-4CAD-A2B7-D8DC8C848262}">
      <dgm:prSet phldrT="[Text]"/>
      <dgm:spPr/>
      <dgm:t>
        <a:bodyPr/>
        <a:lstStyle/>
        <a:p>
          <a:r>
            <a:rPr lang="en-US" dirty="0" smtClean="0"/>
            <a:t>BMPs to be installed between 7/1/2017 through 6/30/2019</a:t>
          </a:r>
          <a:endParaRPr lang="en-US" dirty="0"/>
        </a:p>
      </dgm:t>
    </dgm:pt>
    <dgm:pt modelId="{07FBB3FB-BCBA-43BF-943A-E966015D9A0B}" type="parTrans" cxnId="{8C931325-624A-4D7B-91EC-DB01F340C436}">
      <dgm:prSet/>
      <dgm:spPr/>
      <dgm:t>
        <a:bodyPr/>
        <a:lstStyle/>
        <a:p>
          <a:endParaRPr lang="en-US"/>
        </a:p>
      </dgm:t>
    </dgm:pt>
    <dgm:pt modelId="{514C8160-2078-47ED-88F4-29FF4E4C22B5}" type="sibTrans" cxnId="{8C931325-624A-4D7B-91EC-DB01F340C436}">
      <dgm:prSet/>
      <dgm:spPr/>
      <dgm:t>
        <a:bodyPr/>
        <a:lstStyle/>
        <a:p>
          <a:endParaRPr lang="en-US"/>
        </a:p>
      </dgm:t>
    </dgm:pt>
    <dgm:pt modelId="{CE113E34-5D3E-48AF-8627-5B0FD911618B}">
      <dgm:prSet phldrT="[Text]"/>
      <dgm:spPr/>
      <dgm:t>
        <a:bodyPr/>
        <a:lstStyle/>
        <a:p>
          <a:r>
            <a:rPr lang="en-US" dirty="0" smtClean="0"/>
            <a:t>Programmatic Milestones</a:t>
          </a:r>
          <a:endParaRPr lang="en-US" dirty="0"/>
        </a:p>
      </dgm:t>
    </dgm:pt>
    <dgm:pt modelId="{83BBA7AC-D88A-43D3-98A6-892E8CD80025}" type="parTrans" cxnId="{95019B83-62DC-4CFC-AF3B-AC5424FDA8D0}">
      <dgm:prSet/>
      <dgm:spPr/>
      <dgm:t>
        <a:bodyPr/>
        <a:lstStyle/>
        <a:p>
          <a:endParaRPr lang="en-US"/>
        </a:p>
      </dgm:t>
    </dgm:pt>
    <dgm:pt modelId="{9CAC16A7-3BE4-48E8-A63B-FFF9536297A6}" type="sibTrans" cxnId="{95019B83-62DC-4CFC-AF3B-AC5424FDA8D0}">
      <dgm:prSet/>
      <dgm:spPr/>
      <dgm:t>
        <a:bodyPr/>
        <a:lstStyle/>
        <a:p>
          <a:endParaRPr lang="en-US"/>
        </a:p>
      </dgm:t>
    </dgm:pt>
    <dgm:pt modelId="{2F1DF59A-ACF9-4073-A9A5-BFAB13E19127}">
      <dgm:prSet/>
      <dgm:spPr/>
      <dgm:t>
        <a:bodyPr/>
        <a:lstStyle/>
        <a:p>
          <a:r>
            <a:rPr lang="en-US" dirty="0" smtClean="0"/>
            <a:t>Agency level actions to be completed in calendar years 2018 and 2019</a:t>
          </a:r>
          <a:endParaRPr lang="en-US" dirty="0"/>
        </a:p>
      </dgm:t>
    </dgm:pt>
    <dgm:pt modelId="{06550D2E-C4B1-4C8E-A01D-CBD203DF60C6}" type="parTrans" cxnId="{9A699693-0E12-4527-B56D-0B6B153414D1}">
      <dgm:prSet/>
      <dgm:spPr/>
      <dgm:t>
        <a:bodyPr/>
        <a:lstStyle/>
        <a:p>
          <a:endParaRPr lang="en-US"/>
        </a:p>
      </dgm:t>
    </dgm:pt>
    <dgm:pt modelId="{A9A769C4-EEF2-4AF9-AF44-15F5E85D5633}" type="sibTrans" cxnId="{9A699693-0E12-4527-B56D-0B6B153414D1}">
      <dgm:prSet/>
      <dgm:spPr/>
      <dgm:t>
        <a:bodyPr/>
        <a:lstStyle/>
        <a:p>
          <a:endParaRPr lang="en-US"/>
        </a:p>
      </dgm:t>
    </dgm:pt>
    <dgm:pt modelId="{B2CC9B3A-1071-4FE7-948B-CFBEDCD71E5C}">
      <dgm:prSet phldrT="[Text]"/>
      <dgm:spPr/>
      <dgm:t>
        <a:bodyPr/>
        <a:lstStyle/>
        <a:p>
          <a:r>
            <a:rPr lang="en-US" dirty="0" smtClean="0"/>
            <a:t>Historical BMPs</a:t>
          </a:r>
          <a:endParaRPr lang="en-US" dirty="0"/>
        </a:p>
      </dgm:t>
    </dgm:pt>
    <dgm:pt modelId="{5383FB9B-5383-4117-BAC2-6D17DB040FFA}" type="parTrans" cxnId="{F97D0881-5966-406C-A9DC-902780F84FD2}">
      <dgm:prSet/>
      <dgm:spPr/>
      <dgm:t>
        <a:bodyPr/>
        <a:lstStyle/>
        <a:p>
          <a:endParaRPr lang="en-US"/>
        </a:p>
      </dgm:t>
    </dgm:pt>
    <dgm:pt modelId="{7A61E19B-B97A-4282-943A-EAAD2B8FEE32}" type="sibTrans" cxnId="{F97D0881-5966-406C-A9DC-902780F84FD2}">
      <dgm:prSet/>
      <dgm:spPr/>
      <dgm:t>
        <a:bodyPr/>
        <a:lstStyle/>
        <a:p>
          <a:endParaRPr lang="en-US"/>
        </a:p>
      </dgm:t>
    </dgm:pt>
    <dgm:pt modelId="{5582A526-1B41-4036-AC47-97AD8EAE0E8E}">
      <dgm:prSet phldrT="[Text]" custT="1"/>
      <dgm:spPr/>
      <dgm:t>
        <a:bodyPr/>
        <a:lstStyle/>
        <a:p>
          <a:r>
            <a:rPr lang="en-US" sz="2500" dirty="0" smtClean="0"/>
            <a:t>Updates to BMPs installed from 1984 to 6/30/2016</a:t>
          </a:r>
          <a:endParaRPr lang="en-US" sz="2500" dirty="0"/>
        </a:p>
      </dgm:t>
    </dgm:pt>
    <dgm:pt modelId="{073AE33D-ECEC-49DF-B2F0-608B341C8F06}" type="parTrans" cxnId="{50694487-6043-4F24-A435-B17F22710BA8}">
      <dgm:prSet/>
      <dgm:spPr/>
      <dgm:t>
        <a:bodyPr/>
        <a:lstStyle/>
        <a:p>
          <a:endParaRPr lang="en-US"/>
        </a:p>
      </dgm:t>
    </dgm:pt>
    <dgm:pt modelId="{5EA5E55E-A428-41FE-9B2C-EE995019DB3F}" type="sibTrans" cxnId="{50694487-6043-4F24-A435-B17F22710BA8}">
      <dgm:prSet/>
      <dgm:spPr/>
      <dgm:t>
        <a:bodyPr/>
        <a:lstStyle/>
        <a:p>
          <a:endParaRPr lang="en-US"/>
        </a:p>
      </dgm:t>
    </dgm:pt>
    <dgm:pt modelId="{16991E7C-F093-488C-B368-A45ADBB17608}" type="pres">
      <dgm:prSet presAssocID="{1E39F2D7-70D7-4B3A-8DBA-3120B9BC8216}" presName="Name0" presStyleCnt="0">
        <dgm:presLayoutVars>
          <dgm:dir/>
          <dgm:animLvl val="lvl"/>
          <dgm:resizeHandles/>
        </dgm:presLayoutVars>
      </dgm:prSet>
      <dgm:spPr/>
      <dgm:t>
        <a:bodyPr/>
        <a:lstStyle/>
        <a:p>
          <a:endParaRPr lang="en-US"/>
        </a:p>
      </dgm:t>
    </dgm:pt>
    <dgm:pt modelId="{6A98BDE4-F5E1-4F3D-9458-FBD8DFD2EF71}" type="pres">
      <dgm:prSet presAssocID="{B2CC9B3A-1071-4FE7-948B-CFBEDCD71E5C}" presName="linNode" presStyleCnt="0"/>
      <dgm:spPr/>
    </dgm:pt>
    <dgm:pt modelId="{BD35ECCE-9F47-4A6B-976E-FCBD229F0255}" type="pres">
      <dgm:prSet presAssocID="{B2CC9B3A-1071-4FE7-948B-CFBEDCD71E5C}" presName="parentShp" presStyleLbl="node1" presStyleIdx="0" presStyleCnt="4">
        <dgm:presLayoutVars>
          <dgm:bulletEnabled val="1"/>
        </dgm:presLayoutVars>
      </dgm:prSet>
      <dgm:spPr/>
      <dgm:t>
        <a:bodyPr/>
        <a:lstStyle/>
        <a:p>
          <a:endParaRPr lang="en-US"/>
        </a:p>
      </dgm:t>
    </dgm:pt>
    <dgm:pt modelId="{982C14F6-F340-4904-B51F-51223E748C29}" type="pres">
      <dgm:prSet presAssocID="{B2CC9B3A-1071-4FE7-948B-CFBEDCD71E5C}" presName="childShp" presStyleLbl="bgAccFollowNode1" presStyleIdx="0" presStyleCnt="4">
        <dgm:presLayoutVars>
          <dgm:bulletEnabled val="1"/>
        </dgm:presLayoutVars>
      </dgm:prSet>
      <dgm:spPr/>
      <dgm:t>
        <a:bodyPr/>
        <a:lstStyle/>
        <a:p>
          <a:endParaRPr lang="en-US"/>
        </a:p>
      </dgm:t>
    </dgm:pt>
    <dgm:pt modelId="{7B8ACA77-70A5-4BBC-984F-412334C24C9D}" type="pres">
      <dgm:prSet presAssocID="{7A61E19B-B97A-4282-943A-EAAD2B8FEE32}" presName="spacing" presStyleCnt="0"/>
      <dgm:spPr/>
    </dgm:pt>
    <dgm:pt modelId="{E8BD67B9-A4F5-4DD3-98C4-6A45DA1A7C09}" type="pres">
      <dgm:prSet presAssocID="{026648A9-F92A-4B7D-85A6-6C542867D627}" presName="linNode" presStyleCnt="0"/>
      <dgm:spPr/>
    </dgm:pt>
    <dgm:pt modelId="{AAD92BB9-33A7-4589-ADB5-B53CC8EEFBD4}" type="pres">
      <dgm:prSet presAssocID="{026648A9-F92A-4B7D-85A6-6C542867D627}" presName="parentShp" presStyleLbl="node1" presStyleIdx="1" presStyleCnt="4">
        <dgm:presLayoutVars>
          <dgm:bulletEnabled val="1"/>
        </dgm:presLayoutVars>
      </dgm:prSet>
      <dgm:spPr/>
      <dgm:t>
        <a:bodyPr/>
        <a:lstStyle/>
        <a:p>
          <a:endParaRPr lang="en-US"/>
        </a:p>
      </dgm:t>
    </dgm:pt>
    <dgm:pt modelId="{FB4D9F81-69BC-48DE-81D8-1491DDF38A2A}" type="pres">
      <dgm:prSet presAssocID="{026648A9-F92A-4B7D-85A6-6C542867D627}" presName="childShp" presStyleLbl="bgAccFollowNode1" presStyleIdx="1" presStyleCnt="4">
        <dgm:presLayoutVars>
          <dgm:bulletEnabled val="1"/>
        </dgm:presLayoutVars>
      </dgm:prSet>
      <dgm:spPr/>
      <dgm:t>
        <a:bodyPr/>
        <a:lstStyle/>
        <a:p>
          <a:endParaRPr lang="en-US"/>
        </a:p>
      </dgm:t>
    </dgm:pt>
    <dgm:pt modelId="{BCF36F21-53B3-4FA8-9F8A-71E0AF9C54B7}" type="pres">
      <dgm:prSet presAssocID="{1BEF2912-2307-4E33-8263-A76B2782C9EA}" presName="spacing" presStyleCnt="0"/>
      <dgm:spPr/>
    </dgm:pt>
    <dgm:pt modelId="{93B2FD7C-3940-4694-8C95-1811F2F9F7C5}" type="pres">
      <dgm:prSet presAssocID="{FE563525-F29B-4CF5-8472-64C0634A3E29}" presName="linNode" presStyleCnt="0"/>
      <dgm:spPr/>
    </dgm:pt>
    <dgm:pt modelId="{3E3E0A25-7FAA-4F11-B557-FABDAD6E4278}" type="pres">
      <dgm:prSet presAssocID="{FE563525-F29B-4CF5-8472-64C0634A3E29}" presName="parentShp" presStyleLbl="node1" presStyleIdx="2" presStyleCnt="4">
        <dgm:presLayoutVars>
          <dgm:bulletEnabled val="1"/>
        </dgm:presLayoutVars>
      </dgm:prSet>
      <dgm:spPr/>
      <dgm:t>
        <a:bodyPr/>
        <a:lstStyle/>
        <a:p>
          <a:endParaRPr lang="en-US"/>
        </a:p>
      </dgm:t>
    </dgm:pt>
    <dgm:pt modelId="{D521F573-9DC9-480D-9A47-EBB2C74ACCF0}" type="pres">
      <dgm:prSet presAssocID="{FE563525-F29B-4CF5-8472-64C0634A3E29}" presName="childShp" presStyleLbl="bgAccFollowNode1" presStyleIdx="2" presStyleCnt="4">
        <dgm:presLayoutVars>
          <dgm:bulletEnabled val="1"/>
        </dgm:presLayoutVars>
      </dgm:prSet>
      <dgm:spPr/>
      <dgm:t>
        <a:bodyPr/>
        <a:lstStyle/>
        <a:p>
          <a:endParaRPr lang="en-US"/>
        </a:p>
      </dgm:t>
    </dgm:pt>
    <dgm:pt modelId="{660F0D03-7FF1-4FF8-A5E6-75487A53F0B8}" type="pres">
      <dgm:prSet presAssocID="{E4CE1CEF-3266-43FE-82D9-24C9553DD463}" presName="spacing" presStyleCnt="0"/>
      <dgm:spPr/>
    </dgm:pt>
    <dgm:pt modelId="{34F30EC4-92EE-4744-8D03-4C6E74F9B84F}" type="pres">
      <dgm:prSet presAssocID="{CE113E34-5D3E-48AF-8627-5B0FD911618B}" presName="linNode" presStyleCnt="0"/>
      <dgm:spPr/>
    </dgm:pt>
    <dgm:pt modelId="{4AFC2A00-1761-457F-BEE9-B7396FFDD16F}" type="pres">
      <dgm:prSet presAssocID="{CE113E34-5D3E-48AF-8627-5B0FD911618B}" presName="parentShp" presStyleLbl="node1" presStyleIdx="3" presStyleCnt="4">
        <dgm:presLayoutVars>
          <dgm:bulletEnabled val="1"/>
        </dgm:presLayoutVars>
      </dgm:prSet>
      <dgm:spPr/>
      <dgm:t>
        <a:bodyPr/>
        <a:lstStyle/>
        <a:p>
          <a:endParaRPr lang="en-US"/>
        </a:p>
      </dgm:t>
    </dgm:pt>
    <dgm:pt modelId="{1FF04559-C0A8-435A-B6DA-DDA5244C563F}" type="pres">
      <dgm:prSet presAssocID="{CE113E34-5D3E-48AF-8627-5B0FD911618B}" presName="childShp" presStyleLbl="bgAccFollowNode1" presStyleIdx="3" presStyleCnt="4">
        <dgm:presLayoutVars>
          <dgm:bulletEnabled val="1"/>
        </dgm:presLayoutVars>
      </dgm:prSet>
      <dgm:spPr/>
      <dgm:t>
        <a:bodyPr/>
        <a:lstStyle/>
        <a:p>
          <a:endParaRPr lang="en-US"/>
        </a:p>
      </dgm:t>
    </dgm:pt>
  </dgm:ptLst>
  <dgm:cxnLst>
    <dgm:cxn modelId="{1AC4A74F-DA0F-49F3-8CB2-97842DE78467}" type="presOf" srcId="{2F1DF59A-ACF9-4073-A9A5-BFAB13E19127}" destId="{1FF04559-C0A8-435A-B6DA-DDA5244C563F}" srcOrd="0" destOrd="0" presId="urn:microsoft.com/office/officeart/2005/8/layout/vList6"/>
    <dgm:cxn modelId="{50694487-6043-4F24-A435-B17F22710BA8}" srcId="{B2CC9B3A-1071-4FE7-948B-CFBEDCD71E5C}" destId="{5582A526-1B41-4036-AC47-97AD8EAE0E8E}" srcOrd="0" destOrd="0" parTransId="{073AE33D-ECEC-49DF-B2F0-608B341C8F06}" sibTransId="{5EA5E55E-A428-41FE-9B2C-EE995019DB3F}"/>
    <dgm:cxn modelId="{E1555AE6-6CDC-4E88-B306-10B352B20E41}" type="presOf" srcId="{FE563525-F29B-4CF5-8472-64C0634A3E29}" destId="{3E3E0A25-7FAA-4F11-B557-FABDAD6E4278}" srcOrd="0" destOrd="0" presId="urn:microsoft.com/office/officeart/2005/8/layout/vList6"/>
    <dgm:cxn modelId="{F97D0881-5966-406C-A9DC-902780F84FD2}" srcId="{1E39F2D7-70D7-4B3A-8DBA-3120B9BC8216}" destId="{B2CC9B3A-1071-4FE7-948B-CFBEDCD71E5C}" srcOrd="0" destOrd="0" parTransId="{5383FB9B-5383-4117-BAC2-6D17DB040FFA}" sibTransId="{7A61E19B-B97A-4282-943A-EAAD2B8FEE32}"/>
    <dgm:cxn modelId="{95019B83-62DC-4CFC-AF3B-AC5424FDA8D0}" srcId="{1E39F2D7-70D7-4B3A-8DBA-3120B9BC8216}" destId="{CE113E34-5D3E-48AF-8627-5B0FD911618B}" srcOrd="3" destOrd="0" parTransId="{83BBA7AC-D88A-43D3-98A6-892E8CD80025}" sibTransId="{9CAC16A7-3BE4-48E8-A63B-FFF9536297A6}"/>
    <dgm:cxn modelId="{30E68D68-E5F6-4B13-BDE3-FB0C3A660401}" srcId="{026648A9-F92A-4B7D-85A6-6C542867D627}" destId="{F0634448-6EA0-497B-B4FA-46A64BF7F41D}" srcOrd="0" destOrd="0" parTransId="{2070F7DC-7CA1-4029-A2BE-EB81C0C5EC89}" sibTransId="{9CE1F714-67C8-4F2E-8E81-003512F73351}"/>
    <dgm:cxn modelId="{D8CB05D4-36D5-4F11-854E-3FF209F18B41}" type="presOf" srcId="{026648A9-F92A-4B7D-85A6-6C542867D627}" destId="{AAD92BB9-33A7-4589-ADB5-B53CC8EEFBD4}" srcOrd="0" destOrd="0" presId="urn:microsoft.com/office/officeart/2005/8/layout/vList6"/>
    <dgm:cxn modelId="{B01DDA34-3ECC-4FED-9928-2FF81500B8AB}" type="presOf" srcId="{1E39F2D7-70D7-4B3A-8DBA-3120B9BC8216}" destId="{16991E7C-F093-488C-B368-A45ADBB17608}" srcOrd="0" destOrd="0" presId="urn:microsoft.com/office/officeart/2005/8/layout/vList6"/>
    <dgm:cxn modelId="{8C931325-624A-4D7B-91EC-DB01F340C436}" srcId="{FE563525-F29B-4CF5-8472-64C0634A3E29}" destId="{AC32BB75-E759-4CAD-A2B7-D8DC8C848262}" srcOrd="0" destOrd="0" parTransId="{07FBB3FB-BCBA-43BF-943A-E966015D9A0B}" sibTransId="{514C8160-2078-47ED-88F4-29FF4E4C22B5}"/>
    <dgm:cxn modelId="{D549535D-ACC2-468B-93CC-AB65DC800456}" type="presOf" srcId="{CE113E34-5D3E-48AF-8627-5B0FD911618B}" destId="{4AFC2A00-1761-457F-BEE9-B7396FFDD16F}" srcOrd="0" destOrd="0" presId="urn:microsoft.com/office/officeart/2005/8/layout/vList6"/>
    <dgm:cxn modelId="{CE14B962-C021-433A-9DB8-8F714AD037AF}" type="presOf" srcId="{B2CC9B3A-1071-4FE7-948B-CFBEDCD71E5C}" destId="{BD35ECCE-9F47-4A6B-976E-FCBD229F0255}" srcOrd="0" destOrd="0" presId="urn:microsoft.com/office/officeart/2005/8/layout/vList6"/>
    <dgm:cxn modelId="{9A699693-0E12-4527-B56D-0B6B153414D1}" srcId="{CE113E34-5D3E-48AF-8627-5B0FD911618B}" destId="{2F1DF59A-ACF9-4073-A9A5-BFAB13E19127}" srcOrd="0" destOrd="0" parTransId="{06550D2E-C4B1-4C8E-A01D-CBD203DF60C6}" sibTransId="{A9A769C4-EEF2-4AF9-AF44-15F5E85D5633}"/>
    <dgm:cxn modelId="{AE268B4B-7644-4546-A91A-499A23C2E6EC}" srcId="{1E39F2D7-70D7-4B3A-8DBA-3120B9BC8216}" destId="{026648A9-F92A-4B7D-85A6-6C542867D627}" srcOrd="1" destOrd="0" parTransId="{5637FFB5-9598-4D89-9B59-C61BF36B9656}" sibTransId="{1BEF2912-2307-4E33-8263-A76B2782C9EA}"/>
    <dgm:cxn modelId="{5A6A6C68-D841-4172-9C70-663C1317CD47}" type="presOf" srcId="{F0634448-6EA0-497B-B4FA-46A64BF7F41D}" destId="{FB4D9F81-69BC-48DE-81D8-1491DDF38A2A}" srcOrd="0" destOrd="0" presId="urn:microsoft.com/office/officeart/2005/8/layout/vList6"/>
    <dgm:cxn modelId="{929131C8-2D39-467A-89FF-71E7B2D6DF5D}" type="presOf" srcId="{AC32BB75-E759-4CAD-A2B7-D8DC8C848262}" destId="{D521F573-9DC9-480D-9A47-EBB2C74ACCF0}" srcOrd="0" destOrd="0" presId="urn:microsoft.com/office/officeart/2005/8/layout/vList6"/>
    <dgm:cxn modelId="{4EF5BFFE-123F-4112-AC53-85BB61D10B0D}" type="presOf" srcId="{5582A526-1B41-4036-AC47-97AD8EAE0E8E}" destId="{982C14F6-F340-4904-B51F-51223E748C29}" srcOrd="0" destOrd="0" presId="urn:microsoft.com/office/officeart/2005/8/layout/vList6"/>
    <dgm:cxn modelId="{5FAD67C6-DE0B-4305-8648-FBDA91C6A18B}" srcId="{1E39F2D7-70D7-4B3A-8DBA-3120B9BC8216}" destId="{FE563525-F29B-4CF5-8472-64C0634A3E29}" srcOrd="2" destOrd="0" parTransId="{046BC180-6F8C-4BE8-8F0A-E89A55616448}" sibTransId="{E4CE1CEF-3266-43FE-82D9-24C9553DD463}"/>
    <dgm:cxn modelId="{6D25C6ED-B082-4F2C-A60E-697EB3B7A4E1}" type="presParOf" srcId="{16991E7C-F093-488C-B368-A45ADBB17608}" destId="{6A98BDE4-F5E1-4F3D-9458-FBD8DFD2EF71}" srcOrd="0" destOrd="0" presId="urn:microsoft.com/office/officeart/2005/8/layout/vList6"/>
    <dgm:cxn modelId="{FC3B5BBA-91E1-40B8-8725-921181CE991C}" type="presParOf" srcId="{6A98BDE4-F5E1-4F3D-9458-FBD8DFD2EF71}" destId="{BD35ECCE-9F47-4A6B-976E-FCBD229F0255}" srcOrd="0" destOrd="0" presId="urn:microsoft.com/office/officeart/2005/8/layout/vList6"/>
    <dgm:cxn modelId="{75B23228-A752-4F41-8D3A-98668EBF8F09}" type="presParOf" srcId="{6A98BDE4-F5E1-4F3D-9458-FBD8DFD2EF71}" destId="{982C14F6-F340-4904-B51F-51223E748C29}" srcOrd="1" destOrd="0" presId="urn:microsoft.com/office/officeart/2005/8/layout/vList6"/>
    <dgm:cxn modelId="{500D1013-67B9-48A1-AE80-0ED509AD2459}" type="presParOf" srcId="{16991E7C-F093-488C-B368-A45ADBB17608}" destId="{7B8ACA77-70A5-4BBC-984F-412334C24C9D}" srcOrd="1" destOrd="0" presId="urn:microsoft.com/office/officeart/2005/8/layout/vList6"/>
    <dgm:cxn modelId="{94743EA5-A8DA-4EBD-9731-F64991CB33FC}" type="presParOf" srcId="{16991E7C-F093-488C-B368-A45ADBB17608}" destId="{E8BD67B9-A4F5-4DD3-98C4-6A45DA1A7C09}" srcOrd="2" destOrd="0" presId="urn:microsoft.com/office/officeart/2005/8/layout/vList6"/>
    <dgm:cxn modelId="{F2465FA7-712F-417E-9585-87ACAEAB4280}" type="presParOf" srcId="{E8BD67B9-A4F5-4DD3-98C4-6A45DA1A7C09}" destId="{AAD92BB9-33A7-4589-ADB5-B53CC8EEFBD4}" srcOrd="0" destOrd="0" presId="urn:microsoft.com/office/officeart/2005/8/layout/vList6"/>
    <dgm:cxn modelId="{C8C948A2-33DD-4326-9461-8AC80DB6D526}" type="presParOf" srcId="{E8BD67B9-A4F5-4DD3-98C4-6A45DA1A7C09}" destId="{FB4D9F81-69BC-48DE-81D8-1491DDF38A2A}" srcOrd="1" destOrd="0" presId="urn:microsoft.com/office/officeart/2005/8/layout/vList6"/>
    <dgm:cxn modelId="{383F31F6-E607-44D3-9594-06ADA2C81D1B}" type="presParOf" srcId="{16991E7C-F093-488C-B368-A45ADBB17608}" destId="{BCF36F21-53B3-4FA8-9F8A-71E0AF9C54B7}" srcOrd="3" destOrd="0" presId="urn:microsoft.com/office/officeart/2005/8/layout/vList6"/>
    <dgm:cxn modelId="{65B17933-289B-4760-8596-0D07807F3D3A}" type="presParOf" srcId="{16991E7C-F093-488C-B368-A45ADBB17608}" destId="{93B2FD7C-3940-4694-8C95-1811F2F9F7C5}" srcOrd="4" destOrd="0" presId="urn:microsoft.com/office/officeart/2005/8/layout/vList6"/>
    <dgm:cxn modelId="{D09193B1-5B19-47E3-9ECB-E7209601960D}" type="presParOf" srcId="{93B2FD7C-3940-4694-8C95-1811F2F9F7C5}" destId="{3E3E0A25-7FAA-4F11-B557-FABDAD6E4278}" srcOrd="0" destOrd="0" presId="urn:microsoft.com/office/officeart/2005/8/layout/vList6"/>
    <dgm:cxn modelId="{428A5837-5B4B-47DC-AB23-54C0CF772AE6}" type="presParOf" srcId="{93B2FD7C-3940-4694-8C95-1811F2F9F7C5}" destId="{D521F573-9DC9-480D-9A47-EBB2C74ACCF0}" srcOrd="1" destOrd="0" presId="urn:microsoft.com/office/officeart/2005/8/layout/vList6"/>
    <dgm:cxn modelId="{02AFE9F8-864D-406A-9C8C-3A20AB98CEF4}" type="presParOf" srcId="{16991E7C-F093-488C-B368-A45ADBB17608}" destId="{660F0D03-7FF1-4FF8-A5E6-75487A53F0B8}" srcOrd="5" destOrd="0" presId="urn:microsoft.com/office/officeart/2005/8/layout/vList6"/>
    <dgm:cxn modelId="{FC000E02-A7BF-45A8-B196-65ACD665374A}" type="presParOf" srcId="{16991E7C-F093-488C-B368-A45ADBB17608}" destId="{34F30EC4-92EE-4744-8D03-4C6E74F9B84F}" srcOrd="6" destOrd="0" presId="urn:microsoft.com/office/officeart/2005/8/layout/vList6"/>
    <dgm:cxn modelId="{842987D9-4F6D-4996-AE8C-AD15F41F6914}" type="presParOf" srcId="{34F30EC4-92EE-4744-8D03-4C6E74F9B84F}" destId="{4AFC2A00-1761-457F-BEE9-B7396FFDD16F}" srcOrd="0" destOrd="0" presId="urn:microsoft.com/office/officeart/2005/8/layout/vList6"/>
    <dgm:cxn modelId="{E8B173AA-94B4-4B85-8EDE-BC6C4243E6BF}" type="presParOf" srcId="{34F30EC4-92EE-4744-8D03-4C6E74F9B84F}" destId="{1FF04559-C0A8-435A-B6DA-DDA5244C563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3B0AF7-8661-4FE1-A78E-A8510263737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5CB5BD61-8724-4B6A-9F95-A8D0B743D8FA}">
      <dgm:prSet phldrT="[Text]" custT="1"/>
      <dgm:spPr/>
      <dgm:t>
        <a:bodyPr/>
        <a:lstStyle/>
        <a:p>
          <a:r>
            <a:rPr lang="en-US" sz="3000" dirty="0" smtClean="0"/>
            <a:t>Jurisdiction </a:t>
          </a:r>
          <a:r>
            <a:rPr lang="en-US" sz="3000" dirty="0" err="1" smtClean="0"/>
            <a:t>POC</a:t>
          </a:r>
          <a:endParaRPr lang="en-US" sz="3000" dirty="0"/>
        </a:p>
      </dgm:t>
    </dgm:pt>
    <dgm:pt modelId="{1AB7C68B-75E3-48EC-AA87-B6A8B8DB0EA8}" type="parTrans" cxnId="{40BD6E22-0467-4F73-9419-BF7E1C009977}">
      <dgm:prSet/>
      <dgm:spPr/>
      <dgm:t>
        <a:bodyPr/>
        <a:lstStyle/>
        <a:p>
          <a:endParaRPr lang="en-US" sz="3000"/>
        </a:p>
      </dgm:t>
    </dgm:pt>
    <dgm:pt modelId="{F5AA597B-6D42-4832-A757-BF0E187BF012}" type="sibTrans" cxnId="{40BD6E22-0467-4F73-9419-BF7E1C009977}">
      <dgm:prSet/>
      <dgm:spPr/>
      <dgm:t>
        <a:bodyPr/>
        <a:lstStyle/>
        <a:p>
          <a:endParaRPr lang="en-US" sz="3000"/>
        </a:p>
      </dgm:t>
    </dgm:pt>
    <dgm:pt modelId="{3EF28ADF-0FA2-414B-9E21-C17796E799C8}">
      <dgm:prSet phldrT="[Text]" custT="1"/>
      <dgm:spPr/>
      <dgm:t>
        <a:bodyPr/>
        <a:lstStyle/>
        <a:p>
          <a:r>
            <a:rPr lang="en-US" sz="3000" dirty="0" smtClean="0"/>
            <a:t>Bill Keeling</a:t>
          </a:r>
          <a:endParaRPr lang="en-US" sz="3000" dirty="0"/>
        </a:p>
      </dgm:t>
    </dgm:pt>
    <dgm:pt modelId="{C54EDD1E-E36C-4D49-B63D-68669E2AA14C}" type="parTrans" cxnId="{6D6364F3-08AE-4C5D-BB37-E82ED7121C26}">
      <dgm:prSet/>
      <dgm:spPr/>
      <dgm:t>
        <a:bodyPr/>
        <a:lstStyle/>
        <a:p>
          <a:endParaRPr lang="en-US" sz="3000"/>
        </a:p>
      </dgm:t>
    </dgm:pt>
    <dgm:pt modelId="{DCF31620-9F4B-4C8A-9A62-6AAAF8C1E2B1}" type="sibTrans" cxnId="{6D6364F3-08AE-4C5D-BB37-E82ED7121C26}">
      <dgm:prSet/>
      <dgm:spPr/>
      <dgm:t>
        <a:bodyPr/>
        <a:lstStyle/>
        <a:p>
          <a:endParaRPr lang="en-US" sz="3000"/>
        </a:p>
      </dgm:t>
    </dgm:pt>
    <dgm:pt modelId="{4B1BFFFB-1C91-430C-AEFF-07D48E492C5E}">
      <dgm:prSet phldrT="[Text]" custT="1"/>
      <dgm:spPr/>
      <dgm:t>
        <a:bodyPr/>
        <a:lstStyle/>
        <a:p>
          <a:r>
            <a:rPr lang="en-US" sz="2800" dirty="0" smtClean="0"/>
            <a:t>Non-point Source Analyst</a:t>
          </a:r>
          <a:endParaRPr lang="en-US" sz="2800" dirty="0"/>
        </a:p>
      </dgm:t>
    </dgm:pt>
    <dgm:pt modelId="{CE38E5A3-1C47-4E95-9A6A-FECF842AAC20}" type="parTrans" cxnId="{01087542-7FAF-40C3-883D-C0A24943A108}">
      <dgm:prSet/>
      <dgm:spPr/>
      <dgm:t>
        <a:bodyPr/>
        <a:lstStyle/>
        <a:p>
          <a:endParaRPr lang="en-US" sz="3000"/>
        </a:p>
      </dgm:t>
    </dgm:pt>
    <dgm:pt modelId="{7418173A-4DB8-4AE9-9A48-FDF9EC9BC024}" type="sibTrans" cxnId="{01087542-7FAF-40C3-883D-C0A24943A108}">
      <dgm:prSet/>
      <dgm:spPr/>
      <dgm:t>
        <a:bodyPr/>
        <a:lstStyle/>
        <a:p>
          <a:endParaRPr lang="en-US" sz="3000"/>
        </a:p>
      </dgm:t>
    </dgm:pt>
    <dgm:pt modelId="{A791B956-75DD-4FE9-A758-D474D7CD3DCF}">
      <dgm:prSet phldrT="[Text]" custT="1"/>
      <dgm:spPr/>
      <dgm:t>
        <a:bodyPr/>
        <a:lstStyle/>
        <a:p>
          <a:r>
            <a:rPr lang="en-US" sz="3000" dirty="0" smtClean="0"/>
            <a:t>EMAIL and Phone</a:t>
          </a:r>
          <a:endParaRPr lang="en-US" sz="3000" dirty="0"/>
        </a:p>
      </dgm:t>
    </dgm:pt>
    <dgm:pt modelId="{97001DD5-775F-4EE5-A89F-CE69B68C1A40}" type="parTrans" cxnId="{AACAFB6E-1D50-41E5-AE38-1955705D6AEA}">
      <dgm:prSet/>
      <dgm:spPr/>
      <dgm:t>
        <a:bodyPr/>
        <a:lstStyle/>
        <a:p>
          <a:endParaRPr lang="en-US" sz="3000"/>
        </a:p>
      </dgm:t>
    </dgm:pt>
    <dgm:pt modelId="{F75C36F8-5395-46D7-A020-586526F77769}" type="sibTrans" cxnId="{AACAFB6E-1D50-41E5-AE38-1955705D6AEA}">
      <dgm:prSet/>
      <dgm:spPr/>
      <dgm:t>
        <a:bodyPr/>
        <a:lstStyle/>
        <a:p>
          <a:endParaRPr lang="en-US" sz="3000"/>
        </a:p>
      </dgm:t>
    </dgm:pt>
    <dgm:pt modelId="{B3127BBF-D7B5-4396-A94C-DC2142F34478}">
      <dgm:prSet phldrT="[Text]" custT="1"/>
      <dgm:spPr/>
      <dgm:t>
        <a:bodyPr/>
        <a:lstStyle/>
        <a:p>
          <a:r>
            <a:rPr lang="en-US" sz="2000" dirty="0" smtClean="0"/>
            <a:t>William.keeling@deq.virginia.gov</a:t>
          </a:r>
          <a:endParaRPr lang="en-US" sz="2000" dirty="0"/>
        </a:p>
      </dgm:t>
    </dgm:pt>
    <dgm:pt modelId="{D3E3E227-C1B5-4016-AE87-32D3DB059A07}" type="parTrans" cxnId="{57416BD8-5BCF-4C6A-9219-F0C41CFDCC74}">
      <dgm:prSet/>
      <dgm:spPr/>
      <dgm:t>
        <a:bodyPr/>
        <a:lstStyle/>
        <a:p>
          <a:endParaRPr lang="en-US" sz="3000"/>
        </a:p>
      </dgm:t>
    </dgm:pt>
    <dgm:pt modelId="{87479AD4-FC19-48A3-8B48-C3E5953EBE09}" type="sibTrans" cxnId="{57416BD8-5BCF-4C6A-9219-F0C41CFDCC74}">
      <dgm:prSet/>
      <dgm:spPr/>
      <dgm:t>
        <a:bodyPr/>
        <a:lstStyle/>
        <a:p>
          <a:endParaRPr lang="en-US" sz="3000"/>
        </a:p>
      </dgm:t>
    </dgm:pt>
    <dgm:pt modelId="{9326AE6B-84A2-4C38-A101-27CB360253BC}">
      <dgm:prSet phldrT="[Text]" custT="1"/>
      <dgm:spPr/>
      <dgm:t>
        <a:bodyPr/>
        <a:lstStyle/>
        <a:p>
          <a:r>
            <a:rPr lang="en-US" sz="3000" dirty="0" smtClean="0"/>
            <a:t>804-698-4342</a:t>
          </a:r>
          <a:endParaRPr lang="en-US" sz="3000" dirty="0"/>
        </a:p>
      </dgm:t>
    </dgm:pt>
    <dgm:pt modelId="{41462B43-15E2-4623-84EC-B14B0603C76C}" type="parTrans" cxnId="{E86DD0B8-A14B-4A6C-9690-54F0C0D68678}">
      <dgm:prSet/>
      <dgm:spPr/>
      <dgm:t>
        <a:bodyPr/>
        <a:lstStyle/>
        <a:p>
          <a:endParaRPr lang="en-US" sz="3000"/>
        </a:p>
      </dgm:t>
    </dgm:pt>
    <dgm:pt modelId="{AA67BEB1-A1DC-46EE-96BB-EEBB11130A6A}" type="sibTrans" cxnId="{E86DD0B8-A14B-4A6C-9690-54F0C0D68678}">
      <dgm:prSet/>
      <dgm:spPr/>
      <dgm:t>
        <a:bodyPr/>
        <a:lstStyle/>
        <a:p>
          <a:endParaRPr lang="en-US" sz="3000"/>
        </a:p>
      </dgm:t>
    </dgm:pt>
    <dgm:pt modelId="{80707C4C-2931-4469-9401-BADC17251DFF}">
      <dgm:prSet phldrT="[Text]" custT="1"/>
      <dgm:spPr/>
      <dgm:t>
        <a:bodyPr/>
        <a:lstStyle/>
        <a:p>
          <a:r>
            <a:rPr lang="en-US" sz="3000" dirty="0" smtClean="0"/>
            <a:t>Template Used</a:t>
          </a:r>
          <a:endParaRPr lang="en-US" sz="3000" dirty="0"/>
        </a:p>
      </dgm:t>
    </dgm:pt>
    <dgm:pt modelId="{4E3F9B2A-77DA-474C-BE72-E58C5A091D23}" type="parTrans" cxnId="{6641189D-5891-4350-8578-2F551A16810A}">
      <dgm:prSet/>
      <dgm:spPr/>
      <dgm:t>
        <a:bodyPr/>
        <a:lstStyle/>
        <a:p>
          <a:endParaRPr lang="en-US" sz="3000"/>
        </a:p>
      </dgm:t>
    </dgm:pt>
    <dgm:pt modelId="{A460CB12-54AE-45A8-A008-BD049FE31F24}" type="sibTrans" cxnId="{6641189D-5891-4350-8578-2F551A16810A}">
      <dgm:prSet/>
      <dgm:spPr/>
      <dgm:t>
        <a:bodyPr/>
        <a:lstStyle/>
        <a:p>
          <a:endParaRPr lang="en-US" sz="3000"/>
        </a:p>
      </dgm:t>
    </dgm:pt>
    <dgm:pt modelId="{F45EDAD3-9765-4B6E-AA24-85DCD6F57656}">
      <dgm:prSet phldrT="[Text]" custT="1"/>
      <dgm:spPr/>
      <dgm:t>
        <a:bodyPr/>
        <a:lstStyle/>
        <a:p>
          <a:r>
            <a:rPr lang="en-US" sz="3000" dirty="0" smtClean="0"/>
            <a:t>Online:  Virginia BMP Warehouse</a:t>
          </a:r>
          <a:endParaRPr lang="en-US" sz="3000" dirty="0"/>
        </a:p>
      </dgm:t>
    </dgm:pt>
    <dgm:pt modelId="{6F771D70-97BC-4464-828C-0A78CC7BD45B}" type="parTrans" cxnId="{91A47806-ED0C-424A-A800-26E8380C2AEC}">
      <dgm:prSet/>
      <dgm:spPr/>
      <dgm:t>
        <a:bodyPr/>
        <a:lstStyle/>
        <a:p>
          <a:endParaRPr lang="en-US" sz="3000"/>
        </a:p>
      </dgm:t>
    </dgm:pt>
    <dgm:pt modelId="{37804510-5B24-4556-A8A5-56267DB803B5}" type="sibTrans" cxnId="{91A47806-ED0C-424A-A800-26E8380C2AEC}">
      <dgm:prSet/>
      <dgm:spPr/>
      <dgm:t>
        <a:bodyPr/>
        <a:lstStyle/>
        <a:p>
          <a:endParaRPr lang="en-US" sz="3000"/>
        </a:p>
      </dgm:t>
    </dgm:pt>
    <dgm:pt modelId="{8A3662D9-D433-48E4-93A7-8D2ED5B72321}">
      <dgm:prSet phldrT="[Text]" custT="1"/>
      <dgm:spPr/>
      <dgm:t>
        <a:bodyPr/>
        <a:lstStyle/>
        <a:p>
          <a:r>
            <a:rPr lang="en-US" sz="3000" dirty="0" smtClean="0"/>
            <a:t>Specific Coordination</a:t>
          </a:r>
          <a:endParaRPr lang="en-US" sz="3000" dirty="0"/>
        </a:p>
      </dgm:t>
    </dgm:pt>
    <dgm:pt modelId="{9DDBD5A2-141D-4BBA-A21A-59FD1140CFF6}" type="parTrans" cxnId="{97684A1F-331E-4EF8-AD65-03C639B59A91}">
      <dgm:prSet/>
      <dgm:spPr/>
      <dgm:t>
        <a:bodyPr/>
        <a:lstStyle/>
        <a:p>
          <a:endParaRPr lang="en-US" sz="3000"/>
        </a:p>
      </dgm:t>
    </dgm:pt>
    <dgm:pt modelId="{C3CB2552-ADE6-41D1-9FC2-A2B4ED8C6298}" type="sibTrans" cxnId="{97684A1F-331E-4EF8-AD65-03C639B59A91}">
      <dgm:prSet/>
      <dgm:spPr/>
      <dgm:t>
        <a:bodyPr/>
        <a:lstStyle/>
        <a:p>
          <a:endParaRPr lang="en-US" sz="3000"/>
        </a:p>
      </dgm:t>
    </dgm:pt>
    <dgm:pt modelId="{209B9626-26D3-4053-9273-999F36E0846F}">
      <dgm:prSet phldrT="[Text]" custT="1"/>
      <dgm:spPr/>
      <dgm:t>
        <a:bodyPr/>
        <a:lstStyle/>
        <a:p>
          <a:endParaRPr lang="en-US" sz="3000" dirty="0" smtClean="0"/>
        </a:p>
        <a:p>
          <a:r>
            <a:rPr lang="en-US" sz="3000" dirty="0" smtClean="0"/>
            <a:t>Uses online database for reporting progress</a:t>
          </a:r>
          <a:br>
            <a:rPr lang="en-US" sz="3000" dirty="0" smtClean="0"/>
          </a:br>
          <a:endParaRPr lang="en-US" sz="3000" dirty="0"/>
        </a:p>
      </dgm:t>
    </dgm:pt>
    <dgm:pt modelId="{52EE417E-BEB0-489D-9337-3100BA46A32D}" type="parTrans" cxnId="{3AF45F55-B3BF-4042-B8B1-5092572FD1D1}">
      <dgm:prSet/>
      <dgm:spPr/>
      <dgm:t>
        <a:bodyPr/>
        <a:lstStyle/>
        <a:p>
          <a:endParaRPr lang="en-US" sz="3000"/>
        </a:p>
      </dgm:t>
    </dgm:pt>
    <dgm:pt modelId="{F2ABE7BF-6A44-47B8-99AB-C5649EB28869}" type="sibTrans" cxnId="{3AF45F55-B3BF-4042-B8B1-5092572FD1D1}">
      <dgm:prSet/>
      <dgm:spPr/>
      <dgm:t>
        <a:bodyPr/>
        <a:lstStyle/>
        <a:p>
          <a:endParaRPr lang="en-US" sz="3000"/>
        </a:p>
      </dgm:t>
    </dgm:pt>
    <dgm:pt modelId="{9612ABCE-44D3-4EA2-ACC4-835A1C19464D}" type="pres">
      <dgm:prSet presAssocID="{043B0AF7-8661-4FE1-A78E-A8510263737B}" presName="Name0" presStyleCnt="0">
        <dgm:presLayoutVars>
          <dgm:dir/>
          <dgm:animLvl val="lvl"/>
          <dgm:resizeHandles val="exact"/>
        </dgm:presLayoutVars>
      </dgm:prSet>
      <dgm:spPr/>
      <dgm:t>
        <a:bodyPr/>
        <a:lstStyle/>
        <a:p>
          <a:endParaRPr lang="en-US"/>
        </a:p>
      </dgm:t>
    </dgm:pt>
    <dgm:pt modelId="{6EBCA9A0-2D4A-4BB9-91CF-9A943A5991EE}" type="pres">
      <dgm:prSet presAssocID="{8A3662D9-D433-48E4-93A7-8D2ED5B72321}" presName="boxAndChildren" presStyleCnt="0"/>
      <dgm:spPr/>
    </dgm:pt>
    <dgm:pt modelId="{E0BC0C87-D083-45A4-81E0-2EE45CA06674}" type="pres">
      <dgm:prSet presAssocID="{8A3662D9-D433-48E4-93A7-8D2ED5B72321}" presName="parentTextBox" presStyleLbl="node1" presStyleIdx="0" presStyleCnt="4"/>
      <dgm:spPr/>
      <dgm:t>
        <a:bodyPr/>
        <a:lstStyle/>
        <a:p>
          <a:endParaRPr lang="en-US"/>
        </a:p>
      </dgm:t>
    </dgm:pt>
    <dgm:pt modelId="{265F6DC5-DE81-4688-A7AB-6257F3078825}" type="pres">
      <dgm:prSet presAssocID="{8A3662D9-D433-48E4-93A7-8D2ED5B72321}" presName="entireBox" presStyleLbl="node1" presStyleIdx="0" presStyleCnt="4"/>
      <dgm:spPr/>
      <dgm:t>
        <a:bodyPr/>
        <a:lstStyle/>
        <a:p>
          <a:endParaRPr lang="en-US"/>
        </a:p>
      </dgm:t>
    </dgm:pt>
    <dgm:pt modelId="{F3EE2A5B-3DD8-4374-B77F-5AEF606D7034}" type="pres">
      <dgm:prSet presAssocID="{8A3662D9-D433-48E4-93A7-8D2ED5B72321}" presName="descendantBox" presStyleCnt="0"/>
      <dgm:spPr/>
    </dgm:pt>
    <dgm:pt modelId="{777C1693-FDD1-46E0-A045-C2D9DD2E2AEF}" type="pres">
      <dgm:prSet presAssocID="{209B9626-26D3-4053-9273-999F36E0846F}" presName="childTextBox" presStyleLbl="fgAccFollowNode1" presStyleIdx="0" presStyleCnt="6" custLinFactNeighborY="60217">
        <dgm:presLayoutVars>
          <dgm:bulletEnabled val="1"/>
        </dgm:presLayoutVars>
      </dgm:prSet>
      <dgm:spPr/>
      <dgm:t>
        <a:bodyPr/>
        <a:lstStyle/>
        <a:p>
          <a:endParaRPr lang="en-US"/>
        </a:p>
      </dgm:t>
    </dgm:pt>
    <dgm:pt modelId="{13971694-D1A3-4F77-8270-955B90F2B4FD}" type="pres">
      <dgm:prSet presAssocID="{A460CB12-54AE-45A8-A008-BD049FE31F24}" presName="sp" presStyleCnt="0"/>
      <dgm:spPr/>
    </dgm:pt>
    <dgm:pt modelId="{0D181085-8AAE-4EC3-AB20-2B92EA5016E9}" type="pres">
      <dgm:prSet presAssocID="{80707C4C-2931-4469-9401-BADC17251DFF}" presName="arrowAndChildren" presStyleCnt="0"/>
      <dgm:spPr/>
    </dgm:pt>
    <dgm:pt modelId="{1FCC8188-A9B8-461C-B693-7EF409E0ECCF}" type="pres">
      <dgm:prSet presAssocID="{80707C4C-2931-4469-9401-BADC17251DFF}" presName="parentTextArrow" presStyleLbl="node1" presStyleIdx="0" presStyleCnt="4"/>
      <dgm:spPr/>
      <dgm:t>
        <a:bodyPr/>
        <a:lstStyle/>
        <a:p>
          <a:endParaRPr lang="en-US"/>
        </a:p>
      </dgm:t>
    </dgm:pt>
    <dgm:pt modelId="{811FE948-453B-4540-881A-A9C9301C89E2}" type="pres">
      <dgm:prSet presAssocID="{80707C4C-2931-4469-9401-BADC17251DFF}" presName="arrow" presStyleLbl="node1" presStyleIdx="1" presStyleCnt="4"/>
      <dgm:spPr/>
      <dgm:t>
        <a:bodyPr/>
        <a:lstStyle/>
        <a:p>
          <a:endParaRPr lang="en-US"/>
        </a:p>
      </dgm:t>
    </dgm:pt>
    <dgm:pt modelId="{8629B23C-DC24-48FD-96EE-EDD51E970126}" type="pres">
      <dgm:prSet presAssocID="{80707C4C-2931-4469-9401-BADC17251DFF}" presName="descendantArrow" presStyleCnt="0"/>
      <dgm:spPr/>
    </dgm:pt>
    <dgm:pt modelId="{BA60CF0A-CF54-4DD7-A4B9-A1E47EE8BD93}" type="pres">
      <dgm:prSet presAssocID="{F45EDAD3-9765-4B6E-AA24-85DCD6F57656}" presName="childTextArrow" presStyleLbl="fgAccFollowNode1" presStyleIdx="1" presStyleCnt="6">
        <dgm:presLayoutVars>
          <dgm:bulletEnabled val="1"/>
        </dgm:presLayoutVars>
      </dgm:prSet>
      <dgm:spPr/>
      <dgm:t>
        <a:bodyPr/>
        <a:lstStyle/>
        <a:p>
          <a:endParaRPr lang="en-US"/>
        </a:p>
      </dgm:t>
    </dgm:pt>
    <dgm:pt modelId="{6EB4D873-ED23-48F1-91AC-409F9A203FCD}" type="pres">
      <dgm:prSet presAssocID="{F75C36F8-5395-46D7-A020-586526F77769}" presName="sp" presStyleCnt="0"/>
      <dgm:spPr/>
    </dgm:pt>
    <dgm:pt modelId="{C98D7DDD-16D0-4A97-BBC6-CA82AF1E68CE}" type="pres">
      <dgm:prSet presAssocID="{A791B956-75DD-4FE9-A758-D474D7CD3DCF}" presName="arrowAndChildren" presStyleCnt="0"/>
      <dgm:spPr/>
    </dgm:pt>
    <dgm:pt modelId="{994D9DD4-B366-40A4-8FB0-E0AA0B5C1886}" type="pres">
      <dgm:prSet presAssocID="{A791B956-75DD-4FE9-A758-D474D7CD3DCF}" presName="parentTextArrow" presStyleLbl="node1" presStyleIdx="1" presStyleCnt="4"/>
      <dgm:spPr/>
      <dgm:t>
        <a:bodyPr/>
        <a:lstStyle/>
        <a:p>
          <a:endParaRPr lang="en-US"/>
        </a:p>
      </dgm:t>
    </dgm:pt>
    <dgm:pt modelId="{4D73D259-6735-407D-9AEA-DAB63996B7A1}" type="pres">
      <dgm:prSet presAssocID="{A791B956-75DD-4FE9-A758-D474D7CD3DCF}" presName="arrow" presStyleLbl="node1" presStyleIdx="2" presStyleCnt="4"/>
      <dgm:spPr/>
      <dgm:t>
        <a:bodyPr/>
        <a:lstStyle/>
        <a:p>
          <a:endParaRPr lang="en-US"/>
        </a:p>
      </dgm:t>
    </dgm:pt>
    <dgm:pt modelId="{6A04EB75-5560-41AD-AEBC-F4FA46B840C6}" type="pres">
      <dgm:prSet presAssocID="{A791B956-75DD-4FE9-A758-D474D7CD3DCF}" presName="descendantArrow" presStyleCnt="0"/>
      <dgm:spPr/>
    </dgm:pt>
    <dgm:pt modelId="{D660A7EC-417D-4D7B-B306-EA3E56C2BF2E}" type="pres">
      <dgm:prSet presAssocID="{B3127BBF-D7B5-4396-A94C-DC2142F34478}" presName="childTextArrow" presStyleLbl="fgAccFollowNode1" presStyleIdx="2" presStyleCnt="6">
        <dgm:presLayoutVars>
          <dgm:bulletEnabled val="1"/>
        </dgm:presLayoutVars>
      </dgm:prSet>
      <dgm:spPr/>
      <dgm:t>
        <a:bodyPr/>
        <a:lstStyle/>
        <a:p>
          <a:endParaRPr lang="en-US"/>
        </a:p>
      </dgm:t>
    </dgm:pt>
    <dgm:pt modelId="{C918F609-E9FA-4C46-B3B9-2CFF7051DF46}" type="pres">
      <dgm:prSet presAssocID="{9326AE6B-84A2-4C38-A101-27CB360253BC}" presName="childTextArrow" presStyleLbl="fgAccFollowNode1" presStyleIdx="3" presStyleCnt="6">
        <dgm:presLayoutVars>
          <dgm:bulletEnabled val="1"/>
        </dgm:presLayoutVars>
      </dgm:prSet>
      <dgm:spPr/>
      <dgm:t>
        <a:bodyPr/>
        <a:lstStyle/>
        <a:p>
          <a:endParaRPr lang="en-US"/>
        </a:p>
      </dgm:t>
    </dgm:pt>
    <dgm:pt modelId="{77E75850-6AC0-47C3-98F4-57031DE01287}" type="pres">
      <dgm:prSet presAssocID="{F5AA597B-6D42-4832-A757-BF0E187BF012}" presName="sp" presStyleCnt="0"/>
      <dgm:spPr/>
    </dgm:pt>
    <dgm:pt modelId="{1E710D59-DD82-4CFC-85CF-8DA7093797AD}" type="pres">
      <dgm:prSet presAssocID="{5CB5BD61-8724-4B6A-9F95-A8D0B743D8FA}" presName="arrowAndChildren" presStyleCnt="0"/>
      <dgm:spPr/>
    </dgm:pt>
    <dgm:pt modelId="{A81715A4-DA33-4DA1-8F23-78A005F01D48}" type="pres">
      <dgm:prSet presAssocID="{5CB5BD61-8724-4B6A-9F95-A8D0B743D8FA}" presName="parentTextArrow" presStyleLbl="node1" presStyleIdx="2" presStyleCnt="4"/>
      <dgm:spPr/>
      <dgm:t>
        <a:bodyPr/>
        <a:lstStyle/>
        <a:p>
          <a:endParaRPr lang="en-US"/>
        </a:p>
      </dgm:t>
    </dgm:pt>
    <dgm:pt modelId="{F17E0F82-AD14-4F4D-9EF3-C451892F8889}" type="pres">
      <dgm:prSet presAssocID="{5CB5BD61-8724-4B6A-9F95-A8D0B743D8FA}" presName="arrow" presStyleLbl="node1" presStyleIdx="3" presStyleCnt="4"/>
      <dgm:spPr/>
      <dgm:t>
        <a:bodyPr/>
        <a:lstStyle/>
        <a:p>
          <a:endParaRPr lang="en-US"/>
        </a:p>
      </dgm:t>
    </dgm:pt>
    <dgm:pt modelId="{2B0109C2-5DCB-40ED-B33E-4ABCC42AE928}" type="pres">
      <dgm:prSet presAssocID="{5CB5BD61-8724-4B6A-9F95-A8D0B743D8FA}" presName="descendantArrow" presStyleCnt="0"/>
      <dgm:spPr/>
    </dgm:pt>
    <dgm:pt modelId="{CBB38494-3C7F-4548-A2BA-71E125D36EC6}" type="pres">
      <dgm:prSet presAssocID="{3EF28ADF-0FA2-414B-9E21-C17796E799C8}" presName="childTextArrow" presStyleLbl="fgAccFollowNode1" presStyleIdx="4" presStyleCnt="6">
        <dgm:presLayoutVars>
          <dgm:bulletEnabled val="1"/>
        </dgm:presLayoutVars>
      </dgm:prSet>
      <dgm:spPr/>
      <dgm:t>
        <a:bodyPr/>
        <a:lstStyle/>
        <a:p>
          <a:endParaRPr lang="en-US"/>
        </a:p>
      </dgm:t>
    </dgm:pt>
    <dgm:pt modelId="{6875F738-7FCA-4D09-852E-91384B9CDE1C}" type="pres">
      <dgm:prSet presAssocID="{4B1BFFFB-1C91-430C-AEFF-07D48E492C5E}" presName="childTextArrow" presStyleLbl="fgAccFollowNode1" presStyleIdx="5" presStyleCnt="6">
        <dgm:presLayoutVars>
          <dgm:bulletEnabled val="1"/>
        </dgm:presLayoutVars>
      </dgm:prSet>
      <dgm:spPr/>
      <dgm:t>
        <a:bodyPr/>
        <a:lstStyle/>
        <a:p>
          <a:endParaRPr lang="en-US"/>
        </a:p>
      </dgm:t>
    </dgm:pt>
  </dgm:ptLst>
  <dgm:cxnLst>
    <dgm:cxn modelId="{97684A1F-331E-4EF8-AD65-03C639B59A91}" srcId="{043B0AF7-8661-4FE1-A78E-A8510263737B}" destId="{8A3662D9-D433-48E4-93A7-8D2ED5B72321}" srcOrd="3" destOrd="0" parTransId="{9DDBD5A2-141D-4BBA-A21A-59FD1140CFF6}" sibTransId="{C3CB2552-ADE6-41D1-9FC2-A2B4ED8C6298}"/>
    <dgm:cxn modelId="{24D59CE2-FA10-47FE-A485-5CFCF5155A74}" type="presOf" srcId="{80707C4C-2931-4469-9401-BADC17251DFF}" destId="{811FE948-453B-4540-881A-A9C9301C89E2}" srcOrd="1" destOrd="0" presId="urn:microsoft.com/office/officeart/2005/8/layout/process4"/>
    <dgm:cxn modelId="{91A47806-ED0C-424A-A800-26E8380C2AEC}" srcId="{80707C4C-2931-4469-9401-BADC17251DFF}" destId="{F45EDAD3-9765-4B6E-AA24-85DCD6F57656}" srcOrd="0" destOrd="0" parTransId="{6F771D70-97BC-4464-828C-0A78CC7BD45B}" sibTransId="{37804510-5B24-4556-A8A5-56267DB803B5}"/>
    <dgm:cxn modelId="{6D6364F3-08AE-4C5D-BB37-E82ED7121C26}" srcId="{5CB5BD61-8724-4B6A-9F95-A8D0B743D8FA}" destId="{3EF28ADF-0FA2-414B-9E21-C17796E799C8}" srcOrd="0" destOrd="0" parTransId="{C54EDD1E-E36C-4D49-B63D-68669E2AA14C}" sibTransId="{DCF31620-9F4B-4C8A-9A62-6AAAF8C1E2B1}"/>
    <dgm:cxn modelId="{736B57DA-8234-45AD-9795-77C612D25D48}" type="presOf" srcId="{8A3662D9-D433-48E4-93A7-8D2ED5B72321}" destId="{265F6DC5-DE81-4688-A7AB-6257F3078825}" srcOrd="1" destOrd="0" presId="urn:microsoft.com/office/officeart/2005/8/layout/process4"/>
    <dgm:cxn modelId="{7C6B8F85-A533-4BD2-AE42-A39D9FA738B3}" type="presOf" srcId="{A791B956-75DD-4FE9-A758-D474D7CD3DCF}" destId="{994D9DD4-B366-40A4-8FB0-E0AA0B5C1886}" srcOrd="0" destOrd="0" presId="urn:microsoft.com/office/officeart/2005/8/layout/process4"/>
    <dgm:cxn modelId="{CE04F142-13EB-4597-994E-5104D3618A82}" type="presOf" srcId="{A791B956-75DD-4FE9-A758-D474D7CD3DCF}" destId="{4D73D259-6735-407D-9AEA-DAB63996B7A1}" srcOrd="1" destOrd="0" presId="urn:microsoft.com/office/officeart/2005/8/layout/process4"/>
    <dgm:cxn modelId="{760B17FC-C0BF-4E4C-BAEE-A0332CF44487}" type="presOf" srcId="{3EF28ADF-0FA2-414B-9E21-C17796E799C8}" destId="{CBB38494-3C7F-4548-A2BA-71E125D36EC6}" srcOrd="0" destOrd="0" presId="urn:microsoft.com/office/officeart/2005/8/layout/process4"/>
    <dgm:cxn modelId="{94D9456B-8D0D-4251-A541-32063FA94D93}" type="presOf" srcId="{5CB5BD61-8724-4B6A-9F95-A8D0B743D8FA}" destId="{A81715A4-DA33-4DA1-8F23-78A005F01D48}" srcOrd="0" destOrd="0" presId="urn:microsoft.com/office/officeart/2005/8/layout/process4"/>
    <dgm:cxn modelId="{40BD6E22-0467-4F73-9419-BF7E1C009977}" srcId="{043B0AF7-8661-4FE1-A78E-A8510263737B}" destId="{5CB5BD61-8724-4B6A-9F95-A8D0B743D8FA}" srcOrd="0" destOrd="0" parTransId="{1AB7C68B-75E3-48EC-AA87-B6A8B8DB0EA8}" sibTransId="{F5AA597B-6D42-4832-A757-BF0E187BF012}"/>
    <dgm:cxn modelId="{3AF45F55-B3BF-4042-B8B1-5092572FD1D1}" srcId="{8A3662D9-D433-48E4-93A7-8D2ED5B72321}" destId="{209B9626-26D3-4053-9273-999F36E0846F}" srcOrd="0" destOrd="0" parTransId="{52EE417E-BEB0-489D-9337-3100BA46A32D}" sibTransId="{F2ABE7BF-6A44-47B8-99AB-C5649EB28869}"/>
    <dgm:cxn modelId="{DC0D295E-640F-465C-AD0E-B410C8C08700}" type="presOf" srcId="{043B0AF7-8661-4FE1-A78E-A8510263737B}" destId="{9612ABCE-44D3-4EA2-ACC4-835A1C19464D}" srcOrd="0" destOrd="0" presId="urn:microsoft.com/office/officeart/2005/8/layout/process4"/>
    <dgm:cxn modelId="{A6425C1A-A1B8-4C7B-A50D-EEC6C0794C7E}" type="presOf" srcId="{F45EDAD3-9765-4B6E-AA24-85DCD6F57656}" destId="{BA60CF0A-CF54-4DD7-A4B9-A1E47EE8BD93}" srcOrd="0" destOrd="0" presId="urn:microsoft.com/office/officeart/2005/8/layout/process4"/>
    <dgm:cxn modelId="{2A016782-A35F-47D6-93B6-1C0ADD9BAA59}" type="presOf" srcId="{209B9626-26D3-4053-9273-999F36E0846F}" destId="{777C1693-FDD1-46E0-A045-C2D9DD2E2AEF}" srcOrd="0" destOrd="0" presId="urn:microsoft.com/office/officeart/2005/8/layout/process4"/>
    <dgm:cxn modelId="{57416BD8-5BCF-4C6A-9219-F0C41CFDCC74}" srcId="{A791B956-75DD-4FE9-A758-D474D7CD3DCF}" destId="{B3127BBF-D7B5-4396-A94C-DC2142F34478}" srcOrd="0" destOrd="0" parTransId="{D3E3E227-C1B5-4016-AE87-32D3DB059A07}" sibTransId="{87479AD4-FC19-48A3-8B48-C3E5953EBE09}"/>
    <dgm:cxn modelId="{D8221D9E-9085-4364-BFE2-A34C301D1AA5}" type="presOf" srcId="{B3127BBF-D7B5-4396-A94C-DC2142F34478}" destId="{D660A7EC-417D-4D7B-B306-EA3E56C2BF2E}" srcOrd="0" destOrd="0" presId="urn:microsoft.com/office/officeart/2005/8/layout/process4"/>
    <dgm:cxn modelId="{48B4CF86-C864-400D-9453-9B7D21B5E67E}" type="presOf" srcId="{9326AE6B-84A2-4C38-A101-27CB360253BC}" destId="{C918F609-E9FA-4C46-B3B9-2CFF7051DF46}" srcOrd="0" destOrd="0" presId="urn:microsoft.com/office/officeart/2005/8/layout/process4"/>
    <dgm:cxn modelId="{E86DD0B8-A14B-4A6C-9690-54F0C0D68678}" srcId="{A791B956-75DD-4FE9-A758-D474D7CD3DCF}" destId="{9326AE6B-84A2-4C38-A101-27CB360253BC}" srcOrd="1" destOrd="0" parTransId="{41462B43-15E2-4623-84EC-B14B0603C76C}" sibTransId="{AA67BEB1-A1DC-46EE-96BB-EEBB11130A6A}"/>
    <dgm:cxn modelId="{D766EA05-1B07-4DA4-AF8B-3016780F8ED0}" type="presOf" srcId="{5CB5BD61-8724-4B6A-9F95-A8D0B743D8FA}" destId="{F17E0F82-AD14-4F4D-9EF3-C451892F8889}" srcOrd="1" destOrd="0" presId="urn:microsoft.com/office/officeart/2005/8/layout/process4"/>
    <dgm:cxn modelId="{4C91A5BB-B325-4AC9-9F93-1A7850595700}" type="presOf" srcId="{8A3662D9-D433-48E4-93A7-8D2ED5B72321}" destId="{E0BC0C87-D083-45A4-81E0-2EE45CA06674}" srcOrd="0" destOrd="0" presId="urn:microsoft.com/office/officeart/2005/8/layout/process4"/>
    <dgm:cxn modelId="{2D62CDC1-A420-455B-B5C6-2FE39934A49F}" type="presOf" srcId="{4B1BFFFB-1C91-430C-AEFF-07D48E492C5E}" destId="{6875F738-7FCA-4D09-852E-91384B9CDE1C}" srcOrd="0" destOrd="0" presId="urn:microsoft.com/office/officeart/2005/8/layout/process4"/>
    <dgm:cxn modelId="{6641189D-5891-4350-8578-2F551A16810A}" srcId="{043B0AF7-8661-4FE1-A78E-A8510263737B}" destId="{80707C4C-2931-4469-9401-BADC17251DFF}" srcOrd="2" destOrd="0" parTransId="{4E3F9B2A-77DA-474C-BE72-E58C5A091D23}" sibTransId="{A460CB12-54AE-45A8-A008-BD049FE31F24}"/>
    <dgm:cxn modelId="{01087542-7FAF-40C3-883D-C0A24943A108}" srcId="{5CB5BD61-8724-4B6A-9F95-A8D0B743D8FA}" destId="{4B1BFFFB-1C91-430C-AEFF-07D48E492C5E}" srcOrd="1" destOrd="0" parTransId="{CE38E5A3-1C47-4E95-9A6A-FECF842AAC20}" sibTransId="{7418173A-4DB8-4AE9-9A48-FDF9EC9BC024}"/>
    <dgm:cxn modelId="{AACAFB6E-1D50-41E5-AE38-1955705D6AEA}" srcId="{043B0AF7-8661-4FE1-A78E-A8510263737B}" destId="{A791B956-75DD-4FE9-A758-D474D7CD3DCF}" srcOrd="1" destOrd="0" parTransId="{97001DD5-775F-4EE5-A89F-CE69B68C1A40}" sibTransId="{F75C36F8-5395-46D7-A020-586526F77769}"/>
    <dgm:cxn modelId="{891C01A2-147E-4713-979B-8AE0A7AA0AA5}" type="presOf" srcId="{80707C4C-2931-4469-9401-BADC17251DFF}" destId="{1FCC8188-A9B8-461C-B693-7EF409E0ECCF}" srcOrd="0" destOrd="0" presId="urn:microsoft.com/office/officeart/2005/8/layout/process4"/>
    <dgm:cxn modelId="{342163E7-2A74-4A37-A42D-C9C7B8C1D976}" type="presParOf" srcId="{9612ABCE-44D3-4EA2-ACC4-835A1C19464D}" destId="{6EBCA9A0-2D4A-4BB9-91CF-9A943A5991EE}" srcOrd="0" destOrd="0" presId="urn:microsoft.com/office/officeart/2005/8/layout/process4"/>
    <dgm:cxn modelId="{6C5F3502-5077-42FD-9B47-B931ED9C9DC5}" type="presParOf" srcId="{6EBCA9A0-2D4A-4BB9-91CF-9A943A5991EE}" destId="{E0BC0C87-D083-45A4-81E0-2EE45CA06674}" srcOrd="0" destOrd="0" presId="urn:microsoft.com/office/officeart/2005/8/layout/process4"/>
    <dgm:cxn modelId="{788D2E02-054D-45C9-895C-C534D7E9881C}" type="presParOf" srcId="{6EBCA9A0-2D4A-4BB9-91CF-9A943A5991EE}" destId="{265F6DC5-DE81-4688-A7AB-6257F3078825}" srcOrd="1" destOrd="0" presId="urn:microsoft.com/office/officeart/2005/8/layout/process4"/>
    <dgm:cxn modelId="{CFF12CD2-006E-447B-A5D9-4912828C3A69}" type="presParOf" srcId="{6EBCA9A0-2D4A-4BB9-91CF-9A943A5991EE}" destId="{F3EE2A5B-3DD8-4374-B77F-5AEF606D7034}" srcOrd="2" destOrd="0" presId="urn:microsoft.com/office/officeart/2005/8/layout/process4"/>
    <dgm:cxn modelId="{A990D5DB-0EEB-4054-B5F2-8934A2660376}" type="presParOf" srcId="{F3EE2A5B-3DD8-4374-B77F-5AEF606D7034}" destId="{777C1693-FDD1-46E0-A045-C2D9DD2E2AEF}" srcOrd="0" destOrd="0" presId="urn:microsoft.com/office/officeart/2005/8/layout/process4"/>
    <dgm:cxn modelId="{3863B42A-3926-4DBF-9336-DBDB9E7A8350}" type="presParOf" srcId="{9612ABCE-44D3-4EA2-ACC4-835A1C19464D}" destId="{13971694-D1A3-4F77-8270-955B90F2B4FD}" srcOrd="1" destOrd="0" presId="urn:microsoft.com/office/officeart/2005/8/layout/process4"/>
    <dgm:cxn modelId="{1EE74819-78B6-413F-BF66-DC732C394A22}" type="presParOf" srcId="{9612ABCE-44D3-4EA2-ACC4-835A1C19464D}" destId="{0D181085-8AAE-4EC3-AB20-2B92EA5016E9}" srcOrd="2" destOrd="0" presId="urn:microsoft.com/office/officeart/2005/8/layout/process4"/>
    <dgm:cxn modelId="{A52D33B0-F7CD-4C65-A82C-2634FE67A968}" type="presParOf" srcId="{0D181085-8AAE-4EC3-AB20-2B92EA5016E9}" destId="{1FCC8188-A9B8-461C-B693-7EF409E0ECCF}" srcOrd="0" destOrd="0" presId="urn:microsoft.com/office/officeart/2005/8/layout/process4"/>
    <dgm:cxn modelId="{315BB6CA-CC96-445C-A45B-04A302932526}" type="presParOf" srcId="{0D181085-8AAE-4EC3-AB20-2B92EA5016E9}" destId="{811FE948-453B-4540-881A-A9C9301C89E2}" srcOrd="1" destOrd="0" presId="urn:microsoft.com/office/officeart/2005/8/layout/process4"/>
    <dgm:cxn modelId="{DAE1FE2E-CD30-4181-9B77-D8BDBB932CFE}" type="presParOf" srcId="{0D181085-8AAE-4EC3-AB20-2B92EA5016E9}" destId="{8629B23C-DC24-48FD-96EE-EDD51E970126}" srcOrd="2" destOrd="0" presId="urn:microsoft.com/office/officeart/2005/8/layout/process4"/>
    <dgm:cxn modelId="{7784D76F-CC5B-473D-88AD-1B11BF059784}" type="presParOf" srcId="{8629B23C-DC24-48FD-96EE-EDD51E970126}" destId="{BA60CF0A-CF54-4DD7-A4B9-A1E47EE8BD93}" srcOrd="0" destOrd="0" presId="urn:microsoft.com/office/officeart/2005/8/layout/process4"/>
    <dgm:cxn modelId="{C307412F-1D97-40E0-AB18-AB9CDED9220D}" type="presParOf" srcId="{9612ABCE-44D3-4EA2-ACC4-835A1C19464D}" destId="{6EB4D873-ED23-48F1-91AC-409F9A203FCD}" srcOrd="3" destOrd="0" presId="urn:microsoft.com/office/officeart/2005/8/layout/process4"/>
    <dgm:cxn modelId="{E6DDBDDF-2E74-4DF4-B1E9-059F8AB5849F}" type="presParOf" srcId="{9612ABCE-44D3-4EA2-ACC4-835A1C19464D}" destId="{C98D7DDD-16D0-4A97-BBC6-CA82AF1E68CE}" srcOrd="4" destOrd="0" presId="urn:microsoft.com/office/officeart/2005/8/layout/process4"/>
    <dgm:cxn modelId="{06DCCFF0-9F88-48B6-BFD7-C40005D59BA0}" type="presParOf" srcId="{C98D7DDD-16D0-4A97-BBC6-CA82AF1E68CE}" destId="{994D9DD4-B366-40A4-8FB0-E0AA0B5C1886}" srcOrd="0" destOrd="0" presId="urn:microsoft.com/office/officeart/2005/8/layout/process4"/>
    <dgm:cxn modelId="{2ACD6395-C684-4BDB-82C3-14958F062D3E}" type="presParOf" srcId="{C98D7DDD-16D0-4A97-BBC6-CA82AF1E68CE}" destId="{4D73D259-6735-407D-9AEA-DAB63996B7A1}" srcOrd="1" destOrd="0" presId="urn:microsoft.com/office/officeart/2005/8/layout/process4"/>
    <dgm:cxn modelId="{E7DCB5D5-83CE-4831-8B0D-C03CBC9D72A2}" type="presParOf" srcId="{C98D7DDD-16D0-4A97-BBC6-CA82AF1E68CE}" destId="{6A04EB75-5560-41AD-AEBC-F4FA46B840C6}" srcOrd="2" destOrd="0" presId="urn:microsoft.com/office/officeart/2005/8/layout/process4"/>
    <dgm:cxn modelId="{C816F917-003F-4C8F-A8B1-8DFC944A844B}" type="presParOf" srcId="{6A04EB75-5560-41AD-AEBC-F4FA46B840C6}" destId="{D660A7EC-417D-4D7B-B306-EA3E56C2BF2E}" srcOrd="0" destOrd="0" presId="urn:microsoft.com/office/officeart/2005/8/layout/process4"/>
    <dgm:cxn modelId="{05F34FCD-2EE5-4D5F-9088-0F0CFB1456E4}" type="presParOf" srcId="{6A04EB75-5560-41AD-AEBC-F4FA46B840C6}" destId="{C918F609-E9FA-4C46-B3B9-2CFF7051DF46}" srcOrd="1" destOrd="0" presId="urn:microsoft.com/office/officeart/2005/8/layout/process4"/>
    <dgm:cxn modelId="{4B0E144E-4790-4BD1-8457-64CAEEC8AED6}" type="presParOf" srcId="{9612ABCE-44D3-4EA2-ACC4-835A1C19464D}" destId="{77E75850-6AC0-47C3-98F4-57031DE01287}" srcOrd="5" destOrd="0" presId="urn:microsoft.com/office/officeart/2005/8/layout/process4"/>
    <dgm:cxn modelId="{308E0F0B-DA32-467C-94CB-D350615F7F94}" type="presParOf" srcId="{9612ABCE-44D3-4EA2-ACC4-835A1C19464D}" destId="{1E710D59-DD82-4CFC-85CF-8DA7093797AD}" srcOrd="6" destOrd="0" presId="urn:microsoft.com/office/officeart/2005/8/layout/process4"/>
    <dgm:cxn modelId="{5E83BFB7-F5DF-4BEC-8DBF-BCDCB221BA39}" type="presParOf" srcId="{1E710D59-DD82-4CFC-85CF-8DA7093797AD}" destId="{A81715A4-DA33-4DA1-8F23-78A005F01D48}" srcOrd="0" destOrd="0" presId="urn:microsoft.com/office/officeart/2005/8/layout/process4"/>
    <dgm:cxn modelId="{7828A8C4-8829-4FAD-B61B-3797A28A7C17}" type="presParOf" srcId="{1E710D59-DD82-4CFC-85CF-8DA7093797AD}" destId="{F17E0F82-AD14-4F4D-9EF3-C451892F8889}" srcOrd="1" destOrd="0" presId="urn:microsoft.com/office/officeart/2005/8/layout/process4"/>
    <dgm:cxn modelId="{BE3954A9-464C-4D7E-BEB8-55229C71E222}" type="presParOf" srcId="{1E710D59-DD82-4CFC-85CF-8DA7093797AD}" destId="{2B0109C2-5DCB-40ED-B33E-4ABCC42AE928}" srcOrd="2" destOrd="0" presId="urn:microsoft.com/office/officeart/2005/8/layout/process4"/>
    <dgm:cxn modelId="{B72758E0-E3FB-4DF9-B728-E433CB88F7E0}" type="presParOf" srcId="{2B0109C2-5DCB-40ED-B33E-4ABCC42AE928}" destId="{CBB38494-3C7F-4548-A2BA-71E125D36EC6}" srcOrd="0" destOrd="0" presId="urn:microsoft.com/office/officeart/2005/8/layout/process4"/>
    <dgm:cxn modelId="{33953AAB-66EA-4EFC-8EF0-019AF472C17C}" type="presParOf" srcId="{2B0109C2-5DCB-40ED-B33E-4ABCC42AE928}" destId="{6875F738-7FCA-4D09-852E-91384B9CDE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3B0AF7-8661-4FE1-A78E-A8510263737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5CB5BD61-8724-4B6A-9F95-A8D0B743D8FA}">
      <dgm:prSet phldrT="[Text]" custT="1"/>
      <dgm:spPr/>
      <dgm:t>
        <a:bodyPr/>
        <a:lstStyle/>
        <a:p>
          <a:r>
            <a:rPr lang="en-US" sz="3000" dirty="0" smtClean="0"/>
            <a:t>Jurisdiction </a:t>
          </a:r>
          <a:r>
            <a:rPr lang="en-US" sz="3000" dirty="0" err="1" smtClean="0"/>
            <a:t>POC</a:t>
          </a:r>
          <a:endParaRPr lang="en-US" sz="3000" dirty="0"/>
        </a:p>
      </dgm:t>
    </dgm:pt>
    <dgm:pt modelId="{1AB7C68B-75E3-48EC-AA87-B6A8B8DB0EA8}" type="parTrans" cxnId="{40BD6E22-0467-4F73-9419-BF7E1C009977}">
      <dgm:prSet/>
      <dgm:spPr/>
      <dgm:t>
        <a:bodyPr/>
        <a:lstStyle/>
        <a:p>
          <a:endParaRPr lang="en-US" sz="3000"/>
        </a:p>
      </dgm:t>
    </dgm:pt>
    <dgm:pt modelId="{F5AA597B-6D42-4832-A757-BF0E187BF012}" type="sibTrans" cxnId="{40BD6E22-0467-4F73-9419-BF7E1C009977}">
      <dgm:prSet/>
      <dgm:spPr/>
      <dgm:t>
        <a:bodyPr/>
        <a:lstStyle/>
        <a:p>
          <a:endParaRPr lang="en-US" sz="3000"/>
        </a:p>
      </dgm:t>
    </dgm:pt>
    <dgm:pt modelId="{3EF28ADF-0FA2-414B-9E21-C17796E799C8}">
      <dgm:prSet phldrT="[Text]" custT="1"/>
      <dgm:spPr/>
      <dgm:t>
        <a:bodyPr/>
        <a:lstStyle/>
        <a:p>
          <a:r>
            <a:rPr lang="en-US" sz="3000" dirty="0" smtClean="0"/>
            <a:t>Gregorio Sandi</a:t>
          </a:r>
          <a:endParaRPr lang="en-US" sz="3000" dirty="0"/>
        </a:p>
      </dgm:t>
    </dgm:pt>
    <dgm:pt modelId="{C54EDD1E-E36C-4D49-B63D-68669E2AA14C}" type="parTrans" cxnId="{6D6364F3-08AE-4C5D-BB37-E82ED7121C26}">
      <dgm:prSet/>
      <dgm:spPr/>
      <dgm:t>
        <a:bodyPr/>
        <a:lstStyle/>
        <a:p>
          <a:endParaRPr lang="en-US" sz="3000"/>
        </a:p>
      </dgm:t>
    </dgm:pt>
    <dgm:pt modelId="{DCF31620-9F4B-4C8A-9A62-6AAAF8C1E2B1}" type="sibTrans" cxnId="{6D6364F3-08AE-4C5D-BB37-E82ED7121C26}">
      <dgm:prSet/>
      <dgm:spPr/>
      <dgm:t>
        <a:bodyPr/>
        <a:lstStyle/>
        <a:p>
          <a:endParaRPr lang="en-US" sz="3000"/>
        </a:p>
      </dgm:t>
    </dgm:pt>
    <dgm:pt modelId="{4B1BFFFB-1C91-430C-AEFF-07D48E492C5E}">
      <dgm:prSet phldrT="[Text]" custT="1"/>
      <dgm:spPr/>
      <dgm:t>
        <a:bodyPr/>
        <a:lstStyle/>
        <a:p>
          <a:r>
            <a:rPr lang="en-US" sz="2400" dirty="0" smtClean="0"/>
            <a:t>Natural Resources Planner</a:t>
          </a:r>
          <a:endParaRPr lang="en-US" sz="2400" dirty="0"/>
        </a:p>
      </dgm:t>
    </dgm:pt>
    <dgm:pt modelId="{CE38E5A3-1C47-4E95-9A6A-FECF842AAC20}" type="parTrans" cxnId="{01087542-7FAF-40C3-883D-C0A24943A108}">
      <dgm:prSet/>
      <dgm:spPr/>
      <dgm:t>
        <a:bodyPr/>
        <a:lstStyle/>
        <a:p>
          <a:endParaRPr lang="en-US" sz="3000"/>
        </a:p>
      </dgm:t>
    </dgm:pt>
    <dgm:pt modelId="{7418173A-4DB8-4AE9-9A48-FDF9EC9BC024}" type="sibTrans" cxnId="{01087542-7FAF-40C3-883D-C0A24943A108}">
      <dgm:prSet/>
      <dgm:spPr/>
      <dgm:t>
        <a:bodyPr/>
        <a:lstStyle/>
        <a:p>
          <a:endParaRPr lang="en-US" sz="3000"/>
        </a:p>
      </dgm:t>
    </dgm:pt>
    <dgm:pt modelId="{A791B956-75DD-4FE9-A758-D474D7CD3DCF}">
      <dgm:prSet phldrT="[Text]" custT="1"/>
      <dgm:spPr/>
      <dgm:t>
        <a:bodyPr/>
        <a:lstStyle/>
        <a:p>
          <a:r>
            <a:rPr lang="en-US" sz="3000" dirty="0" smtClean="0"/>
            <a:t>EMAIL and Phone</a:t>
          </a:r>
          <a:endParaRPr lang="en-US" sz="3000" dirty="0"/>
        </a:p>
      </dgm:t>
    </dgm:pt>
    <dgm:pt modelId="{97001DD5-775F-4EE5-A89F-CE69B68C1A40}" type="parTrans" cxnId="{AACAFB6E-1D50-41E5-AE38-1955705D6AEA}">
      <dgm:prSet/>
      <dgm:spPr/>
      <dgm:t>
        <a:bodyPr/>
        <a:lstStyle/>
        <a:p>
          <a:endParaRPr lang="en-US" sz="3000"/>
        </a:p>
      </dgm:t>
    </dgm:pt>
    <dgm:pt modelId="{F75C36F8-5395-46D7-A020-586526F77769}" type="sibTrans" cxnId="{AACAFB6E-1D50-41E5-AE38-1955705D6AEA}">
      <dgm:prSet/>
      <dgm:spPr/>
      <dgm:t>
        <a:bodyPr/>
        <a:lstStyle/>
        <a:p>
          <a:endParaRPr lang="en-US" sz="3000"/>
        </a:p>
      </dgm:t>
    </dgm:pt>
    <dgm:pt modelId="{B3127BBF-D7B5-4396-A94C-DC2142F34478}">
      <dgm:prSet phldrT="[Text]" custT="1"/>
      <dgm:spPr/>
      <dgm:t>
        <a:bodyPr/>
        <a:lstStyle/>
        <a:p>
          <a:r>
            <a:rPr lang="en-US" sz="2400" dirty="0" smtClean="0"/>
            <a:t>Gregorio.sandi@maryland.gov</a:t>
          </a:r>
          <a:endParaRPr lang="en-US" sz="3000" dirty="0"/>
        </a:p>
      </dgm:t>
    </dgm:pt>
    <dgm:pt modelId="{D3E3E227-C1B5-4016-AE87-32D3DB059A07}" type="parTrans" cxnId="{57416BD8-5BCF-4C6A-9219-F0C41CFDCC74}">
      <dgm:prSet/>
      <dgm:spPr/>
      <dgm:t>
        <a:bodyPr/>
        <a:lstStyle/>
        <a:p>
          <a:endParaRPr lang="en-US" sz="3000"/>
        </a:p>
      </dgm:t>
    </dgm:pt>
    <dgm:pt modelId="{87479AD4-FC19-48A3-8B48-C3E5953EBE09}" type="sibTrans" cxnId="{57416BD8-5BCF-4C6A-9219-F0C41CFDCC74}">
      <dgm:prSet/>
      <dgm:spPr/>
      <dgm:t>
        <a:bodyPr/>
        <a:lstStyle/>
        <a:p>
          <a:endParaRPr lang="en-US" sz="3000"/>
        </a:p>
      </dgm:t>
    </dgm:pt>
    <dgm:pt modelId="{9326AE6B-84A2-4C38-A101-27CB360253BC}">
      <dgm:prSet phldrT="[Text]" custT="1"/>
      <dgm:spPr/>
      <dgm:t>
        <a:bodyPr/>
        <a:lstStyle/>
        <a:p>
          <a:r>
            <a:rPr lang="en-US" sz="3000" dirty="0" smtClean="0"/>
            <a:t>410-537-3742</a:t>
          </a:r>
          <a:endParaRPr lang="en-US" sz="3000" dirty="0"/>
        </a:p>
      </dgm:t>
    </dgm:pt>
    <dgm:pt modelId="{41462B43-15E2-4623-84EC-B14B0603C76C}" type="parTrans" cxnId="{E86DD0B8-A14B-4A6C-9690-54F0C0D68678}">
      <dgm:prSet/>
      <dgm:spPr/>
      <dgm:t>
        <a:bodyPr/>
        <a:lstStyle/>
        <a:p>
          <a:endParaRPr lang="en-US" sz="3000"/>
        </a:p>
      </dgm:t>
    </dgm:pt>
    <dgm:pt modelId="{AA67BEB1-A1DC-46EE-96BB-EEBB11130A6A}" type="sibTrans" cxnId="{E86DD0B8-A14B-4A6C-9690-54F0C0D68678}">
      <dgm:prSet/>
      <dgm:spPr/>
      <dgm:t>
        <a:bodyPr/>
        <a:lstStyle/>
        <a:p>
          <a:endParaRPr lang="en-US" sz="3000"/>
        </a:p>
      </dgm:t>
    </dgm:pt>
    <dgm:pt modelId="{80707C4C-2931-4469-9401-BADC17251DFF}">
      <dgm:prSet phldrT="[Text]" custT="1"/>
      <dgm:spPr/>
      <dgm:t>
        <a:bodyPr/>
        <a:lstStyle/>
        <a:p>
          <a:r>
            <a:rPr lang="en-US" sz="3000" dirty="0" smtClean="0"/>
            <a:t>Template Used</a:t>
          </a:r>
          <a:endParaRPr lang="en-US" sz="3000" dirty="0"/>
        </a:p>
      </dgm:t>
    </dgm:pt>
    <dgm:pt modelId="{4E3F9B2A-77DA-474C-BE72-E58C5A091D23}" type="parTrans" cxnId="{6641189D-5891-4350-8578-2F551A16810A}">
      <dgm:prSet/>
      <dgm:spPr/>
      <dgm:t>
        <a:bodyPr/>
        <a:lstStyle/>
        <a:p>
          <a:endParaRPr lang="en-US" sz="3000"/>
        </a:p>
      </dgm:t>
    </dgm:pt>
    <dgm:pt modelId="{A460CB12-54AE-45A8-A008-BD049FE31F24}" type="sibTrans" cxnId="{6641189D-5891-4350-8578-2F551A16810A}">
      <dgm:prSet/>
      <dgm:spPr/>
      <dgm:t>
        <a:bodyPr/>
        <a:lstStyle/>
        <a:p>
          <a:endParaRPr lang="en-US" sz="3000"/>
        </a:p>
      </dgm:t>
    </dgm:pt>
    <dgm:pt modelId="{F45EDAD3-9765-4B6E-AA24-85DCD6F57656}">
      <dgm:prSet phldrT="[Text]" custT="1"/>
      <dgm:spPr/>
      <dgm:t>
        <a:bodyPr/>
        <a:lstStyle/>
        <a:p>
          <a:r>
            <a:rPr lang="en-US" sz="3000" dirty="0" smtClean="0"/>
            <a:t>Excel Spreadsheet</a:t>
          </a:r>
          <a:endParaRPr lang="en-US" sz="3000" dirty="0"/>
        </a:p>
      </dgm:t>
    </dgm:pt>
    <dgm:pt modelId="{6F771D70-97BC-4464-828C-0A78CC7BD45B}" type="parTrans" cxnId="{91A47806-ED0C-424A-A800-26E8380C2AEC}">
      <dgm:prSet/>
      <dgm:spPr/>
      <dgm:t>
        <a:bodyPr/>
        <a:lstStyle/>
        <a:p>
          <a:endParaRPr lang="en-US" sz="3000"/>
        </a:p>
      </dgm:t>
    </dgm:pt>
    <dgm:pt modelId="{37804510-5B24-4556-A8A5-56267DB803B5}" type="sibTrans" cxnId="{91A47806-ED0C-424A-A800-26E8380C2AEC}">
      <dgm:prSet/>
      <dgm:spPr/>
      <dgm:t>
        <a:bodyPr/>
        <a:lstStyle/>
        <a:p>
          <a:endParaRPr lang="en-US" sz="3000"/>
        </a:p>
      </dgm:t>
    </dgm:pt>
    <dgm:pt modelId="{8A3662D9-D433-48E4-93A7-8D2ED5B72321}">
      <dgm:prSet phldrT="[Text]" custT="1"/>
      <dgm:spPr/>
      <dgm:t>
        <a:bodyPr/>
        <a:lstStyle/>
        <a:p>
          <a:r>
            <a:rPr lang="en-US" sz="3000" dirty="0" smtClean="0"/>
            <a:t>Specific Coordination</a:t>
          </a:r>
          <a:endParaRPr lang="en-US" sz="3000" dirty="0"/>
        </a:p>
      </dgm:t>
    </dgm:pt>
    <dgm:pt modelId="{9DDBD5A2-141D-4BBA-A21A-59FD1140CFF6}" type="parTrans" cxnId="{97684A1F-331E-4EF8-AD65-03C639B59A91}">
      <dgm:prSet/>
      <dgm:spPr/>
      <dgm:t>
        <a:bodyPr/>
        <a:lstStyle/>
        <a:p>
          <a:endParaRPr lang="en-US" sz="3000"/>
        </a:p>
      </dgm:t>
    </dgm:pt>
    <dgm:pt modelId="{C3CB2552-ADE6-41D1-9FC2-A2B4ED8C6298}" type="sibTrans" cxnId="{97684A1F-331E-4EF8-AD65-03C639B59A91}">
      <dgm:prSet/>
      <dgm:spPr/>
      <dgm:t>
        <a:bodyPr/>
        <a:lstStyle/>
        <a:p>
          <a:endParaRPr lang="en-US" sz="3000"/>
        </a:p>
      </dgm:t>
    </dgm:pt>
    <dgm:pt modelId="{11B3E4B3-F3A8-45B6-A4FF-6B51532131A2}">
      <dgm:prSet phldrT="[Text]" custT="1"/>
      <dgm:spPr/>
      <dgm:t>
        <a:bodyPr/>
        <a:lstStyle/>
        <a:p>
          <a:endParaRPr lang="en-US" sz="3000" dirty="0"/>
        </a:p>
      </dgm:t>
    </dgm:pt>
    <dgm:pt modelId="{50205EC9-04E7-4E4D-A321-4F4B1585D463}" type="parTrans" cxnId="{10D29F54-6199-4B6B-A8BA-F6B6939193CE}">
      <dgm:prSet/>
      <dgm:spPr/>
      <dgm:t>
        <a:bodyPr/>
        <a:lstStyle/>
        <a:p>
          <a:endParaRPr lang="en-US" sz="3000"/>
        </a:p>
      </dgm:t>
    </dgm:pt>
    <dgm:pt modelId="{53B8D781-6FFA-4BAF-ADF3-DBA13B0EE767}" type="sibTrans" cxnId="{10D29F54-6199-4B6B-A8BA-F6B6939193CE}">
      <dgm:prSet/>
      <dgm:spPr/>
      <dgm:t>
        <a:bodyPr/>
        <a:lstStyle/>
        <a:p>
          <a:endParaRPr lang="en-US" sz="3000"/>
        </a:p>
      </dgm:t>
    </dgm:pt>
    <dgm:pt modelId="{209B9626-26D3-4053-9273-999F36E0846F}">
      <dgm:prSet phldrT="[Text]" custT="1"/>
      <dgm:spPr/>
      <dgm:t>
        <a:bodyPr/>
        <a:lstStyle/>
        <a:p>
          <a:r>
            <a:rPr lang="en-US" sz="2000" dirty="0" smtClean="0"/>
            <a:t/>
          </a:r>
          <a:br>
            <a:rPr lang="en-US" sz="2000" dirty="0" smtClean="0"/>
          </a:br>
          <a:r>
            <a:rPr lang="en-US" sz="2000" dirty="0" smtClean="0"/>
            <a:t>Multiple sheets require duplicate info for various MDE departments</a:t>
          </a:r>
          <a:endParaRPr lang="en-US" sz="2000" dirty="0"/>
        </a:p>
      </dgm:t>
    </dgm:pt>
    <dgm:pt modelId="{52EE417E-BEB0-489D-9337-3100BA46A32D}" type="parTrans" cxnId="{3AF45F55-B3BF-4042-B8B1-5092572FD1D1}">
      <dgm:prSet/>
      <dgm:spPr/>
      <dgm:t>
        <a:bodyPr/>
        <a:lstStyle/>
        <a:p>
          <a:endParaRPr lang="en-US" sz="3000"/>
        </a:p>
      </dgm:t>
    </dgm:pt>
    <dgm:pt modelId="{F2ABE7BF-6A44-47B8-99AB-C5649EB28869}" type="sibTrans" cxnId="{3AF45F55-B3BF-4042-B8B1-5092572FD1D1}">
      <dgm:prSet/>
      <dgm:spPr/>
      <dgm:t>
        <a:bodyPr/>
        <a:lstStyle/>
        <a:p>
          <a:endParaRPr lang="en-US" sz="3000"/>
        </a:p>
      </dgm:t>
    </dgm:pt>
    <dgm:pt modelId="{9612ABCE-44D3-4EA2-ACC4-835A1C19464D}" type="pres">
      <dgm:prSet presAssocID="{043B0AF7-8661-4FE1-A78E-A8510263737B}" presName="Name0" presStyleCnt="0">
        <dgm:presLayoutVars>
          <dgm:dir/>
          <dgm:animLvl val="lvl"/>
          <dgm:resizeHandles val="exact"/>
        </dgm:presLayoutVars>
      </dgm:prSet>
      <dgm:spPr/>
      <dgm:t>
        <a:bodyPr/>
        <a:lstStyle/>
        <a:p>
          <a:endParaRPr lang="en-US"/>
        </a:p>
      </dgm:t>
    </dgm:pt>
    <dgm:pt modelId="{6EBCA9A0-2D4A-4BB9-91CF-9A943A5991EE}" type="pres">
      <dgm:prSet presAssocID="{8A3662D9-D433-48E4-93A7-8D2ED5B72321}" presName="boxAndChildren" presStyleCnt="0"/>
      <dgm:spPr/>
    </dgm:pt>
    <dgm:pt modelId="{E0BC0C87-D083-45A4-81E0-2EE45CA06674}" type="pres">
      <dgm:prSet presAssocID="{8A3662D9-D433-48E4-93A7-8D2ED5B72321}" presName="parentTextBox" presStyleLbl="node1" presStyleIdx="0" presStyleCnt="4"/>
      <dgm:spPr/>
      <dgm:t>
        <a:bodyPr/>
        <a:lstStyle/>
        <a:p>
          <a:endParaRPr lang="en-US"/>
        </a:p>
      </dgm:t>
    </dgm:pt>
    <dgm:pt modelId="{265F6DC5-DE81-4688-A7AB-6257F3078825}" type="pres">
      <dgm:prSet presAssocID="{8A3662D9-D433-48E4-93A7-8D2ED5B72321}" presName="entireBox" presStyleLbl="node1" presStyleIdx="0" presStyleCnt="4"/>
      <dgm:spPr/>
      <dgm:t>
        <a:bodyPr/>
        <a:lstStyle/>
        <a:p>
          <a:endParaRPr lang="en-US"/>
        </a:p>
      </dgm:t>
    </dgm:pt>
    <dgm:pt modelId="{F3EE2A5B-3DD8-4374-B77F-5AEF606D7034}" type="pres">
      <dgm:prSet presAssocID="{8A3662D9-D433-48E4-93A7-8D2ED5B72321}" presName="descendantBox" presStyleCnt="0"/>
      <dgm:spPr/>
    </dgm:pt>
    <dgm:pt modelId="{777C1693-FDD1-46E0-A045-C2D9DD2E2AEF}" type="pres">
      <dgm:prSet presAssocID="{209B9626-26D3-4053-9273-999F36E0846F}" presName="childTextBox" presStyleLbl="fgAccFollowNode1" presStyleIdx="0" presStyleCnt="7">
        <dgm:presLayoutVars>
          <dgm:bulletEnabled val="1"/>
        </dgm:presLayoutVars>
      </dgm:prSet>
      <dgm:spPr/>
      <dgm:t>
        <a:bodyPr/>
        <a:lstStyle/>
        <a:p>
          <a:endParaRPr lang="en-US"/>
        </a:p>
      </dgm:t>
    </dgm:pt>
    <dgm:pt modelId="{13971694-D1A3-4F77-8270-955B90F2B4FD}" type="pres">
      <dgm:prSet presAssocID="{A460CB12-54AE-45A8-A008-BD049FE31F24}" presName="sp" presStyleCnt="0"/>
      <dgm:spPr/>
    </dgm:pt>
    <dgm:pt modelId="{0D181085-8AAE-4EC3-AB20-2B92EA5016E9}" type="pres">
      <dgm:prSet presAssocID="{80707C4C-2931-4469-9401-BADC17251DFF}" presName="arrowAndChildren" presStyleCnt="0"/>
      <dgm:spPr/>
    </dgm:pt>
    <dgm:pt modelId="{1FCC8188-A9B8-461C-B693-7EF409E0ECCF}" type="pres">
      <dgm:prSet presAssocID="{80707C4C-2931-4469-9401-BADC17251DFF}" presName="parentTextArrow" presStyleLbl="node1" presStyleIdx="0" presStyleCnt="4"/>
      <dgm:spPr/>
      <dgm:t>
        <a:bodyPr/>
        <a:lstStyle/>
        <a:p>
          <a:endParaRPr lang="en-US"/>
        </a:p>
      </dgm:t>
    </dgm:pt>
    <dgm:pt modelId="{811FE948-453B-4540-881A-A9C9301C89E2}" type="pres">
      <dgm:prSet presAssocID="{80707C4C-2931-4469-9401-BADC17251DFF}" presName="arrow" presStyleLbl="node1" presStyleIdx="1" presStyleCnt="4"/>
      <dgm:spPr/>
      <dgm:t>
        <a:bodyPr/>
        <a:lstStyle/>
        <a:p>
          <a:endParaRPr lang="en-US"/>
        </a:p>
      </dgm:t>
    </dgm:pt>
    <dgm:pt modelId="{8629B23C-DC24-48FD-96EE-EDD51E970126}" type="pres">
      <dgm:prSet presAssocID="{80707C4C-2931-4469-9401-BADC17251DFF}" presName="descendantArrow" presStyleCnt="0"/>
      <dgm:spPr/>
    </dgm:pt>
    <dgm:pt modelId="{BA60CF0A-CF54-4DD7-A4B9-A1E47EE8BD93}" type="pres">
      <dgm:prSet presAssocID="{F45EDAD3-9765-4B6E-AA24-85DCD6F57656}" presName="childTextArrow" presStyleLbl="fgAccFollowNode1" presStyleIdx="1" presStyleCnt="7">
        <dgm:presLayoutVars>
          <dgm:bulletEnabled val="1"/>
        </dgm:presLayoutVars>
      </dgm:prSet>
      <dgm:spPr/>
      <dgm:t>
        <a:bodyPr/>
        <a:lstStyle/>
        <a:p>
          <a:endParaRPr lang="en-US"/>
        </a:p>
      </dgm:t>
    </dgm:pt>
    <dgm:pt modelId="{DC38BC13-A1DA-41BA-82C9-0BE8E4550F65}" type="pres">
      <dgm:prSet presAssocID="{11B3E4B3-F3A8-45B6-A4FF-6B51532131A2}" presName="childTextArrow" presStyleLbl="fgAccFollowNode1" presStyleIdx="2" presStyleCnt="7">
        <dgm:presLayoutVars>
          <dgm:bulletEnabled val="1"/>
        </dgm:presLayoutVars>
      </dgm:prSet>
      <dgm:spPr/>
      <dgm:t>
        <a:bodyPr/>
        <a:lstStyle/>
        <a:p>
          <a:endParaRPr lang="en-US"/>
        </a:p>
      </dgm:t>
    </dgm:pt>
    <dgm:pt modelId="{6EB4D873-ED23-48F1-91AC-409F9A203FCD}" type="pres">
      <dgm:prSet presAssocID="{F75C36F8-5395-46D7-A020-586526F77769}" presName="sp" presStyleCnt="0"/>
      <dgm:spPr/>
    </dgm:pt>
    <dgm:pt modelId="{C98D7DDD-16D0-4A97-BBC6-CA82AF1E68CE}" type="pres">
      <dgm:prSet presAssocID="{A791B956-75DD-4FE9-A758-D474D7CD3DCF}" presName="arrowAndChildren" presStyleCnt="0"/>
      <dgm:spPr/>
    </dgm:pt>
    <dgm:pt modelId="{994D9DD4-B366-40A4-8FB0-E0AA0B5C1886}" type="pres">
      <dgm:prSet presAssocID="{A791B956-75DD-4FE9-A758-D474D7CD3DCF}" presName="parentTextArrow" presStyleLbl="node1" presStyleIdx="1" presStyleCnt="4"/>
      <dgm:spPr/>
      <dgm:t>
        <a:bodyPr/>
        <a:lstStyle/>
        <a:p>
          <a:endParaRPr lang="en-US"/>
        </a:p>
      </dgm:t>
    </dgm:pt>
    <dgm:pt modelId="{4D73D259-6735-407D-9AEA-DAB63996B7A1}" type="pres">
      <dgm:prSet presAssocID="{A791B956-75DD-4FE9-A758-D474D7CD3DCF}" presName="arrow" presStyleLbl="node1" presStyleIdx="2" presStyleCnt="4"/>
      <dgm:spPr/>
      <dgm:t>
        <a:bodyPr/>
        <a:lstStyle/>
        <a:p>
          <a:endParaRPr lang="en-US"/>
        </a:p>
      </dgm:t>
    </dgm:pt>
    <dgm:pt modelId="{6A04EB75-5560-41AD-AEBC-F4FA46B840C6}" type="pres">
      <dgm:prSet presAssocID="{A791B956-75DD-4FE9-A758-D474D7CD3DCF}" presName="descendantArrow" presStyleCnt="0"/>
      <dgm:spPr/>
    </dgm:pt>
    <dgm:pt modelId="{D660A7EC-417D-4D7B-B306-EA3E56C2BF2E}" type="pres">
      <dgm:prSet presAssocID="{B3127BBF-D7B5-4396-A94C-DC2142F34478}" presName="childTextArrow" presStyleLbl="fgAccFollowNode1" presStyleIdx="3" presStyleCnt="7">
        <dgm:presLayoutVars>
          <dgm:bulletEnabled val="1"/>
        </dgm:presLayoutVars>
      </dgm:prSet>
      <dgm:spPr/>
      <dgm:t>
        <a:bodyPr/>
        <a:lstStyle/>
        <a:p>
          <a:endParaRPr lang="en-US"/>
        </a:p>
      </dgm:t>
    </dgm:pt>
    <dgm:pt modelId="{C918F609-E9FA-4C46-B3B9-2CFF7051DF46}" type="pres">
      <dgm:prSet presAssocID="{9326AE6B-84A2-4C38-A101-27CB360253BC}" presName="childTextArrow" presStyleLbl="fgAccFollowNode1" presStyleIdx="4" presStyleCnt="7">
        <dgm:presLayoutVars>
          <dgm:bulletEnabled val="1"/>
        </dgm:presLayoutVars>
      </dgm:prSet>
      <dgm:spPr/>
      <dgm:t>
        <a:bodyPr/>
        <a:lstStyle/>
        <a:p>
          <a:endParaRPr lang="en-US"/>
        </a:p>
      </dgm:t>
    </dgm:pt>
    <dgm:pt modelId="{77E75850-6AC0-47C3-98F4-57031DE01287}" type="pres">
      <dgm:prSet presAssocID="{F5AA597B-6D42-4832-A757-BF0E187BF012}" presName="sp" presStyleCnt="0"/>
      <dgm:spPr/>
    </dgm:pt>
    <dgm:pt modelId="{1E710D59-DD82-4CFC-85CF-8DA7093797AD}" type="pres">
      <dgm:prSet presAssocID="{5CB5BD61-8724-4B6A-9F95-A8D0B743D8FA}" presName="arrowAndChildren" presStyleCnt="0"/>
      <dgm:spPr/>
    </dgm:pt>
    <dgm:pt modelId="{A81715A4-DA33-4DA1-8F23-78A005F01D48}" type="pres">
      <dgm:prSet presAssocID="{5CB5BD61-8724-4B6A-9F95-A8D0B743D8FA}" presName="parentTextArrow" presStyleLbl="node1" presStyleIdx="2" presStyleCnt="4"/>
      <dgm:spPr/>
      <dgm:t>
        <a:bodyPr/>
        <a:lstStyle/>
        <a:p>
          <a:endParaRPr lang="en-US"/>
        </a:p>
      </dgm:t>
    </dgm:pt>
    <dgm:pt modelId="{F17E0F82-AD14-4F4D-9EF3-C451892F8889}" type="pres">
      <dgm:prSet presAssocID="{5CB5BD61-8724-4B6A-9F95-A8D0B743D8FA}" presName="arrow" presStyleLbl="node1" presStyleIdx="3" presStyleCnt="4"/>
      <dgm:spPr/>
      <dgm:t>
        <a:bodyPr/>
        <a:lstStyle/>
        <a:p>
          <a:endParaRPr lang="en-US"/>
        </a:p>
      </dgm:t>
    </dgm:pt>
    <dgm:pt modelId="{2B0109C2-5DCB-40ED-B33E-4ABCC42AE928}" type="pres">
      <dgm:prSet presAssocID="{5CB5BD61-8724-4B6A-9F95-A8D0B743D8FA}" presName="descendantArrow" presStyleCnt="0"/>
      <dgm:spPr/>
    </dgm:pt>
    <dgm:pt modelId="{CBB38494-3C7F-4548-A2BA-71E125D36EC6}" type="pres">
      <dgm:prSet presAssocID="{3EF28ADF-0FA2-414B-9E21-C17796E799C8}" presName="childTextArrow" presStyleLbl="fgAccFollowNode1" presStyleIdx="5" presStyleCnt="7">
        <dgm:presLayoutVars>
          <dgm:bulletEnabled val="1"/>
        </dgm:presLayoutVars>
      </dgm:prSet>
      <dgm:spPr/>
      <dgm:t>
        <a:bodyPr/>
        <a:lstStyle/>
        <a:p>
          <a:endParaRPr lang="en-US"/>
        </a:p>
      </dgm:t>
    </dgm:pt>
    <dgm:pt modelId="{6875F738-7FCA-4D09-852E-91384B9CDE1C}" type="pres">
      <dgm:prSet presAssocID="{4B1BFFFB-1C91-430C-AEFF-07D48E492C5E}" presName="childTextArrow" presStyleLbl="fgAccFollowNode1" presStyleIdx="6" presStyleCnt="7">
        <dgm:presLayoutVars>
          <dgm:bulletEnabled val="1"/>
        </dgm:presLayoutVars>
      </dgm:prSet>
      <dgm:spPr/>
      <dgm:t>
        <a:bodyPr/>
        <a:lstStyle/>
        <a:p>
          <a:endParaRPr lang="en-US"/>
        </a:p>
      </dgm:t>
    </dgm:pt>
  </dgm:ptLst>
  <dgm:cxnLst>
    <dgm:cxn modelId="{97684A1F-331E-4EF8-AD65-03C639B59A91}" srcId="{043B0AF7-8661-4FE1-A78E-A8510263737B}" destId="{8A3662D9-D433-48E4-93A7-8D2ED5B72321}" srcOrd="3" destOrd="0" parTransId="{9DDBD5A2-141D-4BBA-A21A-59FD1140CFF6}" sibTransId="{C3CB2552-ADE6-41D1-9FC2-A2B4ED8C6298}"/>
    <dgm:cxn modelId="{A896CF4E-279F-4DA2-AF85-8E69E62F10AC}" type="presOf" srcId="{8A3662D9-D433-48E4-93A7-8D2ED5B72321}" destId="{E0BC0C87-D083-45A4-81E0-2EE45CA06674}" srcOrd="0" destOrd="0" presId="urn:microsoft.com/office/officeart/2005/8/layout/process4"/>
    <dgm:cxn modelId="{54549C1D-8D3A-4CD3-9044-97924007BFBB}" type="presOf" srcId="{B3127BBF-D7B5-4396-A94C-DC2142F34478}" destId="{D660A7EC-417D-4D7B-B306-EA3E56C2BF2E}" srcOrd="0" destOrd="0" presId="urn:microsoft.com/office/officeart/2005/8/layout/process4"/>
    <dgm:cxn modelId="{AF3D7E57-4DAF-4F26-8203-7E2FDB561C03}" type="presOf" srcId="{209B9626-26D3-4053-9273-999F36E0846F}" destId="{777C1693-FDD1-46E0-A045-C2D9DD2E2AEF}" srcOrd="0" destOrd="0" presId="urn:microsoft.com/office/officeart/2005/8/layout/process4"/>
    <dgm:cxn modelId="{AB5EB03E-69BF-4885-B61A-6C67B3B46696}" type="presOf" srcId="{11B3E4B3-F3A8-45B6-A4FF-6B51532131A2}" destId="{DC38BC13-A1DA-41BA-82C9-0BE8E4550F65}" srcOrd="0" destOrd="0" presId="urn:microsoft.com/office/officeart/2005/8/layout/process4"/>
    <dgm:cxn modelId="{EF49D9F0-E53B-4A79-9F92-AD9367A52742}" type="presOf" srcId="{9326AE6B-84A2-4C38-A101-27CB360253BC}" destId="{C918F609-E9FA-4C46-B3B9-2CFF7051DF46}" srcOrd="0" destOrd="0" presId="urn:microsoft.com/office/officeart/2005/8/layout/process4"/>
    <dgm:cxn modelId="{1518221A-E40F-4FAC-8857-6B04393236DC}" type="presOf" srcId="{80707C4C-2931-4469-9401-BADC17251DFF}" destId="{1FCC8188-A9B8-461C-B693-7EF409E0ECCF}" srcOrd="0" destOrd="0" presId="urn:microsoft.com/office/officeart/2005/8/layout/process4"/>
    <dgm:cxn modelId="{91A47806-ED0C-424A-A800-26E8380C2AEC}" srcId="{80707C4C-2931-4469-9401-BADC17251DFF}" destId="{F45EDAD3-9765-4B6E-AA24-85DCD6F57656}" srcOrd="0" destOrd="0" parTransId="{6F771D70-97BC-4464-828C-0A78CC7BD45B}" sibTransId="{37804510-5B24-4556-A8A5-56267DB803B5}"/>
    <dgm:cxn modelId="{C91B683F-2C13-46F4-BB25-A060C664ED29}" type="presOf" srcId="{3EF28ADF-0FA2-414B-9E21-C17796E799C8}" destId="{CBB38494-3C7F-4548-A2BA-71E125D36EC6}" srcOrd="0" destOrd="0" presId="urn:microsoft.com/office/officeart/2005/8/layout/process4"/>
    <dgm:cxn modelId="{6D6364F3-08AE-4C5D-BB37-E82ED7121C26}" srcId="{5CB5BD61-8724-4B6A-9F95-A8D0B743D8FA}" destId="{3EF28ADF-0FA2-414B-9E21-C17796E799C8}" srcOrd="0" destOrd="0" parTransId="{C54EDD1E-E36C-4D49-B63D-68669E2AA14C}" sibTransId="{DCF31620-9F4B-4C8A-9A62-6AAAF8C1E2B1}"/>
    <dgm:cxn modelId="{2D6F6CA7-D0A9-476B-8C67-272269AE2D85}" type="presOf" srcId="{4B1BFFFB-1C91-430C-AEFF-07D48E492C5E}" destId="{6875F738-7FCA-4D09-852E-91384B9CDE1C}" srcOrd="0" destOrd="0" presId="urn:microsoft.com/office/officeart/2005/8/layout/process4"/>
    <dgm:cxn modelId="{40BD6E22-0467-4F73-9419-BF7E1C009977}" srcId="{043B0AF7-8661-4FE1-A78E-A8510263737B}" destId="{5CB5BD61-8724-4B6A-9F95-A8D0B743D8FA}" srcOrd="0" destOrd="0" parTransId="{1AB7C68B-75E3-48EC-AA87-B6A8B8DB0EA8}" sibTransId="{F5AA597B-6D42-4832-A757-BF0E187BF012}"/>
    <dgm:cxn modelId="{10D29F54-6199-4B6B-A8BA-F6B6939193CE}" srcId="{80707C4C-2931-4469-9401-BADC17251DFF}" destId="{11B3E4B3-F3A8-45B6-A4FF-6B51532131A2}" srcOrd="1" destOrd="0" parTransId="{50205EC9-04E7-4E4D-A321-4F4B1585D463}" sibTransId="{53B8D781-6FFA-4BAF-ADF3-DBA13B0EE767}"/>
    <dgm:cxn modelId="{3AF45F55-B3BF-4042-B8B1-5092572FD1D1}" srcId="{8A3662D9-D433-48E4-93A7-8D2ED5B72321}" destId="{209B9626-26D3-4053-9273-999F36E0846F}" srcOrd="0" destOrd="0" parTransId="{52EE417E-BEB0-489D-9337-3100BA46A32D}" sibTransId="{F2ABE7BF-6A44-47B8-99AB-C5649EB28869}"/>
    <dgm:cxn modelId="{B66524BE-C6B7-4340-BFA1-417EC51617C2}" type="presOf" srcId="{F45EDAD3-9765-4B6E-AA24-85DCD6F57656}" destId="{BA60CF0A-CF54-4DD7-A4B9-A1E47EE8BD93}" srcOrd="0" destOrd="0" presId="urn:microsoft.com/office/officeart/2005/8/layout/process4"/>
    <dgm:cxn modelId="{57416BD8-5BCF-4C6A-9219-F0C41CFDCC74}" srcId="{A791B956-75DD-4FE9-A758-D474D7CD3DCF}" destId="{B3127BBF-D7B5-4396-A94C-DC2142F34478}" srcOrd="0" destOrd="0" parTransId="{D3E3E227-C1B5-4016-AE87-32D3DB059A07}" sibTransId="{87479AD4-FC19-48A3-8B48-C3E5953EBE09}"/>
    <dgm:cxn modelId="{E86DD0B8-A14B-4A6C-9690-54F0C0D68678}" srcId="{A791B956-75DD-4FE9-A758-D474D7CD3DCF}" destId="{9326AE6B-84A2-4C38-A101-27CB360253BC}" srcOrd="1" destOrd="0" parTransId="{41462B43-15E2-4623-84EC-B14B0603C76C}" sibTransId="{AA67BEB1-A1DC-46EE-96BB-EEBB11130A6A}"/>
    <dgm:cxn modelId="{268F5BFC-5AC8-433D-9722-ED607BDA4DDB}" type="presOf" srcId="{5CB5BD61-8724-4B6A-9F95-A8D0B743D8FA}" destId="{F17E0F82-AD14-4F4D-9EF3-C451892F8889}" srcOrd="1" destOrd="0" presId="urn:microsoft.com/office/officeart/2005/8/layout/process4"/>
    <dgm:cxn modelId="{D4A1B28C-CFF5-4F40-863B-1E7E55DFB245}" type="presOf" srcId="{A791B956-75DD-4FE9-A758-D474D7CD3DCF}" destId="{4D73D259-6735-407D-9AEA-DAB63996B7A1}" srcOrd="1" destOrd="0" presId="urn:microsoft.com/office/officeart/2005/8/layout/process4"/>
    <dgm:cxn modelId="{0B5F5C03-6EB3-4B59-AEC2-05E42A2FE352}" type="presOf" srcId="{8A3662D9-D433-48E4-93A7-8D2ED5B72321}" destId="{265F6DC5-DE81-4688-A7AB-6257F3078825}" srcOrd="1" destOrd="0" presId="urn:microsoft.com/office/officeart/2005/8/layout/process4"/>
    <dgm:cxn modelId="{18D5D5E2-8495-4B6B-98D9-BF2BAFFF004B}" type="presOf" srcId="{043B0AF7-8661-4FE1-A78E-A8510263737B}" destId="{9612ABCE-44D3-4EA2-ACC4-835A1C19464D}" srcOrd="0" destOrd="0" presId="urn:microsoft.com/office/officeart/2005/8/layout/process4"/>
    <dgm:cxn modelId="{6641189D-5891-4350-8578-2F551A16810A}" srcId="{043B0AF7-8661-4FE1-A78E-A8510263737B}" destId="{80707C4C-2931-4469-9401-BADC17251DFF}" srcOrd="2" destOrd="0" parTransId="{4E3F9B2A-77DA-474C-BE72-E58C5A091D23}" sibTransId="{A460CB12-54AE-45A8-A008-BD049FE31F24}"/>
    <dgm:cxn modelId="{A3C6A3B7-392F-43E7-9F42-2E0920B8BFD0}" type="presOf" srcId="{80707C4C-2931-4469-9401-BADC17251DFF}" destId="{811FE948-453B-4540-881A-A9C9301C89E2}" srcOrd="1" destOrd="0" presId="urn:microsoft.com/office/officeart/2005/8/layout/process4"/>
    <dgm:cxn modelId="{59AEAA80-220F-4E3C-8A91-520107FDDB18}" type="presOf" srcId="{5CB5BD61-8724-4B6A-9F95-A8D0B743D8FA}" destId="{A81715A4-DA33-4DA1-8F23-78A005F01D48}" srcOrd="0" destOrd="0" presId="urn:microsoft.com/office/officeart/2005/8/layout/process4"/>
    <dgm:cxn modelId="{01087542-7FAF-40C3-883D-C0A24943A108}" srcId="{5CB5BD61-8724-4B6A-9F95-A8D0B743D8FA}" destId="{4B1BFFFB-1C91-430C-AEFF-07D48E492C5E}" srcOrd="1" destOrd="0" parTransId="{CE38E5A3-1C47-4E95-9A6A-FECF842AAC20}" sibTransId="{7418173A-4DB8-4AE9-9A48-FDF9EC9BC024}"/>
    <dgm:cxn modelId="{D8DB6008-ACC4-45CD-9ABF-3CAE1624733B}" type="presOf" srcId="{A791B956-75DD-4FE9-A758-D474D7CD3DCF}" destId="{994D9DD4-B366-40A4-8FB0-E0AA0B5C1886}" srcOrd="0" destOrd="0" presId="urn:microsoft.com/office/officeart/2005/8/layout/process4"/>
    <dgm:cxn modelId="{AACAFB6E-1D50-41E5-AE38-1955705D6AEA}" srcId="{043B0AF7-8661-4FE1-A78E-A8510263737B}" destId="{A791B956-75DD-4FE9-A758-D474D7CD3DCF}" srcOrd="1" destOrd="0" parTransId="{97001DD5-775F-4EE5-A89F-CE69B68C1A40}" sibTransId="{F75C36F8-5395-46D7-A020-586526F77769}"/>
    <dgm:cxn modelId="{A9C54835-611E-45C7-84C4-A3D2CCEE0F52}" type="presParOf" srcId="{9612ABCE-44D3-4EA2-ACC4-835A1C19464D}" destId="{6EBCA9A0-2D4A-4BB9-91CF-9A943A5991EE}" srcOrd="0" destOrd="0" presId="urn:microsoft.com/office/officeart/2005/8/layout/process4"/>
    <dgm:cxn modelId="{FF895C53-3B17-4DDB-88D1-513248AA08AF}" type="presParOf" srcId="{6EBCA9A0-2D4A-4BB9-91CF-9A943A5991EE}" destId="{E0BC0C87-D083-45A4-81E0-2EE45CA06674}" srcOrd="0" destOrd="0" presId="urn:microsoft.com/office/officeart/2005/8/layout/process4"/>
    <dgm:cxn modelId="{2AD5CABD-C9D7-4E45-8A01-C6FAD8474A09}" type="presParOf" srcId="{6EBCA9A0-2D4A-4BB9-91CF-9A943A5991EE}" destId="{265F6DC5-DE81-4688-A7AB-6257F3078825}" srcOrd="1" destOrd="0" presId="urn:microsoft.com/office/officeart/2005/8/layout/process4"/>
    <dgm:cxn modelId="{F15663FE-8167-4BBB-BF50-961D993FADFE}" type="presParOf" srcId="{6EBCA9A0-2D4A-4BB9-91CF-9A943A5991EE}" destId="{F3EE2A5B-3DD8-4374-B77F-5AEF606D7034}" srcOrd="2" destOrd="0" presId="urn:microsoft.com/office/officeart/2005/8/layout/process4"/>
    <dgm:cxn modelId="{71056FF9-EB86-41D3-BDAA-4D6057348F52}" type="presParOf" srcId="{F3EE2A5B-3DD8-4374-B77F-5AEF606D7034}" destId="{777C1693-FDD1-46E0-A045-C2D9DD2E2AEF}" srcOrd="0" destOrd="0" presId="urn:microsoft.com/office/officeart/2005/8/layout/process4"/>
    <dgm:cxn modelId="{78F29092-9AD5-4D44-855E-204A6BE86764}" type="presParOf" srcId="{9612ABCE-44D3-4EA2-ACC4-835A1C19464D}" destId="{13971694-D1A3-4F77-8270-955B90F2B4FD}" srcOrd="1" destOrd="0" presId="urn:microsoft.com/office/officeart/2005/8/layout/process4"/>
    <dgm:cxn modelId="{C3F64971-2382-40F6-BFA7-0AB4B0ABFF24}" type="presParOf" srcId="{9612ABCE-44D3-4EA2-ACC4-835A1C19464D}" destId="{0D181085-8AAE-4EC3-AB20-2B92EA5016E9}" srcOrd="2" destOrd="0" presId="urn:microsoft.com/office/officeart/2005/8/layout/process4"/>
    <dgm:cxn modelId="{6EDC5059-9843-45A8-9216-5CABABF8F796}" type="presParOf" srcId="{0D181085-8AAE-4EC3-AB20-2B92EA5016E9}" destId="{1FCC8188-A9B8-461C-B693-7EF409E0ECCF}" srcOrd="0" destOrd="0" presId="urn:microsoft.com/office/officeart/2005/8/layout/process4"/>
    <dgm:cxn modelId="{818A1D92-0CB9-4EFC-A820-10021C2FDDE8}" type="presParOf" srcId="{0D181085-8AAE-4EC3-AB20-2B92EA5016E9}" destId="{811FE948-453B-4540-881A-A9C9301C89E2}" srcOrd="1" destOrd="0" presId="urn:microsoft.com/office/officeart/2005/8/layout/process4"/>
    <dgm:cxn modelId="{8EED36DE-D2FB-4764-8D03-03CD3EB2A1A6}" type="presParOf" srcId="{0D181085-8AAE-4EC3-AB20-2B92EA5016E9}" destId="{8629B23C-DC24-48FD-96EE-EDD51E970126}" srcOrd="2" destOrd="0" presId="urn:microsoft.com/office/officeart/2005/8/layout/process4"/>
    <dgm:cxn modelId="{67B2C7C9-C458-4AB0-B03B-C35E2F088296}" type="presParOf" srcId="{8629B23C-DC24-48FD-96EE-EDD51E970126}" destId="{BA60CF0A-CF54-4DD7-A4B9-A1E47EE8BD93}" srcOrd="0" destOrd="0" presId="urn:microsoft.com/office/officeart/2005/8/layout/process4"/>
    <dgm:cxn modelId="{CA65376D-60F9-459E-AC51-EEC7EBBF8330}" type="presParOf" srcId="{8629B23C-DC24-48FD-96EE-EDD51E970126}" destId="{DC38BC13-A1DA-41BA-82C9-0BE8E4550F65}" srcOrd="1" destOrd="0" presId="urn:microsoft.com/office/officeart/2005/8/layout/process4"/>
    <dgm:cxn modelId="{6E8B8139-9649-490A-B3D7-0EA118FBEFE2}" type="presParOf" srcId="{9612ABCE-44D3-4EA2-ACC4-835A1C19464D}" destId="{6EB4D873-ED23-48F1-91AC-409F9A203FCD}" srcOrd="3" destOrd="0" presId="urn:microsoft.com/office/officeart/2005/8/layout/process4"/>
    <dgm:cxn modelId="{2D86E71E-F32B-4E5C-8769-C36F08C5A3CD}" type="presParOf" srcId="{9612ABCE-44D3-4EA2-ACC4-835A1C19464D}" destId="{C98D7DDD-16D0-4A97-BBC6-CA82AF1E68CE}" srcOrd="4" destOrd="0" presId="urn:microsoft.com/office/officeart/2005/8/layout/process4"/>
    <dgm:cxn modelId="{C446B141-8756-4FE3-B6AF-022674B6D093}" type="presParOf" srcId="{C98D7DDD-16D0-4A97-BBC6-CA82AF1E68CE}" destId="{994D9DD4-B366-40A4-8FB0-E0AA0B5C1886}" srcOrd="0" destOrd="0" presId="urn:microsoft.com/office/officeart/2005/8/layout/process4"/>
    <dgm:cxn modelId="{719E509B-4F5F-4427-B975-C545C3E7EE51}" type="presParOf" srcId="{C98D7DDD-16D0-4A97-BBC6-CA82AF1E68CE}" destId="{4D73D259-6735-407D-9AEA-DAB63996B7A1}" srcOrd="1" destOrd="0" presId="urn:microsoft.com/office/officeart/2005/8/layout/process4"/>
    <dgm:cxn modelId="{D43FA4E5-3157-4D1E-9E91-75B41FD6547D}" type="presParOf" srcId="{C98D7DDD-16D0-4A97-BBC6-CA82AF1E68CE}" destId="{6A04EB75-5560-41AD-AEBC-F4FA46B840C6}" srcOrd="2" destOrd="0" presId="urn:microsoft.com/office/officeart/2005/8/layout/process4"/>
    <dgm:cxn modelId="{BE89D1CC-8520-4BDD-B9A6-A90BA2AE95FF}" type="presParOf" srcId="{6A04EB75-5560-41AD-AEBC-F4FA46B840C6}" destId="{D660A7EC-417D-4D7B-B306-EA3E56C2BF2E}" srcOrd="0" destOrd="0" presId="urn:microsoft.com/office/officeart/2005/8/layout/process4"/>
    <dgm:cxn modelId="{C9532419-E52A-4886-B832-4439A28FFEFC}" type="presParOf" srcId="{6A04EB75-5560-41AD-AEBC-F4FA46B840C6}" destId="{C918F609-E9FA-4C46-B3B9-2CFF7051DF46}" srcOrd="1" destOrd="0" presId="urn:microsoft.com/office/officeart/2005/8/layout/process4"/>
    <dgm:cxn modelId="{49763AD1-F5E4-4779-A844-8F8942C8A7F9}" type="presParOf" srcId="{9612ABCE-44D3-4EA2-ACC4-835A1C19464D}" destId="{77E75850-6AC0-47C3-98F4-57031DE01287}" srcOrd="5" destOrd="0" presId="urn:microsoft.com/office/officeart/2005/8/layout/process4"/>
    <dgm:cxn modelId="{67A62E16-7903-4359-85C0-0CA3BACE769E}" type="presParOf" srcId="{9612ABCE-44D3-4EA2-ACC4-835A1C19464D}" destId="{1E710D59-DD82-4CFC-85CF-8DA7093797AD}" srcOrd="6" destOrd="0" presId="urn:microsoft.com/office/officeart/2005/8/layout/process4"/>
    <dgm:cxn modelId="{151183D5-9503-45AF-BCC8-529E7495EBE3}" type="presParOf" srcId="{1E710D59-DD82-4CFC-85CF-8DA7093797AD}" destId="{A81715A4-DA33-4DA1-8F23-78A005F01D48}" srcOrd="0" destOrd="0" presId="urn:microsoft.com/office/officeart/2005/8/layout/process4"/>
    <dgm:cxn modelId="{FDA4C65D-4C05-4E1B-9FAC-F2BBA08F313E}" type="presParOf" srcId="{1E710D59-DD82-4CFC-85CF-8DA7093797AD}" destId="{F17E0F82-AD14-4F4D-9EF3-C451892F8889}" srcOrd="1" destOrd="0" presId="urn:microsoft.com/office/officeart/2005/8/layout/process4"/>
    <dgm:cxn modelId="{E81E3E06-9B5E-4C8D-A9FE-CDC173E43942}" type="presParOf" srcId="{1E710D59-DD82-4CFC-85CF-8DA7093797AD}" destId="{2B0109C2-5DCB-40ED-B33E-4ABCC42AE928}" srcOrd="2" destOrd="0" presId="urn:microsoft.com/office/officeart/2005/8/layout/process4"/>
    <dgm:cxn modelId="{8F02DCC9-B2A1-4892-BDBF-34CD514C7EE5}" type="presParOf" srcId="{2B0109C2-5DCB-40ED-B33E-4ABCC42AE928}" destId="{CBB38494-3C7F-4548-A2BA-71E125D36EC6}" srcOrd="0" destOrd="0" presId="urn:microsoft.com/office/officeart/2005/8/layout/process4"/>
    <dgm:cxn modelId="{D004D477-7E5C-4396-A974-812D1892D390}" type="presParOf" srcId="{2B0109C2-5DCB-40ED-B33E-4ABCC42AE928}" destId="{6875F738-7FCA-4D09-852E-91384B9CDE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3B0AF7-8661-4FE1-A78E-A8510263737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5CB5BD61-8724-4B6A-9F95-A8D0B743D8FA}">
      <dgm:prSet phldrT="[Text]" custT="1"/>
      <dgm:spPr/>
      <dgm:t>
        <a:bodyPr/>
        <a:lstStyle/>
        <a:p>
          <a:r>
            <a:rPr lang="en-US" sz="3000" dirty="0" smtClean="0"/>
            <a:t>Jurisdiction </a:t>
          </a:r>
          <a:r>
            <a:rPr lang="en-US" sz="3000" dirty="0" err="1" smtClean="0"/>
            <a:t>POC</a:t>
          </a:r>
          <a:endParaRPr lang="en-US" sz="3000" dirty="0"/>
        </a:p>
      </dgm:t>
    </dgm:pt>
    <dgm:pt modelId="{1AB7C68B-75E3-48EC-AA87-B6A8B8DB0EA8}" type="parTrans" cxnId="{40BD6E22-0467-4F73-9419-BF7E1C009977}">
      <dgm:prSet/>
      <dgm:spPr/>
      <dgm:t>
        <a:bodyPr/>
        <a:lstStyle/>
        <a:p>
          <a:endParaRPr lang="en-US"/>
        </a:p>
      </dgm:t>
    </dgm:pt>
    <dgm:pt modelId="{F5AA597B-6D42-4832-A757-BF0E187BF012}" type="sibTrans" cxnId="{40BD6E22-0467-4F73-9419-BF7E1C009977}">
      <dgm:prSet/>
      <dgm:spPr/>
      <dgm:t>
        <a:bodyPr/>
        <a:lstStyle/>
        <a:p>
          <a:endParaRPr lang="en-US"/>
        </a:p>
      </dgm:t>
    </dgm:pt>
    <dgm:pt modelId="{3EF28ADF-0FA2-414B-9E21-C17796E799C8}">
      <dgm:prSet phldrT="[Text]"/>
      <dgm:spPr/>
      <dgm:t>
        <a:bodyPr/>
        <a:lstStyle/>
        <a:p>
          <a:r>
            <a:rPr lang="en-US" dirty="0" smtClean="0"/>
            <a:t>Ted Tesler</a:t>
          </a:r>
          <a:endParaRPr lang="en-US" dirty="0"/>
        </a:p>
      </dgm:t>
    </dgm:pt>
    <dgm:pt modelId="{C54EDD1E-E36C-4D49-B63D-68669E2AA14C}" type="parTrans" cxnId="{6D6364F3-08AE-4C5D-BB37-E82ED7121C26}">
      <dgm:prSet/>
      <dgm:spPr/>
      <dgm:t>
        <a:bodyPr/>
        <a:lstStyle/>
        <a:p>
          <a:endParaRPr lang="en-US"/>
        </a:p>
      </dgm:t>
    </dgm:pt>
    <dgm:pt modelId="{DCF31620-9F4B-4C8A-9A62-6AAAF8C1E2B1}" type="sibTrans" cxnId="{6D6364F3-08AE-4C5D-BB37-E82ED7121C26}">
      <dgm:prSet/>
      <dgm:spPr/>
      <dgm:t>
        <a:bodyPr/>
        <a:lstStyle/>
        <a:p>
          <a:endParaRPr lang="en-US"/>
        </a:p>
      </dgm:t>
    </dgm:pt>
    <dgm:pt modelId="{4B1BFFFB-1C91-430C-AEFF-07D48E492C5E}">
      <dgm:prSet phldrT="[Text]"/>
      <dgm:spPr/>
      <dgm:t>
        <a:bodyPr/>
        <a:lstStyle/>
        <a:p>
          <a:endParaRPr lang="en-US" dirty="0"/>
        </a:p>
      </dgm:t>
    </dgm:pt>
    <dgm:pt modelId="{CE38E5A3-1C47-4E95-9A6A-FECF842AAC20}" type="parTrans" cxnId="{01087542-7FAF-40C3-883D-C0A24943A108}">
      <dgm:prSet/>
      <dgm:spPr/>
      <dgm:t>
        <a:bodyPr/>
        <a:lstStyle/>
        <a:p>
          <a:endParaRPr lang="en-US"/>
        </a:p>
      </dgm:t>
    </dgm:pt>
    <dgm:pt modelId="{7418173A-4DB8-4AE9-9A48-FDF9EC9BC024}" type="sibTrans" cxnId="{01087542-7FAF-40C3-883D-C0A24943A108}">
      <dgm:prSet/>
      <dgm:spPr/>
      <dgm:t>
        <a:bodyPr/>
        <a:lstStyle/>
        <a:p>
          <a:endParaRPr lang="en-US"/>
        </a:p>
      </dgm:t>
    </dgm:pt>
    <dgm:pt modelId="{A791B956-75DD-4FE9-A758-D474D7CD3DCF}">
      <dgm:prSet phldrT="[Text]" custT="1"/>
      <dgm:spPr/>
      <dgm:t>
        <a:bodyPr/>
        <a:lstStyle/>
        <a:p>
          <a:r>
            <a:rPr lang="en-US" sz="3000" dirty="0" smtClean="0"/>
            <a:t>EMAIL and Phone</a:t>
          </a:r>
          <a:endParaRPr lang="en-US" sz="3000" dirty="0"/>
        </a:p>
      </dgm:t>
    </dgm:pt>
    <dgm:pt modelId="{97001DD5-775F-4EE5-A89F-CE69B68C1A40}" type="parTrans" cxnId="{AACAFB6E-1D50-41E5-AE38-1955705D6AEA}">
      <dgm:prSet/>
      <dgm:spPr/>
      <dgm:t>
        <a:bodyPr/>
        <a:lstStyle/>
        <a:p>
          <a:endParaRPr lang="en-US"/>
        </a:p>
      </dgm:t>
    </dgm:pt>
    <dgm:pt modelId="{F75C36F8-5395-46D7-A020-586526F77769}" type="sibTrans" cxnId="{AACAFB6E-1D50-41E5-AE38-1955705D6AEA}">
      <dgm:prSet/>
      <dgm:spPr/>
      <dgm:t>
        <a:bodyPr/>
        <a:lstStyle/>
        <a:p>
          <a:endParaRPr lang="en-US"/>
        </a:p>
      </dgm:t>
    </dgm:pt>
    <dgm:pt modelId="{B3127BBF-D7B5-4396-A94C-DC2142F34478}">
      <dgm:prSet phldrT="[Text]"/>
      <dgm:spPr/>
      <dgm:t>
        <a:bodyPr/>
        <a:lstStyle/>
        <a:p>
          <a:r>
            <a:rPr lang="en-US" dirty="0" smtClean="0"/>
            <a:t>thtesler@pa.gov</a:t>
          </a:r>
          <a:endParaRPr lang="en-US" dirty="0"/>
        </a:p>
      </dgm:t>
    </dgm:pt>
    <dgm:pt modelId="{D3E3E227-C1B5-4016-AE87-32D3DB059A07}" type="parTrans" cxnId="{57416BD8-5BCF-4C6A-9219-F0C41CFDCC74}">
      <dgm:prSet/>
      <dgm:spPr/>
      <dgm:t>
        <a:bodyPr/>
        <a:lstStyle/>
        <a:p>
          <a:endParaRPr lang="en-US"/>
        </a:p>
      </dgm:t>
    </dgm:pt>
    <dgm:pt modelId="{87479AD4-FC19-48A3-8B48-C3E5953EBE09}" type="sibTrans" cxnId="{57416BD8-5BCF-4C6A-9219-F0C41CFDCC74}">
      <dgm:prSet/>
      <dgm:spPr/>
      <dgm:t>
        <a:bodyPr/>
        <a:lstStyle/>
        <a:p>
          <a:endParaRPr lang="en-US"/>
        </a:p>
      </dgm:t>
    </dgm:pt>
    <dgm:pt modelId="{9326AE6B-84A2-4C38-A101-27CB360253BC}">
      <dgm:prSet phldrT="[Text]"/>
      <dgm:spPr/>
      <dgm:t>
        <a:bodyPr/>
        <a:lstStyle/>
        <a:p>
          <a:endParaRPr lang="en-US" dirty="0"/>
        </a:p>
      </dgm:t>
    </dgm:pt>
    <dgm:pt modelId="{41462B43-15E2-4623-84EC-B14B0603C76C}" type="parTrans" cxnId="{E86DD0B8-A14B-4A6C-9690-54F0C0D68678}">
      <dgm:prSet/>
      <dgm:spPr/>
      <dgm:t>
        <a:bodyPr/>
        <a:lstStyle/>
        <a:p>
          <a:endParaRPr lang="en-US"/>
        </a:p>
      </dgm:t>
    </dgm:pt>
    <dgm:pt modelId="{AA67BEB1-A1DC-46EE-96BB-EEBB11130A6A}" type="sibTrans" cxnId="{E86DD0B8-A14B-4A6C-9690-54F0C0D68678}">
      <dgm:prSet/>
      <dgm:spPr/>
      <dgm:t>
        <a:bodyPr/>
        <a:lstStyle/>
        <a:p>
          <a:endParaRPr lang="en-US"/>
        </a:p>
      </dgm:t>
    </dgm:pt>
    <dgm:pt modelId="{80707C4C-2931-4469-9401-BADC17251DFF}">
      <dgm:prSet phldrT="[Text]" custT="1"/>
      <dgm:spPr/>
      <dgm:t>
        <a:bodyPr/>
        <a:lstStyle/>
        <a:p>
          <a:r>
            <a:rPr lang="en-US" sz="3000" dirty="0" smtClean="0"/>
            <a:t>Template Used</a:t>
          </a:r>
          <a:endParaRPr lang="en-US" sz="3000" dirty="0"/>
        </a:p>
      </dgm:t>
    </dgm:pt>
    <dgm:pt modelId="{4E3F9B2A-77DA-474C-BE72-E58C5A091D23}" type="parTrans" cxnId="{6641189D-5891-4350-8578-2F551A16810A}">
      <dgm:prSet/>
      <dgm:spPr/>
      <dgm:t>
        <a:bodyPr/>
        <a:lstStyle/>
        <a:p>
          <a:endParaRPr lang="en-US"/>
        </a:p>
      </dgm:t>
    </dgm:pt>
    <dgm:pt modelId="{A460CB12-54AE-45A8-A008-BD049FE31F24}" type="sibTrans" cxnId="{6641189D-5891-4350-8578-2F551A16810A}">
      <dgm:prSet/>
      <dgm:spPr/>
      <dgm:t>
        <a:bodyPr/>
        <a:lstStyle/>
        <a:p>
          <a:endParaRPr lang="en-US"/>
        </a:p>
      </dgm:t>
    </dgm:pt>
    <dgm:pt modelId="{F45EDAD3-9765-4B6E-AA24-85DCD6F57656}">
      <dgm:prSet phldrT="[Text]"/>
      <dgm:spPr/>
      <dgm:t>
        <a:bodyPr/>
        <a:lstStyle/>
        <a:p>
          <a:r>
            <a:rPr lang="en-US" dirty="0" smtClean="0"/>
            <a:t>Excel Spreadsheet</a:t>
          </a:r>
          <a:endParaRPr lang="en-US" dirty="0"/>
        </a:p>
      </dgm:t>
    </dgm:pt>
    <dgm:pt modelId="{6F771D70-97BC-4464-828C-0A78CC7BD45B}" type="parTrans" cxnId="{91A47806-ED0C-424A-A800-26E8380C2AEC}">
      <dgm:prSet/>
      <dgm:spPr/>
      <dgm:t>
        <a:bodyPr/>
        <a:lstStyle/>
        <a:p>
          <a:endParaRPr lang="en-US"/>
        </a:p>
      </dgm:t>
    </dgm:pt>
    <dgm:pt modelId="{37804510-5B24-4556-A8A5-56267DB803B5}" type="sibTrans" cxnId="{91A47806-ED0C-424A-A800-26E8380C2AEC}">
      <dgm:prSet/>
      <dgm:spPr/>
      <dgm:t>
        <a:bodyPr/>
        <a:lstStyle/>
        <a:p>
          <a:endParaRPr lang="en-US"/>
        </a:p>
      </dgm:t>
    </dgm:pt>
    <dgm:pt modelId="{8A3662D9-D433-48E4-93A7-8D2ED5B72321}">
      <dgm:prSet phldrT="[Text]" custT="1"/>
      <dgm:spPr/>
      <dgm:t>
        <a:bodyPr/>
        <a:lstStyle/>
        <a:p>
          <a:r>
            <a:rPr lang="en-US" sz="3000" dirty="0" smtClean="0"/>
            <a:t>Specific Coordination</a:t>
          </a:r>
          <a:endParaRPr lang="en-US" sz="3000" dirty="0"/>
        </a:p>
      </dgm:t>
    </dgm:pt>
    <dgm:pt modelId="{9DDBD5A2-141D-4BBA-A21A-59FD1140CFF6}" type="parTrans" cxnId="{97684A1F-331E-4EF8-AD65-03C639B59A91}">
      <dgm:prSet/>
      <dgm:spPr/>
      <dgm:t>
        <a:bodyPr/>
        <a:lstStyle/>
        <a:p>
          <a:endParaRPr lang="en-US"/>
        </a:p>
      </dgm:t>
    </dgm:pt>
    <dgm:pt modelId="{C3CB2552-ADE6-41D1-9FC2-A2B4ED8C6298}" type="sibTrans" cxnId="{97684A1F-331E-4EF8-AD65-03C639B59A91}">
      <dgm:prSet/>
      <dgm:spPr/>
      <dgm:t>
        <a:bodyPr/>
        <a:lstStyle/>
        <a:p>
          <a:endParaRPr lang="en-US"/>
        </a:p>
      </dgm:t>
    </dgm:pt>
    <dgm:pt modelId="{11B3E4B3-F3A8-45B6-A4FF-6B51532131A2}">
      <dgm:prSet phldrT="[Text]"/>
      <dgm:spPr/>
      <dgm:t>
        <a:bodyPr/>
        <a:lstStyle/>
        <a:p>
          <a:endParaRPr lang="en-US" dirty="0"/>
        </a:p>
      </dgm:t>
    </dgm:pt>
    <dgm:pt modelId="{50205EC9-04E7-4E4D-A321-4F4B1585D463}" type="parTrans" cxnId="{10D29F54-6199-4B6B-A8BA-F6B6939193CE}">
      <dgm:prSet/>
      <dgm:spPr/>
      <dgm:t>
        <a:bodyPr/>
        <a:lstStyle/>
        <a:p>
          <a:endParaRPr lang="en-US"/>
        </a:p>
      </dgm:t>
    </dgm:pt>
    <dgm:pt modelId="{53B8D781-6FFA-4BAF-ADF3-DBA13B0EE767}" type="sibTrans" cxnId="{10D29F54-6199-4B6B-A8BA-F6B6939193CE}">
      <dgm:prSet/>
      <dgm:spPr/>
      <dgm:t>
        <a:bodyPr/>
        <a:lstStyle/>
        <a:p>
          <a:endParaRPr lang="en-US"/>
        </a:p>
      </dgm:t>
    </dgm:pt>
    <dgm:pt modelId="{209B9626-26D3-4053-9273-999F36E0846F}">
      <dgm:prSet phldrT="[Text]"/>
      <dgm:spPr/>
      <dgm:t>
        <a:bodyPr/>
        <a:lstStyle/>
        <a:p>
          <a:r>
            <a:rPr lang="en-US" dirty="0" smtClean="0"/>
            <a:t>Limited staff—ensure follow-up</a:t>
          </a:r>
          <a:endParaRPr lang="en-US" dirty="0"/>
        </a:p>
      </dgm:t>
    </dgm:pt>
    <dgm:pt modelId="{52EE417E-BEB0-489D-9337-3100BA46A32D}" type="parTrans" cxnId="{3AF45F55-B3BF-4042-B8B1-5092572FD1D1}">
      <dgm:prSet/>
      <dgm:spPr/>
      <dgm:t>
        <a:bodyPr/>
        <a:lstStyle/>
        <a:p>
          <a:endParaRPr lang="en-US"/>
        </a:p>
      </dgm:t>
    </dgm:pt>
    <dgm:pt modelId="{F2ABE7BF-6A44-47B8-99AB-C5649EB28869}" type="sibTrans" cxnId="{3AF45F55-B3BF-4042-B8B1-5092572FD1D1}">
      <dgm:prSet/>
      <dgm:spPr/>
      <dgm:t>
        <a:bodyPr/>
        <a:lstStyle/>
        <a:p>
          <a:endParaRPr lang="en-US"/>
        </a:p>
      </dgm:t>
    </dgm:pt>
    <dgm:pt modelId="{9612ABCE-44D3-4EA2-ACC4-835A1C19464D}" type="pres">
      <dgm:prSet presAssocID="{043B0AF7-8661-4FE1-A78E-A8510263737B}" presName="Name0" presStyleCnt="0">
        <dgm:presLayoutVars>
          <dgm:dir/>
          <dgm:animLvl val="lvl"/>
          <dgm:resizeHandles val="exact"/>
        </dgm:presLayoutVars>
      </dgm:prSet>
      <dgm:spPr/>
      <dgm:t>
        <a:bodyPr/>
        <a:lstStyle/>
        <a:p>
          <a:endParaRPr lang="en-US"/>
        </a:p>
      </dgm:t>
    </dgm:pt>
    <dgm:pt modelId="{6EBCA9A0-2D4A-4BB9-91CF-9A943A5991EE}" type="pres">
      <dgm:prSet presAssocID="{8A3662D9-D433-48E4-93A7-8D2ED5B72321}" presName="boxAndChildren" presStyleCnt="0"/>
      <dgm:spPr/>
    </dgm:pt>
    <dgm:pt modelId="{E0BC0C87-D083-45A4-81E0-2EE45CA06674}" type="pres">
      <dgm:prSet presAssocID="{8A3662D9-D433-48E4-93A7-8D2ED5B72321}" presName="parentTextBox" presStyleLbl="node1" presStyleIdx="0" presStyleCnt="4"/>
      <dgm:spPr/>
      <dgm:t>
        <a:bodyPr/>
        <a:lstStyle/>
        <a:p>
          <a:endParaRPr lang="en-US"/>
        </a:p>
      </dgm:t>
    </dgm:pt>
    <dgm:pt modelId="{265F6DC5-DE81-4688-A7AB-6257F3078825}" type="pres">
      <dgm:prSet presAssocID="{8A3662D9-D433-48E4-93A7-8D2ED5B72321}" presName="entireBox" presStyleLbl="node1" presStyleIdx="0" presStyleCnt="4"/>
      <dgm:spPr/>
      <dgm:t>
        <a:bodyPr/>
        <a:lstStyle/>
        <a:p>
          <a:endParaRPr lang="en-US"/>
        </a:p>
      </dgm:t>
    </dgm:pt>
    <dgm:pt modelId="{F3EE2A5B-3DD8-4374-B77F-5AEF606D7034}" type="pres">
      <dgm:prSet presAssocID="{8A3662D9-D433-48E4-93A7-8D2ED5B72321}" presName="descendantBox" presStyleCnt="0"/>
      <dgm:spPr/>
    </dgm:pt>
    <dgm:pt modelId="{777C1693-FDD1-46E0-A045-C2D9DD2E2AEF}" type="pres">
      <dgm:prSet presAssocID="{209B9626-26D3-4053-9273-999F36E0846F}" presName="childTextBox" presStyleLbl="fgAccFollowNode1" presStyleIdx="0" presStyleCnt="7">
        <dgm:presLayoutVars>
          <dgm:bulletEnabled val="1"/>
        </dgm:presLayoutVars>
      </dgm:prSet>
      <dgm:spPr/>
      <dgm:t>
        <a:bodyPr/>
        <a:lstStyle/>
        <a:p>
          <a:endParaRPr lang="en-US"/>
        </a:p>
      </dgm:t>
    </dgm:pt>
    <dgm:pt modelId="{13971694-D1A3-4F77-8270-955B90F2B4FD}" type="pres">
      <dgm:prSet presAssocID="{A460CB12-54AE-45A8-A008-BD049FE31F24}" presName="sp" presStyleCnt="0"/>
      <dgm:spPr/>
    </dgm:pt>
    <dgm:pt modelId="{0D181085-8AAE-4EC3-AB20-2B92EA5016E9}" type="pres">
      <dgm:prSet presAssocID="{80707C4C-2931-4469-9401-BADC17251DFF}" presName="arrowAndChildren" presStyleCnt="0"/>
      <dgm:spPr/>
    </dgm:pt>
    <dgm:pt modelId="{1FCC8188-A9B8-461C-B693-7EF409E0ECCF}" type="pres">
      <dgm:prSet presAssocID="{80707C4C-2931-4469-9401-BADC17251DFF}" presName="parentTextArrow" presStyleLbl="node1" presStyleIdx="0" presStyleCnt="4"/>
      <dgm:spPr/>
      <dgm:t>
        <a:bodyPr/>
        <a:lstStyle/>
        <a:p>
          <a:endParaRPr lang="en-US"/>
        </a:p>
      </dgm:t>
    </dgm:pt>
    <dgm:pt modelId="{811FE948-453B-4540-881A-A9C9301C89E2}" type="pres">
      <dgm:prSet presAssocID="{80707C4C-2931-4469-9401-BADC17251DFF}" presName="arrow" presStyleLbl="node1" presStyleIdx="1" presStyleCnt="4"/>
      <dgm:spPr/>
      <dgm:t>
        <a:bodyPr/>
        <a:lstStyle/>
        <a:p>
          <a:endParaRPr lang="en-US"/>
        </a:p>
      </dgm:t>
    </dgm:pt>
    <dgm:pt modelId="{8629B23C-DC24-48FD-96EE-EDD51E970126}" type="pres">
      <dgm:prSet presAssocID="{80707C4C-2931-4469-9401-BADC17251DFF}" presName="descendantArrow" presStyleCnt="0"/>
      <dgm:spPr/>
    </dgm:pt>
    <dgm:pt modelId="{BA60CF0A-CF54-4DD7-A4B9-A1E47EE8BD93}" type="pres">
      <dgm:prSet presAssocID="{F45EDAD3-9765-4B6E-AA24-85DCD6F57656}" presName="childTextArrow" presStyleLbl="fgAccFollowNode1" presStyleIdx="1" presStyleCnt="7">
        <dgm:presLayoutVars>
          <dgm:bulletEnabled val="1"/>
        </dgm:presLayoutVars>
      </dgm:prSet>
      <dgm:spPr/>
      <dgm:t>
        <a:bodyPr/>
        <a:lstStyle/>
        <a:p>
          <a:endParaRPr lang="en-US"/>
        </a:p>
      </dgm:t>
    </dgm:pt>
    <dgm:pt modelId="{DC38BC13-A1DA-41BA-82C9-0BE8E4550F65}" type="pres">
      <dgm:prSet presAssocID="{11B3E4B3-F3A8-45B6-A4FF-6B51532131A2}" presName="childTextArrow" presStyleLbl="fgAccFollowNode1" presStyleIdx="2" presStyleCnt="7">
        <dgm:presLayoutVars>
          <dgm:bulletEnabled val="1"/>
        </dgm:presLayoutVars>
      </dgm:prSet>
      <dgm:spPr/>
      <dgm:t>
        <a:bodyPr/>
        <a:lstStyle/>
        <a:p>
          <a:endParaRPr lang="en-US"/>
        </a:p>
      </dgm:t>
    </dgm:pt>
    <dgm:pt modelId="{6EB4D873-ED23-48F1-91AC-409F9A203FCD}" type="pres">
      <dgm:prSet presAssocID="{F75C36F8-5395-46D7-A020-586526F77769}" presName="sp" presStyleCnt="0"/>
      <dgm:spPr/>
    </dgm:pt>
    <dgm:pt modelId="{C98D7DDD-16D0-4A97-BBC6-CA82AF1E68CE}" type="pres">
      <dgm:prSet presAssocID="{A791B956-75DD-4FE9-A758-D474D7CD3DCF}" presName="arrowAndChildren" presStyleCnt="0"/>
      <dgm:spPr/>
    </dgm:pt>
    <dgm:pt modelId="{994D9DD4-B366-40A4-8FB0-E0AA0B5C1886}" type="pres">
      <dgm:prSet presAssocID="{A791B956-75DD-4FE9-A758-D474D7CD3DCF}" presName="parentTextArrow" presStyleLbl="node1" presStyleIdx="1" presStyleCnt="4"/>
      <dgm:spPr/>
      <dgm:t>
        <a:bodyPr/>
        <a:lstStyle/>
        <a:p>
          <a:endParaRPr lang="en-US"/>
        </a:p>
      </dgm:t>
    </dgm:pt>
    <dgm:pt modelId="{4D73D259-6735-407D-9AEA-DAB63996B7A1}" type="pres">
      <dgm:prSet presAssocID="{A791B956-75DD-4FE9-A758-D474D7CD3DCF}" presName="arrow" presStyleLbl="node1" presStyleIdx="2" presStyleCnt="4"/>
      <dgm:spPr/>
      <dgm:t>
        <a:bodyPr/>
        <a:lstStyle/>
        <a:p>
          <a:endParaRPr lang="en-US"/>
        </a:p>
      </dgm:t>
    </dgm:pt>
    <dgm:pt modelId="{6A04EB75-5560-41AD-AEBC-F4FA46B840C6}" type="pres">
      <dgm:prSet presAssocID="{A791B956-75DD-4FE9-A758-D474D7CD3DCF}" presName="descendantArrow" presStyleCnt="0"/>
      <dgm:spPr/>
    </dgm:pt>
    <dgm:pt modelId="{D660A7EC-417D-4D7B-B306-EA3E56C2BF2E}" type="pres">
      <dgm:prSet presAssocID="{B3127BBF-D7B5-4396-A94C-DC2142F34478}" presName="childTextArrow" presStyleLbl="fgAccFollowNode1" presStyleIdx="3" presStyleCnt="7">
        <dgm:presLayoutVars>
          <dgm:bulletEnabled val="1"/>
        </dgm:presLayoutVars>
      </dgm:prSet>
      <dgm:spPr/>
      <dgm:t>
        <a:bodyPr/>
        <a:lstStyle/>
        <a:p>
          <a:endParaRPr lang="en-US"/>
        </a:p>
      </dgm:t>
    </dgm:pt>
    <dgm:pt modelId="{C918F609-E9FA-4C46-B3B9-2CFF7051DF46}" type="pres">
      <dgm:prSet presAssocID="{9326AE6B-84A2-4C38-A101-27CB360253BC}" presName="childTextArrow" presStyleLbl="fgAccFollowNode1" presStyleIdx="4" presStyleCnt="7">
        <dgm:presLayoutVars>
          <dgm:bulletEnabled val="1"/>
        </dgm:presLayoutVars>
      </dgm:prSet>
      <dgm:spPr/>
      <dgm:t>
        <a:bodyPr/>
        <a:lstStyle/>
        <a:p>
          <a:endParaRPr lang="en-US"/>
        </a:p>
      </dgm:t>
    </dgm:pt>
    <dgm:pt modelId="{77E75850-6AC0-47C3-98F4-57031DE01287}" type="pres">
      <dgm:prSet presAssocID="{F5AA597B-6D42-4832-A757-BF0E187BF012}" presName="sp" presStyleCnt="0"/>
      <dgm:spPr/>
    </dgm:pt>
    <dgm:pt modelId="{1E710D59-DD82-4CFC-85CF-8DA7093797AD}" type="pres">
      <dgm:prSet presAssocID="{5CB5BD61-8724-4B6A-9F95-A8D0B743D8FA}" presName="arrowAndChildren" presStyleCnt="0"/>
      <dgm:spPr/>
    </dgm:pt>
    <dgm:pt modelId="{A81715A4-DA33-4DA1-8F23-78A005F01D48}" type="pres">
      <dgm:prSet presAssocID="{5CB5BD61-8724-4B6A-9F95-A8D0B743D8FA}" presName="parentTextArrow" presStyleLbl="node1" presStyleIdx="2" presStyleCnt="4"/>
      <dgm:spPr/>
      <dgm:t>
        <a:bodyPr/>
        <a:lstStyle/>
        <a:p>
          <a:endParaRPr lang="en-US"/>
        </a:p>
      </dgm:t>
    </dgm:pt>
    <dgm:pt modelId="{F17E0F82-AD14-4F4D-9EF3-C451892F8889}" type="pres">
      <dgm:prSet presAssocID="{5CB5BD61-8724-4B6A-9F95-A8D0B743D8FA}" presName="arrow" presStyleLbl="node1" presStyleIdx="3" presStyleCnt="4"/>
      <dgm:spPr/>
      <dgm:t>
        <a:bodyPr/>
        <a:lstStyle/>
        <a:p>
          <a:endParaRPr lang="en-US"/>
        </a:p>
      </dgm:t>
    </dgm:pt>
    <dgm:pt modelId="{2B0109C2-5DCB-40ED-B33E-4ABCC42AE928}" type="pres">
      <dgm:prSet presAssocID="{5CB5BD61-8724-4B6A-9F95-A8D0B743D8FA}" presName="descendantArrow" presStyleCnt="0"/>
      <dgm:spPr/>
    </dgm:pt>
    <dgm:pt modelId="{CBB38494-3C7F-4548-A2BA-71E125D36EC6}" type="pres">
      <dgm:prSet presAssocID="{3EF28ADF-0FA2-414B-9E21-C17796E799C8}" presName="childTextArrow" presStyleLbl="fgAccFollowNode1" presStyleIdx="5" presStyleCnt="7">
        <dgm:presLayoutVars>
          <dgm:bulletEnabled val="1"/>
        </dgm:presLayoutVars>
      </dgm:prSet>
      <dgm:spPr/>
      <dgm:t>
        <a:bodyPr/>
        <a:lstStyle/>
        <a:p>
          <a:endParaRPr lang="en-US"/>
        </a:p>
      </dgm:t>
    </dgm:pt>
    <dgm:pt modelId="{6875F738-7FCA-4D09-852E-91384B9CDE1C}" type="pres">
      <dgm:prSet presAssocID="{4B1BFFFB-1C91-430C-AEFF-07D48E492C5E}" presName="childTextArrow" presStyleLbl="fgAccFollowNode1" presStyleIdx="6" presStyleCnt="7">
        <dgm:presLayoutVars>
          <dgm:bulletEnabled val="1"/>
        </dgm:presLayoutVars>
      </dgm:prSet>
      <dgm:spPr/>
      <dgm:t>
        <a:bodyPr/>
        <a:lstStyle/>
        <a:p>
          <a:endParaRPr lang="en-US"/>
        </a:p>
      </dgm:t>
    </dgm:pt>
  </dgm:ptLst>
  <dgm:cxnLst>
    <dgm:cxn modelId="{97684A1F-331E-4EF8-AD65-03C639B59A91}" srcId="{043B0AF7-8661-4FE1-A78E-A8510263737B}" destId="{8A3662D9-D433-48E4-93A7-8D2ED5B72321}" srcOrd="3" destOrd="0" parTransId="{9DDBD5A2-141D-4BBA-A21A-59FD1140CFF6}" sibTransId="{C3CB2552-ADE6-41D1-9FC2-A2B4ED8C6298}"/>
    <dgm:cxn modelId="{F6C2FDBE-BD3F-4C72-9953-D051D013D1CA}" type="presOf" srcId="{5CB5BD61-8724-4B6A-9F95-A8D0B743D8FA}" destId="{A81715A4-DA33-4DA1-8F23-78A005F01D48}" srcOrd="0" destOrd="0" presId="urn:microsoft.com/office/officeart/2005/8/layout/process4"/>
    <dgm:cxn modelId="{9DDC382B-0A05-4C94-9DDA-A5DD92434BC0}" type="presOf" srcId="{8A3662D9-D433-48E4-93A7-8D2ED5B72321}" destId="{E0BC0C87-D083-45A4-81E0-2EE45CA06674}" srcOrd="0" destOrd="0" presId="urn:microsoft.com/office/officeart/2005/8/layout/process4"/>
    <dgm:cxn modelId="{A874B01A-7ED6-4028-B7BE-CEF1488C3800}" type="presOf" srcId="{8A3662D9-D433-48E4-93A7-8D2ED5B72321}" destId="{265F6DC5-DE81-4688-A7AB-6257F3078825}" srcOrd="1" destOrd="0" presId="urn:microsoft.com/office/officeart/2005/8/layout/process4"/>
    <dgm:cxn modelId="{91A47806-ED0C-424A-A800-26E8380C2AEC}" srcId="{80707C4C-2931-4469-9401-BADC17251DFF}" destId="{F45EDAD3-9765-4B6E-AA24-85DCD6F57656}" srcOrd="0" destOrd="0" parTransId="{6F771D70-97BC-4464-828C-0A78CC7BD45B}" sibTransId="{37804510-5B24-4556-A8A5-56267DB803B5}"/>
    <dgm:cxn modelId="{6D6364F3-08AE-4C5D-BB37-E82ED7121C26}" srcId="{5CB5BD61-8724-4B6A-9F95-A8D0B743D8FA}" destId="{3EF28ADF-0FA2-414B-9E21-C17796E799C8}" srcOrd="0" destOrd="0" parTransId="{C54EDD1E-E36C-4D49-B63D-68669E2AA14C}" sibTransId="{DCF31620-9F4B-4C8A-9A62-6AAAF8C1E2B1}"/>
    <dgm:cxn modelId="{BA0D1F49-C7DF-469C-8C24-2A563A25A90F}" type="presOf" srcId="{209B9626-26D3-4053-9273-999F36E0846F}" destId="{777C1693-FDD1-46E0-A045-C2D9DD2E2AEF}" srcOrd="0" destOrd="0" presId="urn:microsoft.com/office/officeart/2005/8/layout/process4"/>
    <dgm:cxn modelId="{40BD6E22-0467-4F73-9419-BF7E1C009977}" srcId="{043B0AF7-8661-4FE1-A78E-A8510263737B}" destId="{5CB5BD61-8724-4B6A-9F95-A8D0B743D8FA}" srcOrd="0" destOrd="0" parTransId="{1AB7C68B-75E3-48EC-AA87-B6A8B8DB0EA8}" sibTransId="{F5AA597B-6D42-4832-A757-BF0E187BF012}"/>
    <dgm:cxn modelId="{6E097E3B-06BB-481A-B3B9-11525532FCA2}" type="presOf" srcId="{4B1BFFFB-1C91-430C-AEFF-07D48E492C5E}" destId="{6875F738-7FCA-4D09-852E-91384B9CDE1C}" srcOrd="0" destOrd="0" presId="urn:microsoft.com/office/officeart/2005/8/layout/process4"/>
    <dgm:cxn modelId="{7CBF1F9F-4A30-46F8-9E89-86DC9DDC6188}" type="presOf" srcId="{80707C4C-2931-4469-9401-BADC17251DFF}" destId="{1FCC8188-A9B8-461C-B693-7EF409E0ECCF}" srcOrd="0" destOrd="0" presId="urn:microsoft.com/office/officeart/2005/8/layout/process4"/>
    <dgm:cxn modelId="{2F229299-EF0A-42C4-9BB2-2A981A3CB941}" type="presOf" srcId="{A791B956-75DD-4FE9-A758-D474D7CD3DCF}" destId="{994D9DD4-B366-40A4-8FB0-E0AA0B5C1886}" srcOrd="0" destOrd="0" presId="urn:microsoft.com/office/officeart/2005/8/layout/process4"/>
    <dgm:cxn modelId="{10D29F54-6199-4B6B-A8BA-F6B6939193CE}" srcId="{80707C4C-2931-4469-9401-BADC17251DFF}" destId="{11B3E4B3-F3A8-45B6-A4FF-6B51532131A2}" srcOrd="1" destOrd="0" parTransId="{50205EC9-04E7-4E4D-A321-4F4B1585D463}" sibTransId="{53B8D781-6FFA-4BAF-ADF3-DBA13B0EE767}"/>
    <dgm:cxn modelId="{3AF45F55-B3BF-4042-B8B1-5092572FD1D1}" srcId="{8A3662D9-D433-48E4-93A7-8D2ED5B72321}" destId="{209B9626-26D3-4053-9273-999F36E0846F}" srcOrd="0" destOrd="0" parTransId="{52EE417E-BEB0-489D-9337-3100BA46A32D}" sibTransId="{F2ABE7BF-6A44-47B8-99AB-C5649EB28869}"/>
    <dgm:cxn modelId="{CD29F968-1B09-4D0F-94BD-655990BB7B18}" type="presOf" srcId="{B3127BBF-D7B5-4396-A94C-DC2142F34478}" destId="{D660A7EC-417D-4D7B-B306-EA3E56C2BF2E}" srcOrd="0" destOrd="0" presId="urn:microsoft.com/office/officeart/2005/8/layout/process4"/>
    <dgm:cxn modelId="{AAD5F6BC-AC12-4D5A-9D5D-AA5DC72DD108}" type="presOf" srcId="{043B0AF7-8661-4FE1-A78E-A8510263737B}" destId="{9612ABCE-44D3-4EA2-ACC4-835A1C19464D}" srcOrd="0" destOrd="0" presId="urn:microsoft.com/office/officeart/2005/8/layout/process4"/>
    <dgm:cxn modelId="{ADA8C581-6FD8-4BF2-9EBC-374D8950B3AE}" type="presOf" srcId="{3EF28ADF-0FA2-414B-9E21-C17796E799C8}" destId="{CBB38494-3C7F-4548-A2BA-71E125D36EC6}" srcOrd="0" destOrd="0" presId="urn:microsoft.com/office/officeart/2005/8/layout/process4"/>
    <dgm:cxn modelId="{57416BD8-5BCF-4C6A-9219-F0C41CFDCC74}" srcId="{A791B956-75DD-4FE9-A758-D474D7CD3DCF}" destId="{B3127BBF-D7B5-4396-A94C-DC2142F34478}" srcOrd="0" destOrd="0" parTransId="{D3E3E227-C1B5-4016-AE87-32D3DB059A07}" sibTransId="{87479AD4-FC19-48A3-8B48-C3E5953EBE09}"/>
    <dgm:cxn modelId="{E86DD0B8-A14B-4A6C-9690-54F0C0D68678}" srcId="{A791B956-75DD-4FE9-A758-D474D7CD3DCF}" destId="{9326AE6B-84A2-4C38-A101-27CB360253BC}" srcOrd="1" destOrd="0" parTransId="{41462B43-15E2-4623-84EC-B14B0603C76C}" sibTransId="{AA67BEB1-A1DC-46EE-96BB-EEBB11130A6A}"/>
    <dgm:cxn modelId="{270AD4D7-CC90-495F-9B98-44AC46B95A0F}" type="presOf" srcId="{9326AE6B-84A2-4C38-A101-27CB360253BC}" destId="{C918F609-E9FA-4C46-B3B9-2CFF7051DF46}" srcOrd="0" destOrd="0" presId="urn:microsoft.com/office/officeart/2005/8/layout/process4"/>
    <dgm:cxn modelId="{F298325D-775F-4EEB-84E8-3DC5E2BDE5EE}" type="presOf" srcId="{5CB5BD61-8724-4B6A-9F95-A8D0B743D8FA}" destId="{F17E0F82-AD14-4F4D-9EF3-C451892F8889}" srcOrd="1" destOrd="0" presId="urn:microsoft.com/office/officeart/2005/8/layout/process4"/>
    <dgm:cxn modelId="{B299388B-54E9-4730-A723-D7C341C5BB72}" type="presOf" srcId="{A791B956-75DD-4FE9-A758-D474D7CD3DCF}" destId="{4D73D259-6735-407D-9AEA-DAB63996B7A1}" srcOrd="1" destOrd="0" presId="urn:microsoft.com/office/officeart/2005/8/layout/process4"/>
    <dgm:cxn modelId="{49E4153A-09C1-4F6B-AE31-C42C2FAE4BB1}" type="presOf" srcId="{80707C4C-2931-4469-9401-BADC17251DFF}" destId="{811FE948-453B-4540-881A-A9C9301C89E2}" srcOrd="1" destOrd="0" presId="urn:microsoft.com/office/officeart/2005/8/layout/process4"/>
    <dgm:cxn modelId="{6641189D-5891-4350-8578-2F551A16810A}" srcId="{043B0AF7-8661-4FE1-A78E-A8510263737B}" destId="{80707C4C-2931-4469-9401-BADC17251DFF}" srcOrd="2" destOrd="0" parTransId="{4E3F9B2A-77DA-474C-BE72-E58C5A091D23}" sibTransId="{A460CB12-54AE-45A8-A008-BD049FE31F24}"/>
    <dgm:cxn modelId="{9BFFB6EA-633E-47C4-9CB2-520159844CED}" type="presOf" srcId="{F45EDAD3-9765-4B6E-AA24-85DCD6F57656}" destId="{BA60CF0A-CF54-4DD7-A4B9-A1E47EE8BD93}" srcOrd="0" destOrd="0" presId="urn:microsoft.com/office/officeart/2005/8/layout/process4"/>
    <dgm:cxn modelId="{01087542-7FAF-40C3-883D-C0A24943A108}" srcId="{5CB5BD61-8724-4B6A-9F95-A8D0B743D8FA}" destId="{4B1BFFFB-1C91-430C-AEFF-07D48E492C5E}" srcOrd="1" destOrd="0" parTransId="{CE38E5A3-1C47-4E95-9A6A-FECF842AAC20}" sibTransId="{7418173A-4DB8-4AE9-9A48-FDF9EC9BC024}"/>
    <dgm:cxn modelId="{27B090AE-F66D-49F1-A7C1-1202CE48FDBE}" type="presOf" srcId="{11B3E4B3-F3A8-45B6-A4FF-6B51532131A2}" destId="{DC38BC13-A1DA-41BA-82C9-0BE8E4550F65}" srcOrd="0" destOrd="0" presId="urn:microsoft.com/office/officeart/2005/8/layout/process4"/>
    <dgm:cxn modelId="{AACAFB6E-1D50-41E5-AE38-1955705D6AEA}" srcId="{043B0AF7-8661-4FE1-A78E-A8510263737B}" destId="{A791B956-75DD-4FE9-A758-D474D7CD3DCF}" srcOrd="1" destOrd="0" parTransId="{97001DD5-775F-4EE5-A89F-CE69B68C1A40}" sibTransId="{F75C36F8-5395-46D7-A020-586526F77769}"/>
    <dgm:cxn modelId="{6C8EF174-4316-4515-ABE3-9FA3F5F4892C}" type="presParOf" srcId="{9612ABCE-44D3-4EA2-ACC4-835A1C19464D}" destId="{6EBCA9A0-2D4A-4BB9-91CF-9A943A5991EE}" srcOrd="0" destOrd="0" presId="urn:microsoft.com/office/officeart/2005/8/layout/process4"/>
    <dgm:cxn modelId="{14491B24-60B6-45F9-91C0-085ECDDA3743}" type="presParOf" srcId="{6EBCA9A0-2D4A-4BB9-91CF-9A943A5991EE}" destId="{E0BC0C87-D083-45A4-81E0-2EE45CA06674}" srcOrd="0" destOrd="0" presId="urn:microsoft.com/office/officeart/2005/8/layout/process4"/>
    <dgm:cxn modelId="{E2D03CF7-CBDF-4314-91C8-1B9A9BD7006E}" type="presParOf" srcId="{6EBCA9A0-2D4A-4BB9-91CF-9A943A5991EE}" destId="{265F6DC5-DE81-4688-A7AB-6257F3078825}" srcOrd="1" destOrd="0" presId="urn:microsoft.com/office/officeart/2005/8/layout/process4"/>
    <dgm:cxn modelId="{1D1D5E8D-4930-472B-9DF1-21DA70246C90}" type="presParOf" srcId="{6EBCA9A0-2D4A-4BB9-91CF-9A943A5991EE}" destId="{F3EE2A5B-3DD8-4374-B77F-5AEF606D7034}" srcOrd="2" destOrd="0" presId="urn:microsoft.com/office/officeart/2005/8/layout/process4"/>
    <dgm:cxn modelId="{A9D85798-8BDE-4614-A091-C3EC0E82DFAF}" type="presParOf" srcId="{F3EE2A5B-3DD8-4374-B77F-5AEF606D7034}" destId="{777C1693-FDD1-46E0-A045-C2D9DD2E2AEF}" srcOrd="0" destOrd="0" presId="urn:microsoft.com/office/officeart/2005/8/layout/process4"/>
    <dgm:cxn modelId="{4C8D9430-1B01-4C09-B5CE-5D51EDBAD13B}" type="presParOf" srcId="{9612ABCE-44D3-4EA2-ACC4-835A1C19464D}" destId="{13971694-D1A3-4F77-8270-955B90F2B4FD}" srcOrd="1" destOrd="0" presId="urn:microsoft.com/office/officeart/2005/8/layout/process4"/>
    <dgm:cxn modelId="{957F0A16-DDF9-4702-BB82-79D9F0125032}" type="presParOf" srcId="{9612ABCE-44D3-4EA2-ACC4-835A1C19464D}" destId="{0D181085-8AAE-4EC3-AB20-2B92EA5016E9}" srcOrd="2" destOrd="0" presId="urn:microsoft.com/office/officeart/2005/8/layout/process4"/>
    <dgm:cxn modelId="{1F8D3754-972D-477D-94FF-69B0DFDCE5B0}" type="presParOf" srcId="{0D181085-8AAE-4EC3-AB20-2B92EA5016E9}" destId="{1FCC8188-A9B8-461C-B693-7EF409E0ECCF}" srcOrd="0" destOrd="0" presId="urn:microsoft.com/office/officeart/2005/8/layout/process4"/>
    <dgm:cxn modelId="{7C8FA11A-C97C-4149-8E19-B800EA4FD244}" type="presParOf" srcId="{0D181085-8AAE-4EC3-AB20-2B92EA5016E9}" destId="{811FE948-453B-4540-881A-A9C9301C89E2}" srcOrd="1" destOrd="0" presId="urn:microsoft.com/office/officeart/2005/8/layout/process4"/>
    <dgm:cxn modelId="{A2F1AE89-5B52-4177-B526-11B354356127}" type="presParOf" srcId="{0D181085-8AAE-4EC3-AB20-2B92EA5016E9}" destId="{8629B23C-DC24-48FD-96EE-EDD51E970126}" srcOrd="2" destOrd="0" presId="urn:microsoft.com/office/officeart/2005/8/layout/process4"/>
    <dgm:cxn modelId="{E613F35A-D267-4050-8A57-2881137E6D63}" type="presParOf" srcId="{8629B23C-DC24-48FD-96EE-EDD51E970126}" destId="{BA60CF0A-CF54-4DD7-A4B9-A1E47EE8BD93}" srcOrd="0" destOrd="0" presId="urn:microsoft.com/office/officeart/2005/8/layout/process4"/>
    <dgm:cxn modelId="{51F6529F-9316-4D6D-A05D-FF7BC0D2D36B}" type="presParOf" srcId="{8629B23C-DC24-48FD-96EE-EDD51E970126}" destId="{DC38BC13-A1DA-41BA-82C9-0BE8E4550F65}" srcOrd="1" destOrd="0" presId="urn:microsoft.com/office/officeart/2005/8/layout/process4"/>
    <dgm:cxn modelId="{B61BA6AB-A0A4-44AF-9820-D222A6C03AAE}" type="presParOf" srcId="{9612ABCE-44D3-4EA2-ACC4-835A1C19464D}" destId="{6EB4D873-ED23-48F1-91AC-409F9A203FCD}" srcOrd="3" destOrd="0" presId="urn:microsoft.com/office/officeart/2005/8/layout/process4"/>
    <dgm:cxn modelId="{0576B107-7D6A-4D8D-87F9-2FB92CD000EC}" type="presParOf" srcId="{9612ABCE-44D3-4EA2-ACC4-835A1C19464D}" destId="{C98D7DDD-16D0-4A97-BBC6-CA82AF1E68CE}" srcOrd="4" destOrd="0" presId="urn:microsoft.com/office/officeart/2005/8/layout/process4"/>
    <dgm:cxn modelId="{475C80F9-C42C-4573-B860-A0614F73B15B}" type="presParOf" srcId="{C98D7DDD-16D0-4A97-BBC6-CA82AF1E68CE}" destId="{994D9DD4-B366-40A4-8FB0-E0AA0B5C1886}" srcOrd="0" destOrd="0" presId="urn:microsoft.com/office/officeart/2005/8/layout/process4"/>
    <dgm:cxn modelId="{38387D3F-0501-4A39-BD0F-82E34B1CD74E}" type="presParOf" srcId="{C98D7DDD-16D0-4A97-BBC6-CA82AF1E68CE}" destId="{4D73D259-6735-407D-9AEA-DAB63996B7A1}" srcOrd="1" destOrd="0" presId="urn:microsoft.com/office/officeart/2005/8/layout/process4"/>
    <dgm:cxn modelId="{4F8035DE-CEF3-4F65-B761-F62BC674ACC5}" type="presParOf" srcId="{C98D7DDD-16D0-4A97-BBC6-CA82AF1E68CE}" destId="{6A04EB75-5560-41AD-AEBC-F4FA46B840C6}" srcOrd="2" destOrd="0" presId="urn:microsoft.com/office/officeart/2005/8/layout/process4"/>
    <dgm:cxn modelId="{E78AAA35-62E6-4501-9B07-8EE968C14CC0}" type="presParOf" srcId="{6A04EB75-5560-41AD-AEBC-F4FA46B840C6}" destId="{D660A7EC-417D-4D7B-B306-EA3E56C2BF2E}" srcOrd="0" destOrd="0" presId="urn:microsoft.com/office/officeart/2005/8/layout/process4"/>
    <dgm:cxn modelId="{95EB62FA-7103-41F3-AF6D-1A3E82032ED9}" type="presParOf" srcId="{6A04EB75-5560-41AD-AEBC-F4FA46B840C6}" destId="{C918F609-E9FA-4C46-B3B9-2CFF7051DF46}" srcOrd="1" destOrd="0" presId="urn:microsoft.com/office/officeart/2005/8/layout/process4"/>
    <dgm:cxn modelId="{F18FF4D1-B90C-457C-9899-83C69A2FE679}" type="presParOf" srcId="{9612ABCE-44D3-4EA2-ACC4-835A1C19464D}" destId="{77E75850-6AC0-47C3-98F4-57031DE01287}" srcOrd="5" destOrd="0" presId="urn:microsoft.com/office/officeart/2005/8/layout/process4"/>
    <dgm:cxn modelId="{734FA746-9DF1-4284-BC59-516BDD557062}" type="presParOf" srcId="{9612ABCE-44D3-4EA2-ACC4-835A1C19464D}" destId="{1E710D59-DD82-4CFC-85CF-8DA7093797AD}" srcOrd="6" destOrd="0" presId="urn:microsoft.com/office/officeart/2005/8/layout/process4"/>
    <dgm:cxn modelId="{5ACFA12A-DBEF-4BD6-B85F-BDA67C69C88B}" type="presParOf" srcId="{1E710D59-DD82-4CFC-85CF-8DA7093797AD}" destId="{A81715A4-DA33-4DA1-8F23-78A005F01D48}" srcOrd="0" destOrd="0" presId="urn:microsoft.com/office/officeart/2005/8/layout/process4"/>
    <dgm:cxn modelId="{085C7E6F-CC23-4746-A738-AA9CE1877C6E}" type="presParOf" srcId="{1E710D59-DD82-4CFC-85CF-8DA7093797AD}" destId="{F17E0F82-AD14-4F4D-9EF3-C451892F8889}" srcOrd="1" destOrd="0" presId="urn:microsoft.com/office/officeart/2005/8/layout/process4"/>
    <dgm:cxn modelId="{70E7E00A-1C01-4FD5-9EB6-73E39FED7718}" type="presParOf" srcId="{1E710D59-DD82-4CFC-85CF-8DA7093797AD}" destId="{2B0109C2-5DCB-40ED-B33E-4ABCC42AE928}" srcOrd="2" destOrd="0" presId="urn:microsoft.com/office/officeart/2005/8/layout/process4"/>
    <dgm:cxn modelId="{CA6E5940-60AA-4454-8B3C-FA18AE06BEED}" type="presParOf" srcId="{2B0109C2-5DCB-40ED-B33E-4ABCC42AE928}" destId="{CBB38494-3C7F-4548-A2BA-71E125D36EC6}" srcOrd="0" destOrd="0" presId="urn:microsoft.com/office/officeart/2005/8/layout/process4"/>
    <dgm:cxn modelId="{3F6EFF9F-4581-4EAF-8954-A0D73625CB27}" type="presParOf" srcId="{2B0109C2-5DCB-40ED-B33E-4ABCC42AE928}" destId="{6875F738-7FCA-4D09-852E-91384B9CDE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3B0AF7-8661-4FE1-A78E-A8510263737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5CB5BD61-8724-4B6A-9F95-A8D0B743D8FA}">
      <dgm:prSet phldrT="[Text]" custT="1"/>
      <dgm:spPr/>
      <dgm:t>
        <a:bodyPr/>
        <a:lstStyle/>
        <a:p>
          <a:r>
            <a:rPr lang="en-US" sz="3000" b="0" dirty="0" smtClean="0"/>
            <a:t>Jurisdiction </a:t>
          </a:r>
          <a:r>
            <a:rPr lang="en-US" sz="3000" b="0" dirty="0" err="1" smtClean="0"/>
            <a:t>POC</a:t>
          </a:r>
          <a:endParaRPr lang="en-US" sz="3000" b="0" dirty="0"/>
        </a:p>
      </dgm:t>
    </dgm:pt>
    <dgm:pt modelId="{1AB7C68B-75E3-48EC-AA87-B6A8B8DB0EA8}" type="parTrans" cxnId="{40BD6E22-0467-4F73-9419-BF7E1C009977}">
      <dgm:prSet/>
      <dgm:spPr/>
      <dgm:t>
        <a:bodyPr/>
        <a:lstStyle/>
        <a:p>
          <a:endParaRPr lang="en-US" sz="3000"/>
        </a:p>
      </dgm:t>
    </dgm:pt>
    <dgm:pt modelId="{F5AA597B-6D42-4832-A757-BF0E187BF012}" type="sibTrans" cxnId="{40BD6E22-0467-4F73-9419-BF7E1C009977}">
      <dgm:prSet/>
      <dgm:spPr/>
      <dgm:t>
        <a:bodyPr/>
        <a:lstStyle/>
        <a:p>
          <a:endParaRPr lang="en-US" sz="3000"/>
        </a:p>
      </dgm:t>
    </dgm:pt>
    <dgm:pt modelId="{3EF28ADF-0FA2-414B-9E21-C17796E799C8}">
      <dgm:prSet phldrT="[Text]" custT="1"/>
      <dgm:spPr/>
      <dgm:t>
        <a:bodyPr/>
        <a:lstStyle/>
        <a:p>
          <a:r>
            <a:rPr lang="en-US" sz="3000" dirty="0" smtClean="0"/>
            <a:t>Luke Cole</a:t>
          </a:r>
          <a:endParaRPr lang="en-US" sz="3000" dirty="0"/>
        </a:p>
      </dgm:t>
    </dgm:pt>
    <dgm:pt modelId="{C54EDD1E-E36C-4D49-B63D-68669E2AA14C}" type="parTrans" cxnId="{6D6364F3-08AE-4C5D-BB37-E82ED7121C26}">
      <dgm:prSet/>
      <dgm:spPr/>
      <dgm:t>
        <a:bodyPr/>
        <a:lstStyle/>
        <a:p>
          <a:endParaRPr lang="en-US" sz="3000"/>
        </a:p>
      </dgm:t>
    </dgm:pt>
    <dgm:pt modelId="{DCF31620-9F4B-4C8A-9A62-6AAAF8C1E2B1}" type="sibTrans" cxnId="{6D6364F3-08AE-4C5D-BB37-E82ED7121C26}">
      <dgm:prSet/>
      <dgm:spPr/>
      <dgm:t>
        <a:bodyPr/>
        <a:lstStyle/>
        <a:p>
          <a:endParaRPr lang="en-US" sz="3000"/>
        </a:p>
      </dgm:t>
    </dgm:pt>
    <dgm:pt modelId="{4B1BFFFB-1C91-430C-AEFF-07D48E492C5E}">
      <dgm:prSet phldrT="[Text]" custT="1"/>
      <dgm:spPr/>
      <dgm:t>
        <a:bodyPr/>
        <a:lstStyle/>
        <a:p>
          <a:r>
            <a:rPr lang="en-US" sz="3000" dirty="0" smtClean="0"/>
            <a:t>Tree Policy Coordinator</a:t>
          </a:r>
          <a:endParaRPr lang="en-US" sz="3000" dirty="0"/>
        </a:p>
      </dgm:t>
    </dgm:pt>
    <dgm:pt modelId="{CE38E5A3-1C47-4E95-9A6A-FECF842AAC20}" type="parTrans" cxnId="{01087542-7FAF-40C3-883D-C0A24943A108}">
      <dgm:prSet/>
      <dgm:spPr/>
      <dgm:t>
        <a:bodyPr/>
        <a:lstStyle/>
        <a:p>
          <a:endParaRPr lang="en-US" sz="3000"/>
        </a:p>
      </dgm:t>
    </dgm:pt>
    <dgm:pt modelId="{7418173A-4DB8-4AE9-9A48-FDF9EC9BC024}" type="sibTrans" cxnId="{01087542-7FAF-40C3-883D-C0A24943A108}">
      <dgm:prSet/>
      <dgm:spPr/>
      <dgm:t>
        <a:bodyPr/>
        <a:lstStyle/>
        <a:p>
          <a:endParaRPr lang="en-US" sz="3000"/>
        </a:p>
      </dgm:t>
    </dgm:pt>
    <dgm:pt modelId="{A791B956-75DD-4FE9-A758-D474D7CD3DCF}">
      <dgm:prSet phldrT="[Text]" custT="1"/>
      <dgm:spPr/>
      <dgm:t>
        <a:bodyPr/>
        <a:lstStyle/>
        <a:p>
          <a:r>
            <a:rPr lang="en-US" sz="3000" b="0" dirty="0" smtClean="0"/>
            <a:t>EMAIL and Phone</a:t>
          </a:r>
          <a:endParaRPr lang="en-US" sz="3000" b="0" dirty="0"/>
        </a:p>
      </dgm:t>
    </dgm:pt>
    <dgm:pt modelId="{97001DD5-775F-4EE5-A89F-CE69B68C1A40}" type="parTrans" cxnId="{AACAFB6E-1D50-41E5-AE38-1955705D6AEA}">
      <dgm:prSet/>
      <dgm:spPr/>
      <dgm:t>
        <a:bodyPr/>
        <a:lstStyle/>
        <a:p>
          <a:endParaRPr lang="en-US" sz="3000"/>
        </a:p>
      </dgm:t>
    </dgm:pt>
    <dgm:pt modelId="{F75C36F8-5395-46D7-A020-586526F77769}" type="sibTrans" cxnId="{AACAFB6E-1D50-41E5-AE38-1955705D6AEA}">
      <dgm:prSet/>
      <dgm:spPr/>
      <dgm:t>
        <a:bodyPr/>
        <a:lstStyle/>
        <a:p>
          <a:endParaRPr lang="en-US" sz="3000"/>
        </a:p>
      </dgm:t>
    </dgm:pt>
    <dgm:pt modelId="{B3127BBF-D7B5-4396-A94C-DC2142F34478}">
      <dgm:prSet phldrT="[Text]" custT="1"/>
      <dgm:spPr/>
      <dgm:t>
        <a:bodyPr/>
        <a:lstStyle/>
        <a:p>
          <a:r>
            <a:rPr lang="en-US" sz="3000" dirty="0" smtClean="0"/>
            <a:t>luke.cole@dc.gov</a:t>
          </a:r>
          <a:endParaRPr lang="en-US" sz="3000" dirty="0"/>
        </a:p>
      </dgm:t>
    </dgm:pt>
    <dgm:pt modelId="{D3E3E227-C1B5-4016-AE87-32D3DB059A07}" type="parTrans" cxnId="{57416BD8-5BCF-4C6A-9219-F0C41CFDCC74}">
      <dgm:prSet/>
      <dgm:spPr/>
      <dgm:t>
        <a:bodyPr/>
        <a:lstStyle/>
        <a:p>
          <a:endParaRPr lang="en-US" sz="3000"/>
        </a:p>
      </dgm:t>
    </dgm:pt>
    <dgm:pt modelId="{87479AD4-FC19-48A3-8B48-C3E5953EBE09}" type="sibTrans" cxnId="{57416BD8-5BCF-4C6A-9219-F0C41CFDCC74}">
      <dgm:prSet/>
      <dgm:spPr/>
      <dgm:t>
        <a:bodyPr/>
        <a:lstStyle/>
        <a:p>
          <a:endParaRPr lang="en-US" sz="3000"/>
        </a:p>
      </dgm:t>
    </dgm:pt>
    <dgm:pt modelId="{9326AE6B-84A2-4C38-A101-27CB360253BC}">
      <dgm:prSet phldrT="[Text]" custT="1"/>
      <dgm:spPr/>
      <dgm:t>
        <a:bodyPr/>
        <a:lstStyle/>
        <a:p>
          <a:r>
            <a:rPr lang="en-US" sz="1800" dirty="0" smtClean="0"/>
            <a:t>(desk) 202-724-5348 (cell) 202-281-7634</a:t>
          </a:r>
          <a:endParaRPr lang="en-US" sz="1800" dirty="0"/>
        </a:p>
      </dgm:t>
    </dgm:pt>
    <dgm:pt modelId="{41462B43-15E2-4623-84EC-B14B0603C76C}" type="parTrans" cxnId="{E86DD0B8-A14B-4A6C-9690-54F0C0D68678}">
      <dgm:prSet/>
      <dgm:spPr/>
      <dgm:t>
        <a:bodyPr/>
        <a:lstStyle/>
        <a:p>
          <a:endParaRPr lang="en-US" sz="3000"/>
        </a:p>
      </dgm:t>
    </dgm:pt>
    <dgm:pt modelId="{AA67BEB1-A1DC-46EE-96BB-EEBB11130A6A}" type="sibTrans" cxnId="{E86DD0B8-A14B-4A6C-9690-54F0C0D68678}">
      <dgm:prSet/>
      <dgm:spPr/>
      <dgm:t>
        <a:bodyPr/>
        <a:lstStyle/>
        <a:p>
          <a:endParaRPr lang="en-US" sz="3000"/>
        </a:p>
      </dgm:t>
    </dgm:pt>
    <dgm:pt modelId="{80707C4C-2931-4469-9401-BADC17251DFF}">
      <dgm:prSet phldrT="[Text]" custT="1"/>
      <dgm:spPr/>
      <dgm:t>
        <a:bodyPr/>
        <a:lstStyle/>
        <a:p>
          <a:r>
            <a:rPr lang="en-US" sz="3000" b="0" dirty="0" smtClean="0"/>
            <a:t>Reporting Template Used</a:t>
          </a:r>
          <a:endParaRPr lang="en-US" sz="3000" b="0" dirty="0"/>
        </a:p>
      </dgm:t>
    </dgm:pt>
    <dgm:pt modelId="{4E3F9B2A-77DA-474C-BE72-E58C5A091D23}" type="parTrans" cxnId="{6641189D-5891-4350-8578-2F551A16810A}">
      <dgm:prSet/>
      <dgm:spPr/>
      <dgm:t>
        <a:bodyPr/>
        <a:lstStyle/>
        <a:p>
          <a:endParaRPr lang="en-US" sz="3000"/>
        </a:p>
      </dgm:t>
    </dgm:pt>
    <dgm:pt modelId="{A460CB12-54AE-45A8-A008-BD049FE31F24}" type="sibTrans" cxnId="{6641189D-5891-4350-8578-2F551A16810A}">
      <dgm:prSet/>
      <dgm:spPr/>
      <dgm:t>
        <a:bodyPr/>
        <a:lstStyle/>
        <a:p>
          <a:endParaRPr lang="en-US" sz="3000"/>
        </a:p>
      </dgm:t>
    </dgm:pt>
    <dgm:pt modelId="{F45EDAD3-9765-4B6E-AA24-85DCD6F57656}">
      <dgm:prSet phldrT="[Text]" custT="1"/>
      <dgm:spPr/>
      <dgm:t>
        <a:bodyPr/>
        <a:lstStyle/>
        <a:p>
          <a:r>
            <a:rPr lang="en-US" sz="3000" dirty="0" smtClean="0"/>
            <a:t>Excel Spreadsheet</a:t>
          </a:r>
          <a:endParaRPr lang="en-US" sz="3000" dirty="0"/>
        </a:p>
      </dgm:t>
    </dgm:pt>
    <dgm:pt modelId="{6F771D70-97BC-4464-828C-0A78CC7BD45B}" type="parTrans" cxnId="{91A47806-ED0C-424A-A800-26E8380C2AEC}">
      <dgm:prSet/>
      <dgm:spPr/>
      <dgm:t>
        <a:bodyPr/>
        <a:lstStyle/>
        <a:p>
          <a:endParaRPr lang="en-US" sz="3000"/>
        </a:p>
      </dgm:t>
    </dgm:pt>
    <dgm:pt modelId="{37804510-5B24-4556-A8A5-56267DB803B5}" type="sibTrans" cxnId="{91A47806-ED0C-424A-A800-26E8380C2AEC}">
      <dgm:prSet/>
      <dgm:spPr/>
      <dgm:t>
        <a:bodyPr/>
        <a:lstStyle/>
        <a:p>
          <a:endParaRPr lang="en-US" sz="3000"/>
        </a:p>
      </dgm:t>
    </dgm:pt>
    <dgm:pt modelId="{8A3662D9-D433-48E4-93A7-8D2ED5B72321}">
      <dgm:prSet phldrT="[Text]" custT="1"/>
      <dgm:spPr/>
      <dgm:t>
        <a:bodyPr/>
        <a:lstStyle/>
        <a:p>
          <a:r>
            <a:rPr lang="en-US" sz="3000" b="0" dirty="0" smtClean="0"/>
            <a:t>Specific Coordination</a:t>
          </a:r>
          <a:endParaRPr lang="en-US" sz="3000" b="0" dirty="0"/>
        </a:p>
      </dgm:t>
    </dgm:pt>
    <dgm:pt modelId="{9DDBD5A2-141D-4BBA-A21A-59FD1140CFF6}" type="parTrans" cxnId="{97684A1F-331E-4EF8-AD65-03C639B59A91}">
      <dgm:prSet/>
      <dgm:spPr/>
      <dgm:t>
        <a:bodyPr/>
        <a:lstStyle/>
        <a:p>
          <a:endParaRPr lang="en-US" sz="3000"/>
        </a:p>
      </dgm:t>
    </dgm:pt>
    <dgm:pt modelId="{C3CB2552-ADE6-41D1-9FC2-A2B4ED8C6298}" type="sibTrans" cxnId="{97684A1F-331E-4EF8-AD65-03C639B59A91}">
      <dgm:prSet/>
      <dgm:spPr/>
      <dgm:t>
        <a:bodyPr/>
        <a:lstStyle/>
        <a:p>
          <a:endParaRPr lang="en-US" sz="3000"/>
        </a:p>
      </dgm:t>
    </dgm:pt>
    <dgm:pt modelId="{11B3E4B3-F3A8-45B6-A4FF-6B51532131A2}">
      <dgm:prSet phldrT="[Text]" custT="1"/>
      <dgm:spPr/>
      <dgm:t>
        <a:bodyPr/>
        <a:lstStyle/>
        <a:p>
          <a:endParaRPr lang="en-US" sz="3000" dirty="0"/>
        </a:p>
      </dgm:t>
    </dgm:pt>
    <dgm:pt modelId="{50205EC9-04E7-4E4D-A321-4F4B1585D463}" type="parTrans" cxnId="{10D29F54-6199-4B6B-A8BA-F6B6939193CE}">
      <dgm:prSet/>
      <dgm:spPr/>
      <dgm:t>
        <a:bodyPr/>
        <a:lstStyle/>
        <a:p>
          <a:endParaRPr lang="en-US" sz="3000"/>
        </a:p>
      </dgm:t>
    </dgm:pt>
    <dgm:pt modelId="{53B8D781-6FFA-4BAF-ADF3-DBA13B0EE767}" type="sibTrans" cxnId="{10D29F54-6199-4B6B-A8BA-F6B6939193CE}">
      <dgm:prSet/>
      <dgm:spPr/>
      <dgm:t>
        <a:bodyPr/>
        <a:lstStyle/>
        <a:p>
          <a:endParaRPr lang="en-US" sz="3000"/>
        </a:p>
      </dgm:t>
    </dgm:pt>
    <dgm:pt modelId="{209B9626-26D3-4053-9273-999F36E0846F}">
      <dgm:prSet phldrT="[Text]" custT="1"/>
      <dgm:spPr/>
      <dgm:t>
        <a:bodyPr/>
        <a:lstStyle/>
        <a:p>
          <a:r>
            <a:rPr lang="en-US" sz="1800" dirty="0" err="1" smtClean="0"/>
            <a:t>DDOE</a:t>
          </a:r>
          <a:r>
            <a:rPr lang="en-US" sz="1800" dirty="0" smtClean="0"/>
            <a:t> emails Federal Facility leads to verify stormwater practices extracted from database to minimize duplicative reporting.</a:t>
          </a:r>
          <a:endParaRPr lang="en-US" sz="1800" dirty="0"/>
        </a:p>
      </dgm:t>
    </dgm:pt>
    <dgm:pt modelId="{52EE417E-BEB0-489D-9337-3100BA46A32D}" type="parTrans" cxnId="{3AF45F55-B3BF-4042-B8B1-5092572FD1D1}">
      <dgm:prSet/>
      <dgm:spPr/>
      <dgm:t>
        <a:bodyPr/>
        <a:lstStyle/>
        <a:p>
          <a:endParaRPr lang="en-US" sz="3000"/>
        </a:p>
      </dgm:t>
    </dgm:pt>
    <dgm:pt modelId="{F2ABE7BF-6A44-47B8-99AB-C5649EB28869}" type="sibTrans" cxnId="{3AF45F55-B3BF-4042-B8B1-5092572FD1D1}">
      <dgm:prSet/>
      <dgm:spPr/>
      <dgm:t>
        <a:bodyPr/>
        <a:lstStyle/>
        <a:p>
          <a:endParaRPr lang="en-US" sz="3000"/>
        </a:p>
      </dgm:t>
    </dgm:pt>
    <dgm:pt modelId="{9612ABCE-44D3-4EA2-ACC4-835A1C19464D}" type="pres">
      <dgm:prSet presAssocID="{043B0AF7-8661-4FE1-A78E-A8510263737B}" presName="Name0" presStyleCnt="0">
        <dgm:presLayoutVars>
          <dgm:dir/>
          <dgm:animLvl val="lvl"/>
          <dgm:resizeHandles val="exact"/>
        </dgm:presLayoutVars>
      </dgm:prSet>
      <dgm:spPr/>
      <dgm:t>
        <a:bodyPr/>
        <a:lstStyle/>
        <a:p>
          <a:endParaRPr lang="en-US"/>
        </a:p>
      </dgm:t>
    </dgm:pt>
    <dgm:pt modelId="{6EBCA9A0-2D4A-4BB9-91CF-9A943A5991EE}" type="pres">
      <dgm:prSet presAssocID="{8A3662D9-D433-48E4-93A7-8D2ED5B72321}" presName="boxAndChildren" presStyleCnt="0"/>
      <dgm:spPr/>
    </dgm:pt>
    <dgm:pt modelId="{E0BC0C87-D083-45A4-81E0-2EE45CA06674}" type="pres">
      <dgm:prSet presAssocID="{8A3662D9-D433-48E4-93A7-8D2ED5B72321}" presName="parentTextBox" presStyleLbl="node1" presStyleIdx="0" presStyleCnt="4"/>
      <dgm:spPr/>
      <dgm:t>
        <a:bodyPr/>
        <a:lstStyle/>
        <a:p>
          <a:endParaRPr lang="en-US"/>
        </a:p>
      </dgm:t>
    </dgm:pt>
    <dgm:pt modelId="{265F6DC5-DE81-4688-A7AB-6257F3078825}" type="pres">
      <dgm:prSet presAssocID="{8A3662D9-D433-48E4-93A7-8D2ED5B72321}" presName="entireBox" presStyleLbl="node1" presStyleIdx="0" presStyleCnt="4"/>
      <dgm:spPr/>
      <dgm:t>
        <a:bodyPr/>
        <a:lstStyle/>
        <a:p>
          <a:endParaRPr lang="en-US"/>
        </a:p>
      </dgm:t>
    </dgm:pt>
    <dgm:pt modelId="{F3EE2A5B-3DD8-4374-B77F-5AEF606D7034}" type="pres">
      <dgm:prSet presAssocID="{8A3662D9-D433-48E4-93A7-8D2ED5B72321}" presName="descendantBox" presStyleCnt="0"/>
      <dgm:spPr/>
    </dgm:pt>
    <dgm:pt modelId="{777C1693-FDD1-46E0-A045-C2D9DD2E2AEF}" type="pres">
      <dgm:prSet presAssocID="{209B9626-26D3-4053-9273-999F36E0846F}" presName="childTextBox" presStyleLbl="fgAccFollowNode1" presStyleIdx="0" presStyleCnt="7">
        <dgm:presLayoutVars>
          <dgm:bulletEnabled val="1"/>
        </dgm:presLayoutVars>
      </dgm:prSet>
      <dgm:spPr/>
      <dgm:t>
        <a:bodyPr/>
        <a:lstStyle/>
        <a:p>
          <a:endParaRPr lang="en-US"/>
        </a:p>
      </dgm:t>
    </dgm:pt>
    <dgm:pt modelId="{13971694-D1A3-4F77-8270-955B90F2B4FD}" type="pres">
      <dgm:prSet presAssocID="{A460CB12-54AE-45A8-A008-BD049FE31F24}" presName="sp" presStyleCnt="0"/>
      <dgm:spPr/>
    </dgm:pt>
    <dgm:pt modelId="{0D181085-8AAE-4EC3-AB20-2B92EA5016E9}" type="pres">
      <dgm:prSet presAssocID="{80707C4C-2931-4469-9401-BADC17251DFF}" presName="arrowAndChildren" presStyleCnt="0"/>
      <dgm:spPr/>
    </dgm:pt>
    <dgm:pt modelId="{1FCC8188-A9B8-461C-B693-7EF409E0ECCF}" type="pres">
      <dgm:prSet presAssocID="{80707C4C-2931-4469-9401-BADC17251DFF}" presName="parentTextArrow" presStyleLbl="node1" presStyleIdx="0" presStyleCnt="4"/>
      <dgm:spPr/>
      <dgm:t>
        <a:bodyPr/>
        <a:lstStyle/>
        <a:p>
          <a:endParaRPr lang="en-US"/>
        </a:p>
      </dgm:t>
    </dgm:pt>
    <dgm:pt modelId="{811FE948-453B-4540-881A-A9C9301C89E2}" type="pres">
      <dgm:prSet presAssocID="{80707C4C-2931-4469-9401-BADC17251DFF}" presName="arrow" presStyleLbl="node1" presStyleIdx="1" presStyleCnt="4"/>
      <dgm:spPr/>
      <dgm:t>
        <a:bodyPr/>
        <a:lstStyle/>
        <a:p>
          <a:endParaRPr lang="en-US"/>
        </a:p>
      </dgm:t>
    </dgm:pt>
    <dgm:pt modelId="{8629B23C-DC24-48FD-96EE-EDD51E970126}" type="pres">
      <dgm:prSet presAssocID="{80707C4C-2931-4469-9401-BADC17251DFF}" presName="descendantArrow" presStyleCnt="0"/>
      <dgm:spPr/>
    </dgm:pt>
    <dgm:pt modelId="{BA60CF0A-CF54-4DD7-A4B9-A1E47EE8BD93}" type="pres">
      <dgm:prSet presAssocID="{F45EDAD3-9765-4B6E-AA24-85DCD6F57656}" presName="childTextArrow" presStyleLbl="fgAccFollowNode1" presStyleIdx="1" presStyleCnt="7">
        <dgm:presLayoutVars>
          <dgm:bulletEnabled val="1"/>
        </dgm:presLayoutVars>
      </dgm:prSet>
      <dgm:spPr/>
      <dgm:t>
        <a:bodyPr/>
        <a:lstStyle/>
        <a:p>
          <a:endParaRPr lang="en-US"/>
        </a:p>
      </dgm:t>
    </dgm:pt>
    <dgm:pt modelId="{DC38BC13-A1DA-41BA-82C9-0BE8E4550F65}" type="pres">
      <dgm:prSet presAssocID="{11B3E4B3-F3A8-45B6-A4FF-6B51532131A2}" presName="childTextArrow" presStyleLbl="fgAccFollowNode1" presStyleIdx="2" presStyleCnt="7">
        <dgm:presLayoutVars>
          <dgm:bulletEnabled val="1"/>
        </dgm:presLayoutVars>
      </dgm:prSet>
      <dgm:spPr/>
      <dgm:t>
        <a:bodyPr/>
        <a:lstStyle/>
        <a:p>
          <a:endParaRPr lang="en-US"/>
        </a:p>
      </dgm:t>
    </dgm:pt>
    <dgm:pt modelId="{6EB4D873-ED23-48F1-91AC-409F9A203FCD}" type="pres">
      <dgm:prSet presAssocID="{F75C36F8-5395-46D7-A020-586526F77769}" presName="sp" presStyleCnt="0"/>
      <dgm:spPr/>
    </dgm:pt>
    <dgm:pt modelId="{C98D7DDD-16D0-4A97-BBC6-CA82AF1E68CE}" type="pres">
      <dgm:prSet presAssocID="{A791B956-75DD-4FE9-A758-D474D7CD3DCF}" presName="arrowAndChildren" presStyleCnt="0"/>
      <dgm:spPr/>
    </dgm:pt>
    <dgm:pt modelId="{994D9DD4-B366-40A4-8FB0-E0AA0B5C1886}" type="pres">
      <dgm:prSet presAssocID="{A791B956-75DD-4FE9-A758-D474D7CD3DCF}" presName="parentTextArrow" presStyleLbl="node1" presStyleIdx="1" presStyleCnt="4"/>
      <dgm:spPr/>
      <dgm:t>
        <a:bodyPr/>
        <a:lstStyle/>
        <a:p>
          <a:endParaRPr lang="en-US"/>
        </a:p>
      </dgm:t>
    </dgm:pt>
    <dgm:pt modelId="{4D73D259-6735-407D-9AEA-DAB63996B7A1}" type="pres">
      <dgm:prSet presAssocID="{A791B956-75DD-4FE9-A758-D474D7CD3DCF}" presName="arrow" presStyleLbl="node1" presStyleIdx="2" presStyleCnt="4"/>
      <dgm:spPr/>
      <dgm:t>
        <a:bodyPr/>
        <a:lstStyle/>
        <a:p>
          <a:endParaRPr lang="en-US"/>
        </a:p>
      </dgm:t>
    </dgm:pt>
    <dgm:pt modelId="{6A04EB75-5560-41AD-AEBC-F4FA46B840C6}" type="pres">
      <dgm:prSet presAssocID="{A791B956-75DD-4FE9-A758-D474D7CD3DCF}" presName="descendantArrow" presStyleCnt="0"/>
      <dgm:spPr/>
    </dgm:pt>
    <dgm:pt modelId="{D660A7EC-417D-4D7B-B306-EA3E56C2BF2E}" type="pres">
      <dgm:prSet presAssocID="{B3127BBF-D7B5-4396-A94C-DC2142F34478}" presName="childTextArrow" presStyleLbl="fgAccFollowNode1" presStyleIdx="3" presStyleCnt="7">
        <dgm:presLayoutVars>
          <dgm:bulletEnabled val="1"/>
        </dgm:presLayoutVars>
      </dgm:prSet>
      <dgm:spPr/>
      <dgm:t>
        <a:bodyPr/>
        <a:lstStyle/>
        <a:p>
          <a:endParaRPr lang="en-US"/>
        </a:p>
      </dgm:t>
    </dgm:pt>
    <dgm:pt modelId="{C918F609-E9FA-4C46-B3B9-2CFF7051DF46}" type="pres">
      <dgm:prSet presAssocID="{9326AE6B-84A2-4C38-A101-27CB360253BC}" presName="childTextArrow" presStyleLbl="fgAccFollowNode1" presStyleIdx="4" presStyleCnt="7">
        <dgm:presLayoutVars>
          <dgm:bulletEnabled val="1"/>
        </dgm:presLayoutVars>
      </dgm:prSet>
      <dgm:spPr/>
      <dgm:t>
        <a:bodyPr/>
        <a:lstStyle/>
        <a:p>
          <a:endParaRPr lang="en-US"/>
        </a:p>
      </dgm:t>
    </dgm:pt>
    <dgm:pt modelId="{77E75850-6AC0-47C3-98F4-57031DE01287}" type="pres">
      <dgm:prSet presAssocID="{F5AA597B-6D42-4832-A757-BF0E187BF012}" presName="sp" presStyleCnt="0"/>
      <dgm:spPr/>
    </dgm:pt>
    <dgm:pt modelId="{1E710D59-DD82-4CFC-85CF-8DA7093797AD}" type="pres">
      <dgm:prSet presAssocID="{5CB5BD61-8724-4B6A-9F95-A8D0B743D8FA}" presName="arrowAndChildren" presStyleCnt="0"/>
      <dgm:spPr/>
    </dgm:pt>
    <dgm:pt modelId="{A81715A4-DA33-4DA1-8F23-78A005F01D48}" type="pres">
      <dgm:prSet presAssocID="{5CB5BD61-8724-4B6A-9F95-A8D0B743D8FA}" presName="parentTextArrow" presStyleLbl="node1" presStyleIdx="2" presStyleCnt="4"/>
      <dgm:spPr/>
      <dgm:t>
        <a:bodyPr/>
        <a:lstStyle/>
        <a:p>
          <a:endParaRPr lang="en-US"/>
        </a:p>
      </dgm:t>
    </dgm:pt>
    <dgm:pt modelId="{F17E0F82-AD14-4F4D-9EF3-C451892F8889}" type="pres">
      <dgm:prSet presAssocID="{5CB5BD61-8724-4B6A-9F95-A8D0B743D8FA}" presName="arrow" presStyleLbl="node1" presStyleIdx="3" presStyleCnt="4"/>
      <dgm:spPr/>
      <dgm:t>
        <a:bodyPr/>
        <a:lstStyle/>
        <a:p>
          <a:endParaRPr lang="en-US"/>
        </a:p>
      </dgm:t>
    </dgm:pt>
    <dgm:pt modelId="{2B0109C2-5DCB-40ED-B33E-4ABCC42AE928}" type="pres">
      <dgm:prSet presAssocID="{5CB5BD61-8724-4B6A-9F95-A8D0B743D8FA}" presName="descendantArrow" presStyleCnt="0"/>
      <dgm:spPr/>
    </dgm:pt>
    <dgm:pt modelId="{CBB38494-3C7F-4548-A2BA-71E125D36EC6}" type="pres">
      <dgm:prSet presAssocID="{3EF28ADF-0FA2-414B-9E21-C17796E799C8}" presName="childTextArrow" presStyleLbl="fgAccFollowNode1" presStyleIdx="5" presStyleCnt="7">
        <dgm:presLayoutVars>
          <dgm:bulletEnabled val="1"/>
        </dgm:presLayoutVars>
      </dgm:prSet>
      <dgm:spPr/>
      <dgm:t>
        <a:bodyPr/>
        <a:lstStyle/>
        <a:p>
          <a:endParaRPr lang="en-US"/>
        </a:p>
      </dgm:t>
    </dgm:pt>
    <dgm:pt modelId="{6875F738-7FCA-4D09-852E-91384B9CDE1C}" type="pres">
      <dgm:prSet presAssocID="{4B1BFFFB-1C91-430C-AEFF-07D48E492C5E}" presName="childTextArrow" presStyleLbl="fgAccFollowNode1" presStyleIdx="6" presStyleCnt="7">
        <dgm:presLayoutVars>
          <dgm:bulletEnabled val="1"/>
        </dgm:presLayoutVars>
      </dgm:prSet>
      <dgm:spPr/>
      <dgm:t>
        <a:bodyPr/>
        <a:lstStyle/>
        <a:p>
          <a:endParaRPr lang="en-US"/>
        </a:p>
      </dgm:t>
    </dgm:pt>
  </dgm:ptLst>
  <dgm:cxnLst>
    <dgm:cxn modelId="{8E469DCA-EF14-4E98-959F-CC23EC4C2066}" type="presOf" srcId="{043B0AF7-8661-4FE1-A78E-A8510263737B}" destId="{9612ABCE-44D3-4EA2-ACC4-835A1C19464D}" srcOrd="0" destOrd="0" presId="urn:microsoft.com/office/officeart/2005/8/layout/process4"/>
    <dgm:cxn modelId="{08ED751A-598F-41C8-80B5-07A38A884674}" type="presOf" srcId="{A791B956-75DD-4FE9-A758-D474D7CD3DCF}" destId="{4D73D259-6735-407D-9AEA-DAB63996B7A1}" srcOrd="1" destOrd="0" presId="urn:microsoft.com/office/officeart/2005/8/layout/process4"/>
    <dgm:cxn modelId="{EED70354-973E-49E5-BA01-068A6F097B80}" type="presOf" srcId="{9326AE6B-84A2-4C38-A101-27CB360253BC}" destId="{C918F609-E9FA-4C46-B3B9-2CFF7051DF46}" srcOrd="0" destOrd="0" presId="urn:microsoft.com/office/officeart/2005/8/layout/process4"/>
    <dgm:cxn modelId="{5C73520C-4ADE-4FBE-8894-F7D2C9B495E9}" type="presOf" srcId="{F45EDAD3-9765-4B6E-AA24-85DCD6F57656}" destId="{BA60CF0A-CF54-4DD7-A4B9-A1E47EE8BD93}" srcOrd="0" destOrd="0" presId="urn:microsoft.com/office/officeart/2005/8/layout/process4"/>
    <dgm:cxn modelId="{57416BD8-5BCF-4C6A-9219-F0C41CFDCC74}" srcId="{A791B956-75DD-4FE9-A758-D474D7CD3DCF}" destId="{B3127BBF-D7B5-4396-A94C-DC2142F34478}" srcOrd="0" destOrd="0" parTransId="{D3E3E227-C1B5-4016-AE87-32D3DB059A07}" sibTransId="{87479AD4-FC19-48A3-8B48-C3E5953EBE09}"/>
    <dgm:cxn modelId="{CCD53E00-3B58-439E-A71A-4CA72301BC20}" type="presOf" srcId="{8A3662D9-D433-48E4-93A7-8D2ED5B72321}" destId="{E0BC0C87-D083-45A4-81E0-2EE45CA06674}" srcOrd="0" destOrd="0" presId="urn:microsoft.com/office/officeart/2005/8/layout/process4"/>
    <dgm:cxn modelId="{10D29F54-6199-4B6B-A8BA-F6B6939193CE}" srcId="{80707C4C-2931-4469-9401-BADC17251DFF}" destId="{11B3E4B3-F3A8-45B6-A4FF-6B51532131A2}" srcOrd="1" destOrd="0" parTransId="{50205EC9-04E7-4E4D-A321-4F4B1585D463}" sibTransId="{53B8D781-6FFA-4BAF-ADF3-DBA13B0EE767}"/>
    <dgm:cxn modelId="{F0DBFF7D-AC7E-4F6F-9C49-2FE51DCEB7CA}" type="presOf" srcId="{80707C4C-2931-4469-9401-BADC17251DFF}" destId="{811FE948-453B-4540-881A-A9C9301C89E2}" srcOrd="1" destOrd="0" presId="urn:microsoft.com/office/officeart/2005/8/layout/process4"/>
    <dgm:cxn modelId="{5054E3E5-71A2-4BC4-B793-BF1E713BF588}" type="presOf" srcId="{80707C4C-2931-4469-9401-BADC17251DFF}" destId="{1FCC8188-A9B8-461C-B693-7EF409E0ECCF}" srcOrd="0" destOrd="0" presId="urn:microsoft.com/office/officeart/2005/8/layout/process4"/>
    <dgm:cxn modelId="{6D6364F3-08AE-4C5D-BB37-E82ED7121C26}" srcId="{5CB5BD61-8724-4B6A-9F95-A8D0B743D8FA}" destId="{3EF28ADF-0FA2-414B-9E21-C17796E799C8}" srcOrd="0" destOrd="0" parTransId="{C54EDD1E-E36C-4D49-B63D-68669E2AA14C}" sibTransId="{DCF31620-9F4B-4C8A-9A62-6AAAF8C1E2B1}"/>
    <dgm:cxn modelId="{40BD6E22-0467-4F73-9419-BF7E1C009977}" srcId="{043B0AF7-8661-4FE1-A78E-A8510263737B}" destId="{5CB5BD61-8724-4B6A-9F95-A8D0B743D8FA}" srcOrd="0" destOrd="0" parTransId="{1AB7C68B-75E3-48EC-AA87-B6A8B8DB0EA8}" sibTransId="{F5AA597B-6D42-4832-A757-BF0E187BF012}"/>
    <dgm:cxn modelId="{E86DD0B8-A14B-4A6C-9690-54F0C0D68678}" srcId="{A791B956-75DD-4FE9-A758-D474D7CD3DCF}" destId="{9326AE6B-84A2-4C38-A101-27CB360253BC}" srcOrd="1" destOrd="0" parTransId="{41462B43-15E2-4623-84EC-B14B0603C76C}" sibTransId="{AA67BEB1-A1DC-46EE-96BB-EEBB11130A6A}"/>
    <dgm:cxn modelId="{1617E86A-84B5-4B1F-A4B8-7E61AD4BFCF2}" type="presOf" srcId="{8A3662D9-D433-48E4-93A7-8D2ED5B72321}" destId="{265F6DC5-DE81-4688-A7AB-6257F3078825}" srcOrd="1" destOrd="0" presId="urn:microsoft.com/office/officeart/2005/8/layout/process4"/>
    <dgm:cxn modelId="{01087542-7FAF-40C3-883D-C0A24943A108}" srcId="{5CB5BD61-8724-4B6A-9F95-A8D0B743D8FA}" destId="{4B1BFFFB-1C91-430C-AEFF-07D48E492C5E}" srcOrd="1" destOrd="0" parTransId="{CE38E5A3-1C47-4E95-9A6A-FECF842AAC20}" sibTransId="{7418173A-4DB8-4AE9-9A48-FDF9EC9BC024}"/>
    <dgm:cxn modelId="{5007336F-C5F4-448E-8E81-6FF90B26DADA}" type="presOf" srcId="{5CB5BD61-8724-4B6A-9F95-A8D0B743D8FA}" destId="{F17E0F82-AD14-4F4D-9EF3-C451892F8889}" srcOrd="1" destOrd="0" presId="urn:microsoft.com/office/officeart/2005/8/layout/process4"/>
    <dgm:cxn modelId="{BE8D0E7A-F285-424D-8BEE-A33A0E8603DB}" type="presOf" srcId="{4B1BFFFB-1C91-430C-AEFF-07D48E492C5E}" destId="{6875F738-7FCA-4D09-852E-91384B9CDE1C}" srcOrd="0" destOrd="0" presId="urn:microsoft.com/office/officeart/2005/8/layout/process4"/>
    <dgm:cxn modelId="{D603F407-C1F4-48F5-9193-EC0B61331A37}" type="presOf" srcId="{11B3E4B3-F3A8-45B6-A4FF-6B51532131A2}" destId="{DC38BC13-A1DA-41BA-82C9-0BE8E4550F65}" srcOrd="0" destOrd="0" presId="urn:microsoft.com/office/officeart/2005/8/layout/process4"/>
    <dgm:cxn modelId="{3AF45F55-B3BF-4042-B8B1-5092572FD1D1}" srcId="{8A3662D9-D433-48E4-93A7-8D2ED5B72321}" destId="{209B9626-26D3-4053-9273-999F36E0846F}" srcOrd="0" destOrd="0" parTransId="{52EE417E-BEB0-489D-9337-3100BA46A32D}" sibTransId="{F2ABE7BF-6A44-47B8-99AB-C5649EB28869}"/>
    <dgm:cxn modelId="{91A47806-ED0C-424A-A800-26E8380C2AEC}" srcId="{80707C4C-2931-4469-9401-BADC17251DFF}" destId="{F45EDAD3-9765-4B6E-AA24-85DCD6F57656}" srcOrd="0" destOrd="0" parTransId="{6F771D70-97BC-4464-828C-0A78CC7BD45B}" sibTransId="{37804510-5B24-4556-A8A5-56267DB803B5}"/>
    <dgm:cxn modelId="{97684A1F-331E-4EF8-AD65-03C639B59A91}" srcId="{043B0AF7-8661-4FE1-A78E-A8510263737B}" destId="{8A3662D9-D433-48E4-93A7-8D2ED5B72321}" srcOrd="3" destOrd="0" parTransId="{9DDBD5A2-141D-4BBA-A21A-59FD1140CFF6}" sibTransId="{C3CB2552-ADE6-41D1-9FC2-A2B4ED8C6298}"/>
    <dgm:cxn modelId="{AACAFB6E-1D50-41E5-AE38-1955705D6AEA}" srcId="{043B0AF7-8661-4FE1-A78E-A8510263737B}" destId="{A791B956-75DD-4FE9-A758-D474D7CD3DCF}" srcOrd="1" destOrd="0" parTransId="{97001DD5-775F-4EE5-A89F-CE69B68C1A40}" sibTransId="{F75C36F8-5395-46D7-A020-586526F77769}"/>
    <dgm:cxn modelId="{6641189D-5891-4350-8578-2F551A16810A}" srcId="{043B0AF7-8661-4FE1-A78E-A8510263737B}" destId="{80707C4C-2931-4469-9401-BADC17251DFF}" srcOrd="2" destOrd="0" parTransId="{4E3F9B2A-77DA-474C-BE72-E58C5A091D23}" sibTransId="{A460CB12-54AE-45A8-A008-BD049FE31F24}"/>
    <dgm:cxn modelId="{4E2FFE8E-D445-4546-A899-9F085F68D208}" type="presOf" srcId="{209B9626-26D3-4053-9273-999F36E0846F}" destId="{777C1693-FDD1-46E0-A045-C2D9DD2E2AEF}" srcOrd="0" destOrd="0" presId="urn:microsoft.com/office/officeart/2005/8/layout/process4"/>
    <dgm:cxn modelId="{4B63A690-FEAD-4F19-8AA5-B0C6E6486967}" type="presOf" srcId="{5CB5BD61-8724-4B6A-9F95-A8D0B743D8FA}" destId="{A81715A4-DA33-4DA1-8F23-78A005F01D48}" srcOrd="0" destOrd="0" presId="urn:microsoft.com/office/officeart/2005/8/layout/process4"/>
    <dgm:cxn modelId="{52A37BE9-73F2-4EE3-BAB0-78E462EA678B}" type="presOf" srcId="{3EF28ADF-0FA2-414B-9E21-C17796E799C8}" destId="{CBB38494-3C7F-4548-A2BA-71E125D36EC6}" srcOrd="0" destOrd="0" presId="urn:microsoft.com/office/officeart/2005/8/layout/process4"/>
    <dgm:cxn modelId="{C06DF4A8-292F-4F3D-A974-C29FAE7884C6}" type="presOf" srcId="{B3127BBF-D7B5-4396-A94C-DC2142F34478}" destId="{D660A7EC-417D-4D7B-B306-EA3E56C2BF2E}" srcOrd="0" destOrd="0" presId="urn:microsoft.com/office/officeart/2005/8/layout/process4"/>
    <dgm:cxn modelId="{E917E154-CA68-4D1C-B3B3-8121295FC90F}" type="presOf" srcId="{A791B956-75DD-4FE9-A758-D474D7CD3DCF}" destId="{994D9DD4-B366-40A4-8FB0-E0AA0B5C1886}" srcOrd="0" destOrd="0" presId="urn:microsoft.com/office/officeart/2005/8/layout/process4"/>
    <dgm:cxn modelId="{264F6C61-F76A-4CC8-BDF3-5906C5C79A5A}" type="presParOf" srcId="{9612ABCE-44D3-4EA2-ACC4-835A1C19464D}" destId="{6EBCA9A0-2D4A-4BB9-91CF-9A943A5991EE}" srcOrd="0" destOrd="0" presId="urn:microsoft.com/office/officeart/2005/8/layout/process4"/>
    <dgm:cxn modelId="{8EF3D130-68D7-499C-9AF7-5959E415F676}" type="presParOf" srcId="{6EBCA9A0-2D4A-4BB9-91CF-9A943A5991EE}" destId="{E0BC0C87-D083-45A4-81E0-2EE45CA06674}" srcOrd="0" destOrd="0" presId="urn:microsoft.com/office/officeart/2005/8/layout/process4"/>
    <dgm:cxn modelId="{1B12DE18-8399-413C-BD6D-B27C1838BC0A}" type="presParOf" srcId="{6EBCA9A0-2D4A-4BB9-91CF-9A943A5991EE}" destId="{265F6DC5-DE81-4688-A7AB-6257F3078825}" srcOrd="1" destOrd="0" presId="urn:microsoft.com/office/officeart/2005/8/layout/process4"/>
    <dgm:cxn modelId="{87375A6D-ABF3-44AD-B12E-7BE166398FA9}" type="presParOf" srcId="{6EBCA9A0-2D4A-4BB9-91CF-9A943A5991EE}" destId="{F3EE2A5B-3DD8-4374-B77F-5AEF606D7034}" srcOrd="2" destOrd="0" presId="urn:microsoft.com/office/officeart/2005/8/layout/process4"/>
    <dgm:cxn modelId="{A8F70023-2223-4D38-87CF-A8A9551A37D0}" type="presParOf" srcId="{F3EE2A5B-3DD8-4374-B77F-5AEF606D7034}" destId="{777C1693-FDD1-46E0-A045-C2D9DD2E2AEF}" srcOrd="0" destOrd="0" presId="urn:microsoft.com/office/officeart/2005/8/layout/process4"/>
    <dgm:cxn modelId="{EC07EFF6-66BA-4FBE-A3E4-06B71329902B}" type="presParOf" srcId="{9612ABCE-44D3-4EA2-ACC4-835A1C19464D}" destId="{13971694-D1A3-4F77-8270-955B90F2B4FD}" srcOrd="1" destOrd="0" presId="urn:microsoft.com/office/officeart/2005/8/layout/process4"/>
    <dgm:cxn modelId="{2F62F4CC-0D4F-4FDF-AFC0-D7362F412C7E}" type="presParOf" srcId="{9612ABCE-44D3-4EA2-ACC4-835A1C19464D}" destId="{0D181085-8AAE-4EC3-AB20-2B92EA5016E9}" srcOrd="2" destOrd="0" presId="urn:microsoft.com/office/officeart/2005/8/layout/process4"/>
    <dgm:cxn modelId="{89067A3D-9579-49C2-9BF5-80D29A0CAF76}" type="presParOf" srcId="{0D181085-8AAE-4EC3-AB20-2B92EA5016E9}" destId="{1FCC8188-A9B8-461C-B693-7EF409E0ECCF}" srcOrd="0" destOrd="0" presId="urn:microsoft.com/office/officeart/2005/8/layout/process4"/>
    <dgm:cxn modelId="{66877D18-3A38-4736-B3A2-4401BD1D75EA}" type="presParOf" srcId="{0D181085-8AAE-4EC3-AB20-2B92EA5016E9}" destId="{811FE948-453B-4540-881A-A9C9301C89E2}" srcOrd="1" destOrd="0" presId="urn:microsoft.com/office/officeart/2005/8/layout/process4"/>
    <dgm:cxn modelId="{886DCF6F-326F-4BA6-9CEC-B430D77F92F7}" type="presParOf" srcId="{0D181085-8AAE-4EC3-AB20-2B92EA5016E9}" destId="{8629B23C-DC24-48FD-96EE-EDD51E970126}" srcOrd="2" destOrd="0" presId="urn:microsoft.com/office/officeart/2005/8/layout/process4"/>
    <dgm:cxn modelId="{62AA8CC0-A2A7-42CB-927A-3AE8BDACBF82}" type="presParOf" srcId="{8629B23C-DC24-48FD-96EE-EDD51E970126}" destId="{BA60CF0A-CF54-4DD7-A4B9-A1E47EE8BD93}" srcOrd="0" destOrd="0" presId="urn:microsoft.com/office/officeart/2005/8/layout/process4"/>
    <dgm:cxn modelId="{888A145E-2D7A-4DD8-A948-A3A36217E958}" type="presParOf" srcId="{8629B23C-DC24-48FD-96EE-EDD51E970126}" destId="{DC38BC13-A1DA-41BA-82C9-0BE8E4550F65}" srcOrd="1" destOrd="0" presId="urn:microsoft.com/office/officeart/2005/8/layout/process4"/>
    <dgm:cxn modelId="{33A0AF9F-7483-483A-967B-D17451D55DCE}" type="presParOf" srcId="{9612ABCE-44D3-4EA2-ACC4-835A1C19464D}" destId="{6EB4D873-ED23-48F1-91AC-409F9A203FCD}" srcOrd="3" destOrd="0" presId="urn:microsoft.com/office/officeart/2005/8/layout/process4"/>
    <dgm:cxn modelId="{4CEE6E8C-6D32-43E7-A9DD-4C868BBF1320}" type="presParOf" srcId="{9612ABCE-44D3-4EA2-ACC4-835A1C19464D}" destId="{C98D7DDD-16D0-4A97-BBC6-CA82AF1E68CE}" srcOrd="4" destOrd="0" presId="urn:microsoft.com/office/officeart/2005/8/layout/process4"/>
    <dgm:cxn modelId="{4E86B38D-0602-4A22-90DE-ED7A7730149F}" type="presParOf" srcId="{C98D7DDD-16D0-4A97-BBC6-CA82AF1E68CE}" destId="{994D9DD4-B366-40A4-8FB0-E0AA0B5C1886}" srcOrd="0" destOrd="0" presId="urn:microsoft.com/office/officeart/2005/8/layout/process4"/>
    <dgm:cxn modelId="{7B49F6D4-235B-48F7-9F82-DC28190775C8}" type="presParOf" srcId="{C98D7DDD-16D0-4A97-BBC6-CA82AF1E68CE}" destId="{4D73D259-6735-407D-9AEA-DAB63996B7A1}" srcOrd="1" destOrd="0" presId="urn:microsoft.com/office/officeart/2005/8/layout/process4"/>
    <dgm:cxn modelId="{34DAD67C-8DEC-46A4-B73B-B39F430F800D}" type="presParOf" srcId="{C98D7DDD-16D0-4A97-BBC6-CA82AF1E68CE}" destId="{6A04EB75-5560-41AD-AEBC-F4FA46B840C6}" srcOrd="2" destOrd="0" presId="urn:microsoft.com/office/officeart/2005/8/layout/process4"/>
    <dgm:cxn modelId="{68D8D64C-D974-4E0C-8C06-2F7AFA2C993C}" type="presParOf" srcId="{6A04EB75-5560-41AD-AEBC-F4FA46B840C6}" destId="{D660A7EC-417D-4D7B-B306-EA3E56C2BF2E}" srcOrd="0" destOrd="0" presId="urn:microsoft.com/office/officeart/2005/8/layout/process4"/>
    <dgm:cxn modelId="{B7BA2BE5-D0E6-4BC7-8C07-AAF50A48E71A}" type="presParOf" srcId="{6A04EB75-5560-41AD-AEBC-F4FA46B840C6}" destId="{C918F609-E9FA-4C46-B3B9-2CFF7051DF46}" srcOrd="1" destOrd="0" presId="urn:microsoft.com/office/officeart/2005/8/layout/process4"/>
    <dgm:cxn modelId="{5CA0778C-D71A-4578-A223-333C8778EDBA}" type="presParOf" srcId="{9612ABCE-44D3-4EA2-ACC4-835A1C19464D}" destId="{77E75850-6AC0-47C3-98F4-57031DE01287}" srcOrd="5" destOrd="0" presId="urn:microsoft.com/office/officeart/2005/8/layout/process4"/>
    <dgm:cxn modelId="{9528AB4B-536A-4DCF-A1AA-81E615E5CEB7}" type="presParOf" srcId="{9612ABCE-44D3-4EA2-ACC4-835A1C19464D}" destId="{1E710D59-DD82-4CFC-85CF-8DA7093797AD}" srcOrd="6" destOrd="0" presId="urn:microsoft.com/office/officeart/2005/8/layout/process4"/>
    <dgm:cxn modelId="{013DB0A1-7B01-4C29-95CD-6880E48ADB2B}" type="presParOf" srcId="{1E710D59-DD82-4CFC-85CF-8DA7093797AD}" destId="{A81715A4-DA33-4DA1-8F23-78A005F01D48}" srcOrd="0" destOrd="0" presId="urn:microsoft.com/office/officeart/2005/8/layout/process4"/>
    <dgm:cxn modelId="{B686F1C4-11EC-4841-B650-A41D425C89DC}" type="presParOf" srcId="{1E710D59-DD82-4CFC-85CF-8DA7093797AD}" destId="{F17E0F82-AD14-4F4D-9EF3-C451892F8889}" srcOrd="1" destOrd="0" presId="urn:microsoft.com/office/officeart/2005/8/layout/process4"/>
    <dgm:cxn modelId="{B0083D35-A929-49C1-AA24-493ACF6554BF}" type="presParOf" srcId="{1E710D59-DD82-4CFC-85CF-8DA7093797AD}" destId="{2B0109C2-5DCB-40ED-B33E-4ABCC42AE928}" srcOrd="2" destOrd="0" presId="urn:microsoft.com/office/officeart/2005/8/layout/process4"/>
    <dgm:cxn modelId="{73E9CA0C-68EB-410F-AB5F-3102C3FEE9C4}" type="presParOf" srcId="{2B0109C2-5DCB-40ED-B33E-4ABCC42AE928}" destId="{CBB38494-3C7F-4548-A2BA-71E125D36EC6}" srcOrd="0" destOrd="0" presId="urn:microsoft.com/office/officeart/2005/8/layout/process4"/>
    <dgm:cxn modelId="{54C53FA6-7652-4B5C-BA21-1AAF8F5C323D}" type="presParOf" srcId="{2B0109C2-5DCB-40ED-B33E-4ABCC42AE928}" destId="{6875F738-7FCA-4D09-852E-91384B9CDE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3B0AF7-8661-4FE1-A78E-A8510263737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5CB5BD61-8724-4B6A-9F95-A8D0B743D8FA}">
      <dgm:prSet phldrT="[Text]" custT="1"/>
      <dgm:spPr/>
      <dgm:t>
        <a:bodyPr/>
        <a:lstStyle/>
        <a:p>
          <a:r>
            <a:rPr lang="en-US" sz="3000" dirty="0" smtClean="0"/>
            <a:t>Jurisdiction </a:t>
          </a:r>
          <a:r>
            <a:rPr lang="en-US" sz="3000" dirty="0" err="1" smtClean="0"/>
            <a:t>POC</a:t>
          </a:r>
          <a:endParaRPr lang="en-US" sz="3000" dirty="0"/>
        </a:p>
      </dgm:t>
    </dgm:pt>
    <dgm:pt modelId="{1AB7C68B-75E3-48EC-AA87-B6A8B8DB0EA8}" type="parTrans" cxnId="{40BD6E22-0467-4F73-9419-BF7E1C009977}">
      <dgm:prSet/>
      <dgm:spPr/>
      <dgm:t>
        <a:bodyPr/>
        <a:lstStyle/>
        <a:p>
          <a:endParaRPr lang="en-US" sz="3000"/>
        </a:p>
      </dgm:t>
    </dgm:pt>
    <dgm:pt modelId="{F5AA597B-6D42-4832-A757-BF0E187BF012}" type="sibTrans" cxnId="{40BD6E22-0467-4F73-9419-BF7E1C009977}">
      <dgm:prSet/>
      <dgm:spPr/>
      <dgm:t>
        <a:bodyPr/>
        <a:lstStyle/>
        <a:p>
          <a:endParaRPr lang="en-US" sz="3000"/>
        </a:p>
      </dgm:t>
    </dgm:pt>
    <dgm:pt modelId="{3EF28ADF-0FA2-414B-9E21-C17796E799C8}">
      <dgm:prSet phldrT="[Text]" custT="1"/>
      <dgm:spPr/>
      <dgm:t>
        <a:bodyPr/>
        <a:lstStyle/>
        <a:p>
          <a:r>
            <a:rPr lang="en-US" sz="3000" dirty="0" smtClean="0"/>
            <a:t>Alana Hartman</a:t>
          </a:r>
          <a:endParaRPr lang="en-US" sz="3000" dirty="0"/>
        </a:p>
      </dgm:t>
    </dgm:pt>
    <dgm:pt modelId="{C54EDD1E-E36C-4D49-B63D-68669E2AA14C}" type="parTrans" cxnId="{6D6364F3-08AE-4C5D-BB37-E82ED7121C26}">
      <dgm:prSet/>
      <dgm:spPr/>
      <dgm:t>
        <a:bodyPr/>
        <a:lstStyle/>
        <a:p>
          <a:endParaRPr lang="en-US" sz="3000"/>
        </a:p>
      </dgm:t>
    </dgm:pt>
    <dgm:pt modelId="{DCF31620-9F4B-4C8A-9A62-6AAAF8C1E2B1}" type="sibTrans" cxnId="{6D6364F3-08AE-4C5D-BB37-E82ED7121C26}">
      <dgm:prSet/>
      <dgm:spPr/>
      <dgm:t>
        <a:bodyPr/>
        <a:lstStyle/>
        <a:p>
          <a:endParaRPr lang="en-US" sz="3000"/>
        </a:p>
      </dgm:t>
    </dgm:pt>
    <dgm:pt modelId="{4B1BFFFB-1C91-430C-AEFF-07D48E492C5E}">
      <dgm:prSet phldrT="[Text]" custT="1"/>
      <dgm:spPr/>
      <dgm:t>
        <a:bodyPr/>
        <a:lstStyle/>
        <a:p>
          <a:r>
            <a:rPr lang="en-US" sz="3000" dirty="0" smtClean="0"/>
            <a:t>Basin Coordinator</a:t>
          </a:r>
          <a:endParaRPr lang="en-US" sz="3000" dirty="0"/>
        </a:p>
      </dgm:t>
    </dgm:pt>
    <dgm:pt modelId="{CE38E5A3-1C47-4E95-9A6A-FECF842AAC20}" type="parTrans" cxnId="{01087542-7FAF-40C3-883D-C0A24943A108}">
      <dgm:prSet/>
      <dgm:spPr/>
      <dgm:t>
        <a:bodyPr/>
        <a:lstStyle/>
        <a:p>
          <a:endParaRPr lang="en-US" sz="3000"/>
        </a:p>
      </dgm:t>
    </dgm:pt>
    <dgm:pt modelId="{7418173A-4DB8-4AE9-9A48-FDF9EC9BC024}" type="sibTrans" cxnId="{01087542-7FAF-40C3-883D-C0A24943A108}">
      <dgm:prSet/>
      <dgm:spPr/>
      <dgm:t>
        <a:bodyPr/>
        <a:lstStyle/>
        <a:p>
          <a:endParaRPr lang="en-US" sz="3000"/>
        </a:p>
      </dgm:t>
    </dgm:pt>
    <dgm:pt modelId="{A791B956-75DD-4FE9-A758-D474D7CD3DCF}">
      <dgm:prSet phldrT="[Text]" custT="1"/>
      <dgm:spPr/>
      <dgm:t>
        <a:bodyPr/>
        <a:lstStyle/>
        <a:p>
          <a:r>
            <a:rPr lang="en-US" sz="3000" dirty="0" smtClean="0"/>
            <a:t>EMAIL and Phone</a:t>
          </a:r>
          <a:endParaRPr lang="en-US" sz="3000" dirty="0"/>
        </a:p>
      </dgm:t>
    </dgm:pt>
    <dgm:pt modelId="{97001DD5-775F-4EE5-A89F-CE69B68C1A40}" type="parTrans" cxnId="{AACAFB6E-1D50-41E5-AE38-1955705D6AEA}">
      <dgm:prSet/>
      <dgm:spPr/>
      <dgm:t>
        <a:bodyPr/>
        <a:lstStyle/>
        <a:p>
          <a:endParaRPr lang="en-US" sz="3000"/>
        </a:p>
      </dgm:t>
    </dgm:pt>
    <dgm:pt modelId="{F75C36F8-5395-46D7-A020-586526F77769}" type="sibTrans" cxnId="{AACAFB6E-1D50-41E5-AE38-1955705D6AEA}">
      <dgm:prSet/>
      <dgm:spPr/>
      <dgm:t>
        <a:bodyPr/>
        <a:lstStyle/>
        <a:p>
          <a:endParaRPr lang="en-US" sz="3000"/>
        </a:p>
      </dgm:t>
    </dgm:pt>
    <dgm:pt modelId="{B3127BBF-D7B5-4396-A94C-DC2142F34478}">
      <dgm:prSet phldrT="[Text]" custT="1"/>
      <dgm:spPr/>
      <dgm:t>
        <a:bodyPr/>
        <a:lstStyle/>
        <a:p>
          <a:r>
            <a:rPr lang="en-US" sz="2800" dirty="0" smtClean="0"/>
            <a:t>Alana.c.hartman@wv.gov</a:t>
          </a:r>
          <a:endParaRPr lang="en-US" sz="2800" dirty="0"/>
        </a:p>
      </dgm:t>
    </dgm:pt>
    <dgm:pt modelId="{D3E3E227-C1B5-4016-AE87-32D3DB059A07}" type="parTrans" cxnId="{57416BD8-5BCF-4C6A-9219-F0C41CFDCC74}">
      <dgm:prSet/>
      <dgm:spPr/>
      <dgm:t>
        <a:bodyPr/>
        <a:lstStyle/>
        <a:p>
          <a:endParaRPr lang="en-US" sz="3000"/>
        </a:p>
      </dgm:t>
    </dgm:pt>
    <dgm:pt modelId="{87479AD4-FC19-48A3-8B48-C3E5953EBE09}" type="sibTrans" cxnId="{57416BD8-5BCF-4C6A-9219-F0C41CFDCC74}">
      <dgm:prSet/>
      <dgm:spPr/>
      <dgm:t>
        <a:bodyPr/>
        <a:lstStyle/>
        <a:p>
          <a:endParaRPr lang="en-US" sz="3000"/>
        </a:p>
      </dgm:t>
    </dgm:pt>
    <dgm:pt modelId="{9326AE6B-84A2-4C38-A101-27CB360253BC}">
      <dgm:prSet phldrT="[Text]" custT="1"/>
      <dgm:spPr/>
      <dgm:t>
        <a:bodyPr/>
        <a:lstStyle/>
        <a:p>
          <a:r>
            <a:rPr lang="en-US" sz="3000" dirty="0" smtClean="0"/>
            <a:t>304-822-7266 x 3623</a:t>
          </a:r>
          <a:endParaRPr lang="en-US" sz="3000" dirty="0"/>
        </a:p>
      </dgm:t>
    </dgm:pt>
    <dgm:pt modelId="{41462B43-15E2-4623-84EC-B14B0603C76C}" type="parTrans" cxnId="{E86DD0B8-A14B-4A6C-9690-54F0C0D68678}">
      <dgm:prSet/>
      <dgm:spPr/>
      <dgm:t>
        <a:bodyPr/>
        <a:lstStyle/>
        <a:p>
          <a:endParaRPr lang="en-US" sz="3000"/>
        </a:p>
      </dgm:t>
    </dgm:pt>
    <dgm:pt modelId="{AA67BEB1-A1DC-46EE-96BB-EEBB11130A6A}" type="sibTrans" cxnId="{E86DD0B8-A14B-4A6C-9690-54F0C0D68678}">
      <dgm:prSet/>
      <dgm:spPr/>
      <dgm:t>
        <a:bodyPr/>
        <a:lstStyle/>
        <a:p>
          <a:endParaRPr lang="en-US" sz="3000"/>
        </a:p>
      </dgm:t>
    </dgm:pt>
    <dgm:pt modelId="{80707C4C-2931-4469-9401-BADC17251DFF}">
      <dgm:prSet phldrT="[Text]" custT="1"/>
      <dgm:spPr/>
      <dgm:t>
        <a:bodyPr/>
        <a:lstStyle/>
        <a:p>
          <a:r>
            <a:rPr lang="en-US" sz="3000" dirty="0" smtClean="0"/>
            <a:t>Template Used</a:t>
          </a:r>
          <a:endParaRPr lang="en-US" sz="3000" dirty="0"/>
        </a:p>
      </dgm:t>
    </dgm:pt>
    <dgm:pt modelId="{4E3F9B2A-77DA-474C-BE72-E58C5A091D23}" type="parTrans" cxnId="{6641189D-5891-4350-8578-2F551A16810A}">
      <dgm:prSet/>
      <dgm:spPr/>
      <dgm:t>
        <a:bodyPr/>
        <a:lstStyle/>
        <a:p>
          <a:endParaRPr lang="en-US" sz="3000"/>
        </a:p>
      </dgm:t>
    </dgm:pt>
    <dgm:pt modelId="{A460CB12-54AE-45A8-A008-BD049FE31F24}" type="sibTrans" cxnId="{6641189D-5891-4350-8578-2F551A16810A}">
      <dgm:prSet/>
      <dgm:spPr/>
      <dgm:t>
        <a:bodyPr/>
        <a:lstStyle/>
        <a:p>
          <a:endParaRPr lang="en-US" sz="3000"/>
        </a:p>
      </dgm:t>
    </dgm:pt>
    <dgm:pt modelId="{F45EDAD3-9765-4B6E-AA24-85DCD6F57656}">
      <dgm:prSet phldrT="[Text]" custT="1"/>
      <dgm:spPr/>
      <dgm:t>
        <a:bodyPr/>
        <a:lstStyle/>
        <a:p>
          <a:r>
            <a:rPr lang="en-US" sz="3000" dirty="0" smtClean="0"/>
            <a:t>Excel</a:t>
          </a:r>
          <a:endParaRPr lang="en-US" sz="3000" dirty="0"/>
        </a:p>
      </dgm:t>
    </dgm:pt>
    <dgm:pt modelId="{6F771D70-97BC-4464-828C-0A78CC7BD45B}" type="parTrans" cxnId="{91A47806-ED0C-424A-A800-26E8380C2AEC}">
      <dgm:prSet/>
      <dgm:spPr/>
      <dgm:t>
        <a:bodyPr/>
        <a:lstStyle/>
        <a:p>
          <a:endParaRPr lang="en-US" sz="3000"/>
        </a:p>
      </dgm:t>
    </dgm:pt>
    <dgm:pt modelId="{37804510-5B24-4556-A8A5-56267DB803B5}" type="sibTrans" cxnId="{91A47806-ED0C-424A-A800-26E8380C2AEC}">
      <dgm:prSet/>
      <dgm:spPr/>
      <dgm:t>
        <a:bodyPr/>
        <a:lstStyle/>
        <a:p>
          <a:endParaRPr lang="en-US" sz="3000"/>
        </a:p>
      </dgm:t>
    </dgm:pt>
    <dgm:pt modelId="{8A3662D9-D433-48E4-93A7-8D2ED5B72321}">
      <dgm:prSet phldrT="[Text]" custT="1"/>
      <dgm:spPr/>
      <dgm:t>
        <a:bodyPr/>
        <a:lstStyle/>
        <a:p>
          <a:r>
            <a:rPr lang="en-US" sz="3000" dirty="0" smtClean="0"/>
            <a:t>Specific Coordination</a:t>
          </a:r>
          <a:endParaRPr lang="en-US" sz="3000" dirty="0"/>
        </a:p>
      </dgm:t>
    </dgm:pt>
    <dgm:pt modelId="{9DDBD5A2-141D-4BBA-A21A-59FD1140CFF6}" type="parTrans" cxnId="{97684A1F-331E-4EF8-AD65-03C639B59A91}">
      <dgm:prSet/>
      <dgm:spPr/>
      <dgm:t>
        <a:bodyPr/>
        <a:lstStyle/>
        <a:p>
          <a:endParaRPr lang="en-US" sz="3000"/>
        </a:p>
      </dgm:t>
    </dgm:pt>
    <dgm:pt modelId="{C3CB2552-ADE6-41D1-9FC2-A2B4ED8C6298}" type="sibTrans" cxnId="{97684A1F-331E-4EF8-AD65-03C639B59A91}">
      <dgm:prSet/>
      <dgm:spPr/>
      <dgm:t>
        <a:bodyPr/>
        <a:lstStyle/>
        <a:p>
          <a:endParaRPr lang="en-US" sz="3000"/>
        </a:p>
      </dgm:t>
    </dgm:pt>
    <dgm:pt modelId="{11B3E4B3-F3A8-45B6-A4FF-6B51532131A2}">
      <dgm:prSet phldrT="[Text]" custT="1"/>
      <dgm:spPr/>
      <dgm:t>
        <a:bodyPr/>
        <a:lstStyle/>
        <a:p>
          <a:endParaRPr lang="en-US" sz="3000" dirty="0"/>
        </a:p>
      </dgm:t>
    </dgm:pt>
    <dgm:pt modelId="{50205EC9-04E7-4E4D-A321-4F4B1585D463}" type="parTrans" cxnId="{10D29F54-6199-4B6B-A8BA-F6B6939193CE}">
      <dgm:prSet/>
      <dgm:spPr/>
      <dgm:t>
        <a:bodyPr/>
        <a:lstStyle/>
        <a:p>
          <a:endParaRPr lang="en-US" sz="3000"/>
        </a:p>
      </dgm:t>
    </dgm:pt>
    <dgm:pt modelId="{53B8D781-6FFA-4BAF-ADF3-DBA13B0EE767}" type="sibTrans" cxnId="{10D29F54-6199-4B6B-A8BA-F6B6939193CE}">
      <dgm:prSet/>
      <dgm:spPr/>
      <dgm:t>
        <a:bodyPr/>
        <a:lstStyle/>
        <a:p>
          <a:endParaRPr lang="en-US" sz="3000"/>
        </a:p>
      </dgm:t>
    </dgm:pt>
    <dgm:pt modelId="{209B9626-26D3-4053-9273-999F36E0846F}">
      <dgm:prSet phldrT="[Text]" custT="1"/>
      <dgm:spPr/>
      <dgm:t>
        <a:bodyPr/>
        <a:lstStyle/>
        <a:p>
          <a:r>
            <a:rPr lang="en-US" sz="3000" dirty="0" smtClean="0"/>
            <a:t/>
          </a:r>
          <a:br>
            <a:rPr lang="en-US" sz="3000" dirty="0" smtClean="0"/>
          </a:br>
          <a:endParaRPr lang="en-US" sz="3000" dirty="0"/>
        </a:p>
      </dgm:t>
    </dgm:pt>
    <dgm:pt modelId="{52EE417E-BEB0-489D-9337-3100BA46A32D}" type="parTrans" cxnId="{3AF45F55-B3BF-4042-B8B1-5092572FD1D1}">
      <dgm:prSet/>
      <dgm:spPr/>
      <dgm:t>
        <a:bodyPr/>
        <a:lstStyle/>
        <a:p>
          <a:endParaRPr lang="en-US" sz="3000"/>
        </a:p>
      </dgm:t>
    </dgm:pt>
    <dgm:pt modelId="{F2ABE7BF-6A44-47B8-99AB-C5649EB28869}" type="sibTrans" cxnId="{3AF45F55-B3BF-4042-B8B1-5092572FD1D1}">
      <dgm:prSet/>
      <dgm:spPr/>
      <dgm:t>
        <a:bodyPr/>
        <a:lstStyle/>
        <a:p>
          <a:endParaRPr lang="en-US" sz="3000"/>
        </a:p>
      </dgm:t>
    </dgm:pt>
    <dgm:pt modelId="{9612ABCE-44D3-4EA2-ACC4-835A1C19464D}" type="pres">
      <dgm:prSet presAssocID="{043B0AF7-8661-4FE1-A78E-A8510263737B}" presName="Name0" presStyleCnt="0">
        <dgm:presLayoutVars>
          <dgm:dir/>
          <dgm:animLvl val="lvl"/>
          <dgm:resizeHandles val="exact"/>
        </dgm:presLayoutVars>
      </dgm:prSet>
      <dgm:spPr/>
      <dgm:t>
        <a:bodyPr/>
        <a:lstStyle/>
        <a:p>
          <a:endParaRPr lang="en-US"/>
        </a:p>
      </dgm:t>
    </dgm:pt>
    <dgm:pt modelId="{6EBCA9A0-2D4A-4BB9-91CF-9A943A5991EE}" type="pres">
      <dgm:prSet presAssocID="{8A3662D9-D433-48E4-93A7-8D2ED5B72321}" presName="boxAndChildren" presStyleCnt="0"/>
      <dgm:spPr/>
    </dgm:pt>
    <dgm:pt modelId="{E0BC0C87-D083-45A4-81E0-2EE45CA06674}" type="pres">
      <dgm:prSet presAssocID="{8A3662D9-D433-48E4-93A7-8D2ED5B72321}" presName="parentTextBox" presStyleLbl="node1" presStyleIdx="0" presStyleCnt="4"/>
      <dgm:spPr/>
      <dgm:t>
        <a:bodyPr/>
        <a:lstStyle/>
        <a:p>
          <a:endParaRPr lang="en-US"/>
        </a:p>
      </dgm:t>
    </dgm:pt>
    <dgm:pt modelId="{265F6DC5-DE81-4688-A7AB-6257F3078825}" type="pres">
      <dgm:prSet presAssocID="{8A3662D9-D433-48E4-93A7-8D2ED5B72321}" presName="entireBox" presStyleLbl="node1" presStyleIdx="0" presStyleCnt="4"/>
      <dgm:spPr/>
      <dgm:t>
        <a:bodyPr/>
        <a:lstStyle/>
        <a:p>
          <a:endParaRPr lang="en-US"/>
        </a:p>
      </dgm:t>
    </dgm:pt>
    <dgm:pt modelId="{F3EE2A5B-3DD8-4374-B77F-5AEF606D7034}" type="pres">
      <dgm:prSet presAssocID="{8A3662D9-D433-48E4-93A7-8D2ED5B72321}" presName="descendantBox" presStyleCnt="0"/>
      <dgm:spPr/>
    </dgm:pt>
    <dgm:pt modelId="{777C1693-FDD1-46E0-A045-C2D9DD2E2AEF}" type="pres">
      <dgm:prSet presAssocID="{209B9626-26D3-4053-9273-999F36E0846F}" presName="childTextBox" presStyleLbl="fgAccFollowNode1" presStyleIdx="0" presStyleCnt="7">
        <dgm:presLayoutVars>
          <dgm:bulletEnabled val="1"/>
        </dgm:presLayoutVars>
      </dgm:prSet>
      <dgm:spPr/>
      <dgm:t>
        <a:bodyPr/>
        <a:lstStyle/>
        <a:p>
          <a:endParaRPr lang="en-US"/>
        </a:p>
      </dgm:t>
    </dgm:pt>
    <dgm:pt modelId="{13971694-D1A3-4F77-8270-955B90F2B4FD}" type="pres">
      <dgm:prSet presAssocID="{A460CB12-54AE-45A8-A008-BD049FE31F24}" presName="sp" presStyleCnt="0"/>
      <dgm:spPr/>
    </dgm:pt>
    <dgm:pt modelId="{0D181085-8AAE-4EC3-AB20-2B92EA5016E9}" type="pres">
      <dgm:prSet presAssocID="{80707C4C-2931-4469-9401-BADC17251DFF}" presName="arrowAndChildren" presStyleCnt="0"/>
      <dgm:spPr/>
    </dgm:pt>
    <dgm:pt modelId="{1FCC8188-A9B8-461C-B693-7EF409E0ECCF}" type="pres">
      <dgm:prSet presAssocID="{80707C4C-2931-4469-9401-BADC17251DFF}" presName="parentTextArrow" presStyleLbl="node1" presStyleIdx="0" presStyleCnt="4"/>
      <dgm:spPr/>
      <dgm:t>
        <a:bodyPr/>
        <a:lstStyle/>
        <a:p>
          <a:endParaRPr lang="en-US"/>
        </a:p>
      </dgm:t>
    </dgm:pt>
    <dgm:pt modelId="{811FE948-453B-4540-881A-A9C9301C89E2}" type="pres">
      <dgm:prSet presAssocID="{80707C4C-2931-4469-9401-BADC17251DFF}" presName="arrow" presStyleLbl="node1" presStyleIdx="1" presStyleCnt="4"/>
      <dgm:spPr/>
      <dgm:t>
        <a:bodyPr/>
        <a:lstStyle/>
        <a:p>
          <a:endParaRPr lang="en-US"/>
        </a:p>
      </dgm:t>
    </dgm:pt>
    <dgm:pt modelId="{8629B23C-DC24-48FD-96EE-EDD51E970126}" type="pres">
      <dgm:prSet presAssocID="{80707C4C-2931-4469-9401-BADC17251DFF}" presName="descendantArrow" presStyleCnt="0"/>
      <dgm:spPr/>
    </dgm:pt>
    <dgm:pt modelId="{BA60CF0A-CF54-4DD7-A4B9-A1E47EE8BD93}" type="pres">
      <dgm:prSet presAssocID="{F45EDAD3-9765-4B6E-AA24-85DCD6F57656}" presName="childTextArrow" presStyleLbl="fgAccFollowNode1" presStyleIdx="1" presStyleCnt="7">
        <dgm:presLayoutVars>
          <dgm:bulletEnabled val="1"/>
        </dgm:presLayoutVars>
      </dgm:prSet>
      <dgm:spPr/>
      <dgm:t>
        <a:bodyPr/>
        <a:lstStyle/>
        <a:p>
          <a:endParaRPr lang="en-US"/>
        </a:p>
      </dgm:t>
    </dgm:pt>
    <dgm:pt modelId="{DC38BC13-A1DA-41BA-82C9-0BE8E4550F65}" type="pres">
      <dgm:prSet presAssocID="{11B3E4B3-F3A8-45B6-A4FF-6B51532131A2}" presName="childTextArrow" presStyleLbl="fgAccFollowNode1" presStyleIdx="2" presStyleCnt="7">
        <dgm:presLayoutVars>
          <dgm:bulletEnabled val="1"/>
        </dgm:presLayoutVars>
      </dgm:prSet>
      <dgm:spPr/>
      <dgm:t>
        <a:bodyPr/>
        <a:lstStyle/>
        <a:p>
          <a:endParaRPr lang="en-US"/>
        </a:p>
      </dgm:t>
    </dgm:pt>
    <dgm:pt modelId="{6EB4D873-ED23-48F1-91AC-409F9A203FCD}" type="pres">
      <dgm:prSet presAssocID="{F75C36F8-5395-46D7-A020-586526F77769}" presName="sp" presStyleCnt="0"/>
      <dgm:spPr/>
    </dgm:pt>
    <dgm:pt modelId="{C98D7DDD-16D0-4A97-BBC6-CA82AF1E68CE}" type="pres">
      <dgm:prSet presAssocID="{A791B956-75DD-4FE9-A758-D474D7CD3DCF}" presName="arrowAndChildren" presStyleCnt="0"/>
      <dgm:spPr/>
    </dgm:pt>
    <dgm:pt modelId="{994D9DD4-B366-40A4-8FB0-E0AA0B5C1886}" type="pres">
      <dgm:prSet presAssocID="{A791B956-75DD-4FE9-A758-D474D7CD3DCF}" presName="parentTextArrow" presStyleLbl="node1" presStyleIdx="1" presStyleCnt="4"/>
      <dgm:spPr/>
      <dgm:t>
        <a:bodyPr/>
        <a:lstStyle/>
        <a:p>
          <a:endParaRPr lang="en-US"/>
        </a:p>
      </dgm:t>
    </dgm:pt>
    <dgm:pt modelId="{4D73D259-6735-407D-9AEA-DAB63996B7A1}" type="pres">
      <dgm:prSet presAssocID="{A791B956-75DD-4FE9-A758-D474D7CD3DCF}" presName="arrow" presStyleLbl="node1" presStyleIdx="2" presStyleCnt="4"/>
      <dgm:spPr/>
      <dgm:t>
        <a:bodyPr/>
        <a:lstStyle/>
        <a:p>
          <a:endParaRPr lang="en-US"/>
        </a:p>
      </dgm:t>
    </dgm:pt>
    <dgm:pt modelId="{6A04EB75-5560-41AD-AEBC-F4FA46B840C6}" type="pres">
      <dgm:prSet presAssocID="{A791B956-75DD-4FE9-A758-D474D7CD3DCF}" presName="descendantArrow" presStyleCnt="0"/>
      <dgm:spPr/>
    </dgm:pt>
    <dgm:pt modelId="{D660A7EC-417D-4D7B-B306-EA3E56C2BF2E}" type="pres">
      <dgm:prSet presAssocID="{B3127BBF-D7B5-4396-A94C-DC2142F34478}" presName="childTextArrow" presStyleLbl="fgAccFollowNode1" presStyleIdx="3" presStyleCnt="7">
        <dgm:presLayoutVars>
          <dgm:bulletEnabled val="1"/>
        </dgm:presLayoutVars>
      </dgm:prSet>
      <dgm:spPr/>
      <dgm:t>
        <a:bodyPr/>
        <a:lstStyle/>
        <a:p>
          <a:endParaRPr lang="en-US"/>
        </a:p>
      </dgm:t>
    </dgm:pt>
    <dgm:pt modelId="{C918F609-E9FA-4C46-B3B9-2CFF7051DF46}" type="pres">
      <dgm:prSet presAssocID="{9326AE6B-84A2-4C38-A101-27CB360253BC}" presName="childTextArrow" presStyleLbl="fgAccFollowNode1" presStyleIdx="4" presStyleCnt="7">
        <dgm:presLayoutVars>
          <dgm:bulletEnabled val="1"/>
        </dgm:presLayoutVars>
      </dgm:prSet>
      <dgm:spPr/>
      <dgm:t>
        <a:bodyPr/>
        <a:lstStyle/>
        <a:p>
          <a:endParaRPr lang="en-US"/>
        </a:p>
      </dgm:t>
    </dgm:pt>
    <dgm:pt modelId="{77E75850-6AC0-47C3-98F4-57031DE01287}" type="pres">
      <dgm:prSet presAssocID="{F5AA597B-6D42-4832-A757-BF0E187BF012}" presName="sp" presStyleCnt="0"/>
      <dgm:spPr/>
    </dgm:pt>
    <dgm:pt modelId="{1E710D59-DD82-4CFC-85CF-8DA7093797AD}" type="pres">
      <dgm:prSet presAssocID="{5CB5BD61-8724-4B6A-9F95-A8D0B743D8FA}" presName="arrowAndChildren" presStyleCnt="0"/>
      <dgm:spPr/>
    </dgm:pt>
    <dgm:pt modelId="{A81715A4-DA33-4DA1-8F23-78A005F01D48}" type="pres">
      <dgm:prSet presAssocID="{5CB5BD61-8724-4B6A-9F95-A8D0B743D8FA}" presName="parentTextArrow" presStyleLbl="node1" presStyleIdx="2" presStyleCnt="4"/>
      <dgm:spPr/>
      <dgm:t>
        <a:bodyPr/>
        <a:lstStyle/>
        <a:p>
          <a:endParaRPr lang="en-US"/>
        </a:p>
      </dgm:t>
    </dgm:pt>
    <dgm:pt modelId="{F17E0F82-AD14-4F4D-9EF3-C451892F8889}" type="pres">
      <dgm:prSet presAssocID="{5CB5BD61-8724-4B6A-9F95-A8D0B743D8FA}" presName="arrow" presStyleLbl="node1" presStyleIdx="3" presStyleCnt="4"/>
      <dgm:spPr/>
      <dgm:t>
        <a:bodyPr/>
        <a:lstStyle/>
        <a:p>
          <a:endParaRPr lang="en-US"/>
        </a:p>
      </dgm:t>
    </dgm:pt>
    <dgm:pt modelId="{2B0109C2-5DCB-40ED-B33E-4ABCC42AE928}" type="pres">
      <dgm:prSet presAssocID="{5CB5BD61-8724-4B6A-9F95-A8D0B743D8FA}" presName="descendantArrow" presStyleCnt="0"/>
      <dgm:spPr/>
    </dgm:pt>
    <dgm:pt modelId="{CBB38494-3C7F-4548-A2BA-71E125D36EC6}" type="pres">
      <dgm:prSet presAssocID="{3EF28ADF-0FA2-414B-9E21-C17796E799C8}" presName="childTextArrow" presStyleLbl="fgAccFollowNode1" presStyleIdx="5" presStyleCnt="7">
        <dgm:presLayoutVars>
          <dgm:bulletEnabled val="1"/>
        </dgm:presLayoutVars>
      </dgm:prSet>
      <dgm:spPr/>
      <dgm:t>
        <a:bodyPr/>
        <a:lstStyle/>
        <a:p>
          <a:endParaRPr lang="en-US"/>
        </a:p>
      </dgm:t>
    </dgm:pt>
    <dgm:pt modelId="{6875F738-7FCA-4D09-852E-91384B9CDE1C}" type="pres">
      <dgm:prSet presAssocID="{4B1BFFFB-1C91-430C-AEFF-07D48E492C5E}" presName="childTextArrow" presStyleLbl="fgAccFollowNode1" presStyleIdx="6" presStyleCnt="7">
        <dgm:presLayoutVars>
          <dgm:bulletEnabled val="1"/>
        </dgm:presLayoutVars>
      </dgm:prSet>
      <dgm:spPr/>
      <dgm:t>
        <a:bodyPr/>
        <a:lstStyle/>
        <a:p>
          <a:endParaRPr lang="en-US"/>
        </a:p>
      </dgm:t>
    </dgm:pt>
  </dgm:ptLst>
  <dgm:cxnLst>
    <dgm:cxn modelId="{97684A1F-331E-4EF8-AD65-03C639B59A91}" srcId="{043B0AF7-8661-4FE1-A78E-A8510263737B}" destId="{8A3662D9-D433-48E4-93A7-8D2ED5B72321}" srcOrd="3" destOrd="0" parTransId="{9DDBD5A2-141D-4BBA-A21A-59FD1140CFF6}" sibTransId="{C3CB2552-ADE6-41D1-9FC2-A2B4ED8C6298}"/>
    <dgm:cxn modelId="{DB040540-4578-4776-A419-1CE6F3ECEE1E}" type="presOf" srcId="{209B9626-26D3-4053-9273-999F36E0846F}" destId="{777C1693-FDD1-46E0-A045-C2D9DD2E2AEF}" srcOrd="0" destOrd="0" presId="urn:microsoft.com/office/officeart/2005/8/layout/process4"/>
    <dgm:cxn modelId="{F5AAF17E-9ED6-42DD-B489-6033E25AFC82}" type="presOf" srcId="{A791B956-75DD-4FE9-A758-D474D7CD3DCF}" destId="{994D9DD4-B366-40A4-8FB0-E0AA0B5C1886}" srcOrd="0" destOrd="0" presId="urn:microsoft.com/office/officeart/2005/8/layout/process4"/>
    <dgm:cxn modelId="{C447754F-148F-407A-9962-D0BE9CF682CA}" type="presOf" srcId="{F45EDAD3-9765-4B6E-AA24-85DCD6F57656}" destId="{BA60CF0A-CF54-4DD7-A4B9-A1E47EE8BD93}" srcOrd="0" destOrd="0" presId="urn:microsoft.com/office/officeart/2005/8/layout/process4"/>
    <dgm:cxn modelId="{BAFEF1F7-7A08-4C5D-A29C-9ED4ED01D977}" type="presOf" srcId="{4B1BFFFB-1C91-430C-AEFF-07D48E492C5E}" destId="{6875F738-7FCA-4D09-852E-91384B9CDE1C}" srcOrd="0" destOrd="0" presId="urn:microsoft.com/office/officeart/2005/8/layout/process4"/>
    <dgm:cxn modelId="{91A47806-ED0C-424A-A800-26E8380C2AEC}" srcId="{80707C4C-2931-4469-9401-BADC17251DFF}" destId="{F45EDAD3-9765-4B6E-AA24-85DCD6F57656}" srcOrd="0" destOrd="0" parTransId="{6F771D70-97BC-4464-828C-0A78CC7BD45B}" sibTransId="{37804510-5B24-4556-A8A5-56267DB803B5}"/>
    <dgm:cxn modelId="{2755E3E7-F4A2-4B17-AE77-BAC17089B6D7}" type="presOf" srcId="{B3127BBF-D7B5-4396-A94C-DC2142F34478}" destId="{D660A7EC-417D-4D7B-B306-EA3E56C2BF2E}" srcOrd="0" destOrd="0" presId="urn:microsoft.com/office/officeart/2005/8/layout/process4"/>
    <dgm:cxn modelId="{6D6364F3-08AE-4C5D-BB37-E82ED7121C26}" srcId="{5CB5BD61-8724-4B6A-9F95-A8D0B743D8FA}" destId="{3EF28ADF-0FA2-414B-9E21-C17796E799C8}" srcOrd="0" destOrd="0" parTransId="{C54EDD1E-E36C-4D49-B63D-68669E2AA14C}" sibTransId="{DCF31620-9F4B-4C8A-9A62-6AAAF8C1E2B1}"/>
    <dgm:cxn modelId="{DC51DF49-AA8E-44F6-B05C-E6BB7345A7A8}" type="presOf" srcId="{043B0AF7-8661-4FE1-A78E-A8510263737B}" destId="{9612ABCE-44D3-4EA2-ACC4-835A1C19464D}" srcOrd="0" destOrd="0" presId="urn:microsoft.com/office/officeart/2005/8/layout/process4"/>
    <dgm:cxn modelId="{4A56B4E0-4AA2-438B-8FEA-C1BCE301DAA4}" type="presOf" srcId="{80707C4C-2931-4469-9401-BADC17251DFF}" destId="{1FCC8188-A9B8-461C-B693-7EF409E0ECCF}" srcOrd="0" destOrd="0" presId="urn:microsoft.com/office/officeart/2005/8/layout/process4"/>
    <dgm:cxn modelId="{8BF0E613-0485-454D-A7C8-DDC1F6CBAF66}" type="presOf" srcId="{5CB5BD61-8724-4B6A-9F95-A8D0B743D8FA}" destId="{A81715A4-DA33-4DA1-8F23-78A005F01D48}" srcOrd="0" destOrd="0" presId="urn:microsoft.com/office/officeart/2005/8/layout/process4"/>
    <dgm:cxn modelId="{40BD6E22-0467-4F73-9419-BF7E1C009977}" srcId="{043B0AF7-8661-4FE1-A78E-A8510263737B}" destId="{5CB5BD61-8724-4B6A-9F95-A8D0B743D8FA}" srcOrd="0" destOrd="0" parTransId="{1AB7C68B-75E3-48EC-AA87-B6A8B8DB0EA8}" sibTransId="{F5AA597B-6D42-4832-A757-BF0E187BF012}"/>
    <dgm:cxn modelId="{0824036B-CA16-4CF2-A934-C3CAE2C9A33E}" type="presOf" srcId="{9326AE6B-84A2-4C38-A101-27CB360253BC}" destId="{C918F609-E9FA-4C46-B3B9-2CFF7051DF46}" srcOrd="0" destOrd="0" presId="urn:microsoft.com/office/officeart/2005/8/layout/process4"/>
    <dgm:cxn modelId="{3D0D7628-89CA-4393-B80A-12BA7CF3375E}" type="presOf" srcId="{80707C4C-2931-4469-9401-BADC17251DFF}" destId="{811FE948-453B-4540-881A-A9C9301C89E2}" srcOrd="1" destOrd="0" presId="urn:microsoft.com/office/officeart/2005/8/layout/process4"/>
    <dgm:cxn modelId="{10D29F54-6199-4B6B-A8BA-F6B6939193CE}" srcId="{80707C4C-2931-4469-9401-BADC17251DFF}" destId="{11B3E4B3-F3A8-45B6-A4FF-6B51532131A2}" srcOrd="1" destOrd="0" parTransId="{50205EC9-04E7-4E4D-A321-4F4B1585D463}" sibTransId="{53B8D781-6FFA-4BAF-ADF3-DBA13B0EE767}"/>
    <dgm:cxn modelId="{3AF45F55-B3BF-4042-B8B1-5092572FD1D1}" srcId="{8A3662D9-D433-48E4-93A7-8D2ED5B72321}" destId="{209B9626-26D3-4053-9273-999F36E0846F}" srcOrd="0" destOrd="0" parTransId="{52EE417E-BEB0-489D-9337-3100BA46A32D}" sibTransId="{F2ABE7BF-6A44-47B8-99AB-C5649EB28869}"/>
    <dgm:cxn modelId="{C82EE29F-778F-4DF9-91E5-646F00F40035}" type="presOf" srcId="{5CB5BD61-8724-4B6A-9F95-A8D0B743D8FA}" destId="{F17E0F82-AD14-4F4D-9EF3-C451892F8889}" srcOrd="1" destOrd="0" presId="urn:microsoft.com/office/officeart/2005/8/layout/process4"/>
    <dgm:cxn modelId="{EFE931C3-9D96-46EA-8727-BD52962E1069}" type="presOf" srcId="{11B3E4B3-F3A8-45B6-A4FF-6B51532131A2}" destId="{DC38BC13-A1DA-41BA-82C9-0BE8E4550F65}" srcOrd="0" destOrd="0" presId="urn:microsoft.com/office/officeart/2005/8/layout/process4"/>
    <dgm:cxn modelId="{62B3867C-32EE-4F77-B2CA-C02F86E08ADE}" type="presOf" srcId="{3EF28ADF-0FA2-414B-9E21-C17796E799C8}" destId="{CBB38494-3C7F-4548-A2BA-71E125D36EC6}" srcOrd="0" destOrd="0" presId="urn:microsoft.com/office/officeart/2005/8/layout/process4"/>
    <dgm:cxn modelId="{57416BD8-5BCF-4C6A-9219-F0C41CFDCC74}" srcId="{A791B956-75DD-4FE9-A758-D474D7CD3DCF}" destId="{B3127BBF-D7B5-4396-A94C-DC2142F34478}" srcOrd="0" destOrd="0" parTransId="{D3E3E227-C1B5-4016-AE87-32D3DB059A07}" sibTransId="{87479AD4-FC19-48A3-8B48-C3E5953EBE09}"/>
    <dgm:cxn modelId="{101B6CDA-5454-43F6-AFAD-763C8984B644}" type="presOf" srcId="{8A3662D9-D433-48E4-93A7-8D2ED5B72321}" destId="{E0BC0C87-D083-45A4-81E0-2EE45CA06674}" srcOrd="0" destOrd="0" presId="urn:microsoft.com/office/officeart/2005/8/layout/process4"/>
    <dgm:cxn modelId="{E86DD0B8-A14B-4A6C-9690-54F0C0D68678}" srcId="{A791B956-75DD-4FE9-A758-D474D7CD3DCF}" destId="{9326AE6B-84A2-4C38-A101-27CB360253BC}" srcOrd="1" destOrd="0" parTransId="{41462B43-15E2-4623-84EC-B14B0603C76C}" sibTransId="{AA67BEB1-A1DC-46EE-96BB-EEBB11130A6A}"/>
    <dgm:cxn modelId="{F040A00B-85C9-4FFA-9C69-83CC23B6E8B2}" type="presOf" srcId="{A791B956-75DD-4FE9-A758-D474D7CD3DCF}" destId="{4D73D259-6735-407D-9AEA-DAB63996B7A1}" srcOrd="1" destOrd="0" presId="urn:microsoft.com/office/officeart/2005/8/layout/process4"/>
    <dgm:cxn modelId="{6641189D-5891-4350-8578-2F551A16810A}" srcId="{043B0AF7-8661-4FE1-A78E-A8510263737B}" destId="{80707C4C-2931-4469-9401-BADC17251DFF}" srcOrd="2" destOrd="0" parTransId="{4E3F9B2A-77DA-474C-BE72-E58C5A091D23}" sibTransId="{A460CB12-54AE-45A8-A008-BD049FE31F24}"/>
    <dgm:cxn modelId="{DD44E4F2-C089-4A72-A01A-15909355ABAF}" type="presOf" srcId="{8A3662D9-D433-48E4-93A7-8D2ED5B72321}" destId="{265F6DC5-DE81-4688-A7AB-6257F3078825}" srcOrd="1" destOrd="0" presId="urn:microsoft.com/office/officeart/2005/8/layout/process4"/>
    <dgm:cxn modelId="{01087542-7FAF-40C3-883D-C0A24943A108}" srcId="{5CB5BD61-8724-4B6A-9F95-A8D0B743D8FA}" destId="{4B1BFFFB-1C91-430C-AEFF-07D48E492C5E}" srcOrd="1" destOrd="0" parTransId="{CE38E5A3-1C47-4E95-9A6A-FECF842AAC20}" sibTransId="{7418173A-4DB8-4AE9-9A48-FDF9EC9BC024}"/>
    <dgm:cxn modelId="{AACAFB6E-1D50-41E5-AE38-1955705D6AEA}" srcId="{043B0AF7-8661-4FE1-A78E-A8510263737B}" destId="{A791B956-75DD-4FE9-A758-D474D7CD3DCF}" srcOrd="1" destOrd="0" parTransId="{97001DD5-775F-4EE5-A89F-CE69B68C1A40}" sibTransId="{F75C36F8-5395-46D7-A020-586526F77769}"/>
    <dgm:cxn modelId="{6FC11D6B-E455-47BB-AC24-CF4214E03A98}" type="presParOf" srcId="{9612ABCE-44D3-4EA2-ACC4-835A1C19464D}" destId="{6EBCA9A0-2D4A-4BB9-91CF-9A943A5991EE}" srcOrd="0" destOrd="0" presId="urn:microsoft.com/office/officeart/2005/8/layout/process4"/>
    <dgm:cxn modelId="{29190A07-9723-443B-BCBC-AD2457CBCC7E}" type="presParOf" srcId="{6EBCA9A0-2D4A-4BB9-91CF-9A943A5991EE}" destId="{E0BC0C87-D083-45A4-81E0-2EE45CA06674}" srcOrd="0" destOrd="0" presId="urn:microsoft.com/office/officeart/2005/8/layout/process4"/>
    <dgm:cxn modelId="{66C83C04-3D06-4F3F-84A3-FE27632FCF2B}" type="presParOf" srcId="{6EBCA9A0-2D4A-4BB9-91CF-9A943A5991EE}" destId="{265F6DC5-DE81-4688-A7AB-6257F3078825}" srcOrd="1" destOrd="0" presId="urn:microsoft.com/office/officeart/2005/8/layout/process4"/>
    <dgm:cxn modelId="{2602A1BD-4CA5-4BE0-90AC-51DCC563A476}" type="presParOf" srcId="{6EBCA9A0-2D4A-4BB9-91CF-9A943A5991EE}" destId="{F3EE2A5B-3DD8-4374-B77F-5AEF606D7034}" srcOrd="2" destOrd="0" presId="urn:microsoft.com/office/officeart/2005/8/layout/process4"/>
    <dgm:cxn modelId="{02D23B6A-08BE-41FB-93DB-4B1CA8DE291A}" type="presParOf" srcId="{F3EE2A5B-3DD8-4374-B77F-5AEF606D7034}" destId="{777C1693-FDD1-46E0-A045-C2D9DD2E2AEF}" srcOrd="0" destOrd="0" presId="urn:microsoft.com/office/officeart/2005/8/layout/process4"/>
    <dgm:cxn modelId="{64CCE4DB-6826-4BA8-ADDB-8FF914DA9581}" type="presParOf" srcId="{9612ABCE-44D3-4EA2-ACC4-835A1C19464D}" destId="{13971694-D1A3-4F77-8270-955B90F2B4FD}" srcOrd="1" destOrd="0" presId="urn:microsoft.com/office/officeart/2005/8/layout/process4"/>
    <dgm:cxn modelId="{96556A50-AED3-4454-BEFB-2EF1F272FCA6}" type="presParOf" srcId="{9612ABCE-44D3-4EA2-ACC4-835A1C19464D}" destId="{0D181085-8AAE-4EC3-AB20-2B92EA5016E9}" srcOrd="2" destOrd="0" presId="urn:microsoft.com/office/officeart/2005/8/layout/process4"/>
    <dgm:cxn modelId="{50BE4D6C-1B5D-4E36-BFF3-FB38E77E4214}" type="presParOf" srcId="{0D181085-8AAE-4EC3-AB20-2B92EA5016E9}" destId="{1FCC8188-A9B8-461C-B693-7EF409E0ECCF}" srcOrd="0" destOrd="0" presId="urn:microsoft.com/office/officeart/2005/8/layout/process4"/>
    <dgm:cxn modelId="{B0C1E14A-9B8F-4E0F-BDB3-01DB81AFB8AD}" type="presParOf" srcId="{0D181085-8AAE-4EC3-AB20-2B92EA5016E9}" destId="{811FE948-453B-4540-881A-A9C9301C89E2}" srcOrd="1" destOrd="0" presId="urn:microsoft.com/office/officeart/2005/8/layout/process4"/>
    <dgm:cxn modelId="{96DB6802-3D99-4DD5-BB22-4ACEFA9B657A}" type="presParOf" srcId="{0D181085-8AAE-4EC3-AB20-2B92EA5016E9}" destId="{8629B23C-DC24-48FD-96EE-EDD51E970126}" srcOrd="2" destOrd="0" presId="urn:microsoft.com/office/officeart/2005/8/layout/process4"/>
    <dgm:cxn modelId="{FD9C8DC3-9835-444C-86B3-A7523FDD3624}" type="presParOf" srcId="{8629B23C-DC24-48FD-96EE-EDD51E970126}" destId="{BA60CF0A-CF54-4DD7-A4B9-A1E47EE8BD93}" srcOrd="0" destOrd="0" presId="urn:microsoft.com/office/officeart/2005/8/layout/process4"/>
    <dgm:cxn modelId="{1549A774-21DD-4904-B86B-0723DF56325E}" type="presParOf" srcId="{8629B23C-DC24-48FD-96EE-EDD51E970126}" destId="{DC38BC13-A1DA-41BA-82C9-0BE8E4550F65}" srcOrd="1" destOrd="0" presId="urn:microsoft.com/office/officeart/2005/8/layout/process4"/>
    <dgm:cxn modelId="{F2E66141-7BDA-4F6E-9880-1B823F3C6865}" type="presParOf" srcId="{9612ABCE-44D3-4EA2-ACC4-835A1C19464D}" destId="{6EB4D873-ED23-48F1-91AC-409F9A203FCD}" srcOrd="3" destOrd="0" presId="urn:microsoft.com/office/officeart/2005/8/layout/process4"/>
    <dgm:cxn modelId="{89B806D4-4E00-4379-9509-A8493E05594D}" type="presParOf" srcId="{9612ABCE-44D3-4EA2-ACC4-835A1C19464D}" destId="{C98D7DDD-16D0-4A97-BBC6-CA82AF1E68CE}" srcOrd="4" destOrd="0" presId="urn:microsoft.com/office/officeart/2005/8/layout/process4"/>
    <dgm:cxn modelId="{284A9DD2-BB3C-4253-8957-8C166E4E7C92}" type="presParOf" srcId="{C98D7DDD-16D0-4A97-BBC6-CA82AF1E68CE}" destId="{994D9DD4-B366-40A4-8FB0-E0AA0B5C1886}" srcOrd="0" destOrd="0" presId="urn:microsoft.com/office/officeart/2005/8/layout/process4"/>
    <dgm:cxn modelId="{455CBD1F-122F-4F6B-825C-3CBC9DA85255}" type="presParOf" srcId="{C98D7DDD-16D0-4A97-BBC6-CA82AF1E68CE}" destId="{4D73D259-6735-407D-9AEA-DAB63996B7A1}" srcOrd="1" destOrd="0" presId="urn:microsoft.com/office/officeart/2005/8/layout/process4"/>
    <dgm:cxn modelId="{196793B8-FC14-4B71-8FEA-0989CB0C329E}" type="presParOf" srcId="{C98D7DDD-16D0-4A97-BBC6-CA82AF1E68CE}" destId="{6A04EB75-5560-41AD-AEBC-F4FA46B840C6}" srcOrd="2" destOrd="0" presId="urn:microsoft.com/office/officeart/2005/8/layout/process4"/>
    <dgm:cxn modelId="{7C896B09-2863-4288-8C60-92D4E6A7F6E8}" type="presParOf" srcId="{6A04EB75-5560-41AD-AEBC-F4FA46B840C6}" destId="{D660A7EC-417D-4D7B-B306-EA3E56C2BF2E}" srcOrd="0" destOrd="0" presId="urn:microsoft.com/office/officeart/2005/8/layout/process4"/>
    <dgm:cxn modelId="{E11669D3-3293-434D-B439-A87F8A1FFD68}" type="presParOf" srcId="{6A04EB75-5560-41AD-AEBC-F4FA46B840C6}" destId="{C918F609-E9FA-4C46-B3B9-2CFF7051DF46}" srcOrd="1" destOrd="0" presId="urn:microsoft.com/office/officeart/2005/8/layout/process4"/>
    <dgm:cxn modelId="{0CE1FA5B-C634-4245-98E0-E5DBF325FADA}" type="presParOf" srcId="{9612ABCE-44D3-4EA2-ACC4-835A1C19464D}" destId="{77E75850-6AC0-47C3-98F4-57031DE01287}" srcOrd="5" destOrd="0" presId="urn:microsoft.com/office/officeart/2005/8/layout/process4"/>
    <dgm:cxn modelId="{BEE3EAB6-6C79-4D99-8D65-1B673A0C8892}" type="presParOf" srcId="{9612ABCE-44D3-4EA2-ACC4-835A1C19464D}" destId="{1E710D59-DD82-4CFC-85CF-8DA7093797AD}" srcOrd="6" destOrd="0" presId="urn:microsoft.com/office/officeart/2005/8/layout/process4"/>
    <dgm:cxn modelId="{93D84D84-E25A-4E32-AC11-C368C2637558}" type="presParOf" srcId="{1E710D59-DD82-4CFC-85CF-8DA7093797AD}" destId="{A81715A4-DA33-4DA1-8F23-78A005F01D48}" srcOrd="0" destOrd="0" presId="urn:microsoft.com/office/officeart/2005/8/layout/process4"/>
    <dgm:cxn modelId="{0BF67C88-263E-46DF-A992-16813E841CB3}" type="presParOf" srcId="{1E710D59-DD82-4CFC-85CF-8DA7093797AD}" destId="{F17E0F82-AD14-4F4D-9EF3-C451892F8889}" srcOrd="1" destOrd="0" presId="urn:microsoft.com/office/officeart/2005/8/layout/process4"/>
    <dgm:cxn modelId="{05D8029D-512E-4B34-BDB5-1A6EB5EA55B2}" type="presParOf" srcId="{1E710D59-DD82-4CFC-85CF-8DA7093797AD}" destId="{2B0109C2-5DCB-40ED-B33E-4ABCC42AE928}" srcOrd="2" destOrd="0" presId="urn:microsoft.com/office/officeart/2005/8/layout/process4"/>
    <dgm:cxn modelId="{A201BCFE-232E-4C93-AFAA-AFC361B3FB66}" type="presParOf" srcId="{2B0109C2-5DCB-40ED-B33E-4ABCC42AE928}" destId="{CBB38494-3C7F-4548-A2BA-71E125D36EC6}" srcOrd="0" destOrd="0" presId="urn:microsoft.com/office/officeart/2005/8/layout/process4"/>
    <dgm:cxn modelId="{716EFF73-78C3-404A-B3D0-3F5D0F57431A}" type="presParOf" srcId="{2B0109C2-5DCB-40ED-B33E-4ABCC42AE928}" destId="{6875F738-7FCA-4D09-852E-91384B9CDE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3B0AF7-8661-4FE1-A78E-A8510263737B}"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5CB5BD61-8724-4B6A-9F95-A8D0B743D8FA}">
      <dgm:prSet phldrT="[Text]" custT="1"/>
      <dgm:spPr/>
      <dgm:t>
        <a:bodyPr/>
        <a:lstStyle/>
        <a:p>
          <a:r>
            <a:rPr lang="en-US" sz="3000" dirty="0" smtClean="0"/>
            <a:t>Jurisdiction </a:t>
          </a:r>
          <a:r>
            <a:rPr lang="en-US" sz="3000" dirty="0" err="1" smtClean="0"/>
            <a:t>POC</a:t>
          </a:r>
          <a:endParaRPr lang="en-US" sz="3000" dirty="0"/>
        </a:p>
      </dgm:t>
    </dgm:pt>
    <dgm:pt modelId="{1AB7C68B-75E3-48EC-AA87-B6A8B8DB0EA8}" type="parTrans" cxnId="{40BD6E22-0467-4F73-9419-BF7E1C009977}">
      <dgm:prSet/>
      <dgm:spPr/>
      <dgm:t>
        <a:bodyPr/>
        <a:lstStyle/>
        <a:p>
          <a:endParaRPr lang="en-US" sz="3000"/>
        </a:p>
      </dgm:t>
    </dgm:pt>
    <dgm:pt modelId="{F5AA597B-6D42-4832-A757-BF0E187BF012}" type="sibTrans" cxnId="{40BD6E22-0467-4F73-9419-BF7E1C009977}">
      <dgm:prSet/>
      <dgm:spPr/>
      <dgm:t>
        <a:bodyPr/>
        <a:lstStyle/>
        <a:p>
          <a:endParaRPr lang="en-US" sz="3000"/>
        </a:p>
      </dgm:t>
    </dgm:pt>
    <dgm:pt modelId="{3EF28ADF-0FA2-414B-9E21-C17796E799C8}">
      <dgm:prSet phldrT="[Text]" custT="1"/>
      <dgm:spPr/>
      <dgm:t>
        <a:bodyPr/>
        <a:lstStyle/>
        <a:p>
          <a:r>
            <a:rPr lang="en-US" sz="3000" dirty="0" smtClean="0"/>
            <a:t>Alana Hartman</a:t>
          </a:r>
          <a:endParaRPr lang="en-US" sz="3000" dirty="0"/>
        </a:p>
      </dgm:t>
    </dgm:pt>
    <dgm:pt modelId="{C54EDD1E-E36C-4D49-B63D-68669E2AA14C}" type="parTrans" cxnId="{6D6364F3-08AE-4C5D-BB37-E82ED7121C26}">
      <dgm:prSet/>
      <dgm:spPr/>
      <dgm:t>
        <a:bodyPr/>
        <a:lstStyle/>
        <a:p>
          <a:endParaRPr lang="en-US" sz="3000"/>
        </a:p>
      </dgm:t>
    </dgm:pt>
    <dgm:pt modelId="{DCF31620-9F4B-4C8A-9A62-6AAAF8C1E2B1}" type="sibTrans" cxnId="{6D6364F3-08AE-4C5D-BB37-E82ED7121C26}">
      <dgm:prSet/>
      <dgm:spPr/>
      <dgm:t>
        <a:bodyPr/>
        <a:lstStyle/>
        <a:p>
          <a:endParaRPr lang="en-US" sz="3000"/>
        </a:p>
      </dgm:t>
    </dgm:pt>
    <dgm:pt modelId="{4B1BFFFB-1C91-430C-AEFF-07D48E492C5E}">
      <dgm:prSet phldrT="[Text]" custT="1"/>
      <dgm:spPr/>
      <dgm:t>
        <a:bodyPr/>
        <a:lstStyle/>
        <a:p>
          <a:r>
            <a:rPr lang="en-US" sz="3000" dirty="0" smtClean="0"/>
            <a:t>Basin Coordinator</a:t>
          </a:r>
          <a:endParaRPr lang="en-US" sz="3000" dirty="0"/>
        </a:p>
      </dgm:t>
    </dgm:pt>
    <dgm:pt modelId="{CE38E5A3-1C47-4E95-9A6A-FECF842AAC20}" type="parTrans" cxnId="{01087542-7FAF-40C3-883D-C0A24943A108}">
      <dgm:prSet/>
      <dgm:spPr/>
      <dgm:t>
        <a:bodyPr/>
        <a:lstStyle/>
        <a:p>
          <a:endParaRPr lang="en-US" sz="3000"/>
        </a:p>
      </dgm:t>
    </dgm:pt>
    <dgm:pt modelId="{7418173A-4DB8-4AE9-9A48-FDF9EC9BC024}" type="sibTrans" cxnId="{01087542-7FAF-40C3-883D-C0A24943A108}">
      <dgm:prSet/>
      <dgm:spPr/>
      <dgm:t>
        <a:bodyPr/>
        <a:lstStyle/>
        <a:p>
          <a:endParaRPr lang="en-US" sz="3000"/>
        </a:p>
      </dgm:t>
    </dgm:pt>
    <dgm:pt modelId="{A791B956-75DD-4FE9-A758-D474D7CD3DCF}">
      <dgm:prSet phldrT="[Text]" custT="1"/>
      <dgm:spPr/>
      <dgm:t>
        <a:bodyPr/>
        <a:lstStyle/>
        <a:p>
          <a:r>
            <a:rPr lang="en-US" sz="3000" dirty="0" smtClean="0"/>
            <a:t>EMAIL and Phone</a:t>
          </a:r>
          <a:endParaRPr lang="en-US" sz="3000" dirty="0"/>
        </a:p>
      </dgm:t>
    </dgm:pt>
    <dgm:pt modelId="{97001DD5-775F-4EE5-A89F-CE69B68C1A40}" type="parTrans" cxnId="{AACAFB6E-1D50-41E5-AE38-1955705D6AEA}">
      <dgm:prSet/>
      <dgm:spPr/>
      <dgm:t>
        <a:bodyPr/>
        <a:lstStyle/>
        <a:p>
          <a:endParaRPr lang="en-US" sz="3000"/>
        </a:p>
      </dgm:t>
    </dgm:pt>
    <dgm:pt modelId="{F75C36F8-5395-46D7-A020-586526F77769}" type="sibTrans" cxnId="{AACAFB6E-1D50-41E5-AE38-1955705D6AEA}">
      <dgm:prSet/>
      <dgm:spPr/>
      <dgm:t>
        <a:bodyPr/>
        <a:lstStyle/>
        <a:p>
          <a:endParaRPr lang="en-US" sz="3000"/>
        </a:p>
      </dgm:t>
    </dgm:pt>
    <dgm:pt modelId="{B3127BBF-D7B5-4396-A94C-DC2142F34478}">
      <dgm:prSet phldrT="[Text]" custT="1"/>
      <dgm:spPr/>
      <dgm:t>
        <a:bodyPr/>
        <a:lstStyle/>
        <a:p>
          <a:r>
            <a:rPr lang="en-US" sz="2800" dirty="0" smtClean="0"/>
            <a:t>Alana.c.hartman@wv.gov</a:t>
          </a:r>
          <a:endParaRPr lang="en-US" sz="2800" dirty="0"/>
        </a:p>
      </dgm:t>
    </dgm:pt>
    <dgm:pt modelId="{D3E3E227-C1B5-4016-AE87-32D3DB059A07}" type="parTrans" cxnId="{57416BD8-5BCF-4C6A-9219-F0C41CFDCC74}">
      <dgm:prSet/>
      <dgm:spPr/>
      <dgm:t>
        <a:bodyPr/>
        <a:lstStyle/>
        <a:p>
          <a:endParaRPr lang="en-US" sz="3000"/>
        </a:p>
      </dgm:t>
    </dgm:pt>
    <dgm:pt modelId="{87479AD4-FC19-48A3-8B48-C3E5953EBE09}" type="sibTrans" cxnId="{57416BD8-5BCF-4C6A-9219-F0C41CFDCC74}">
      <dgm:prSet/>
      <dgm:spPr/>
      <dgm:t>
        <a:bodyPr/>
        <a:lstStyle/>
        <a:p>
          <a:endParaRPr lang="en-US" sz="3000"/>
        </a:p>
      </dgm:t>
    </dgm:pt>
    <dgm:pt modelId="{9326AE6B-84A2-4C38-A101-27CB360253BC}">
      <dgm:prSet phldrT="[Text]" custT="1"/>
      <dgm:spPr/>
      <dgm:t>
        <a:bodyPr/>
        <a:lstStyle/>
        <a:p>
          <a:r>
            <a:rPr lang="en-US" sz="3000" dirty="0" smtClean="0"/>
            <a:t>304-822-7266 x 3623</a:t>
          </a:r>
          <a:endParaRPr lang="en-US" sz="3000" dirty="0"/>
        </a:p>
      </dgm:t>
    </dgm:pt>
    <dgm:pt modelId="{41462B43-15E2-4623-84EC-B14B0603C76C}" type="parTrans" cxnId="{E86DD0B8-A14B-4A6C-9690-54F0C0D68678}">
      <dgm:prSet/>
      <dgm:spPr/>
      <dgm:t>
        <a:bodyPr/>
        <a:lstStyle/>
        <a:p>
          <a:endParaRPr lang="en-US" sz="3000"/>
        </a:p>
      </dgm:t>
    </dgm:pt>
    <dgm:pt modelId="{AA67BEB1-A1DC-46EE-96BB-EEBB11130A6A}" type="sibTrans" cxnId="{E86DD0B8-A14B-4A6C-9690-54F0C0D68678}">
      <dgm:prSet/>
      <dgm:spPr/>
      <dgm:t>
        <a:bodyPr/>
        <a:lstStyle/>
        <a:p>
          <a:endParaRPr lang="en-US" sz="3000"/>
        </a:p>
      </dgm:t>
    </dgm:pt>
    <dgm:pt modelId="{80707C4C-2931-4469-9401-BADC17251DFF}">
      <dgm:prSet phldrT="[Text]" custT="1"/>
      <dgm:spPr/>
      <dgm:t>
        <a:bodyPr/>
        <a:lstStyle/>
        <a:p>
          <a:r>
            <a:rPr lang="en-US" sz="3000" dirty="0" smtClean="0"/>
            <a:t>Template Used</a:t>
          </a:r>
          <a:endParaRPr lang="en-US" sz="3000" dirty="0"/>
        </a:p>
      </dgm:t>
    </dgm:pt>
    <dgm:pt modelId="{4E3F9B2A-77DA-474C-BE72-E58C5A091D23}" type="parTrans" cxnId="{6641189D-5891-4350-8578-2F551A16810A}">
      <dgm:prSet/>
      <dgm:spPr/>
      <dgm:t>
        <a:bodyPr/>
        <a:lstStyle/>
        <a:p>
          <a:endParaRPr lang="en-US" sz="3000"/>
        </a:p>
      </dgm:t>
    </dgm:pt>
    <dgm:pt modelId="{A460CB12-54AE-45A8-A008-BD049FE31F24}" type="sibTrans" cxnId="{6641189D-5891-4350-8578-2F551A16810A}">
      <dgm:prSet/>
      <dgm:spPr/>
      <dgm:t>
        <a:bodyPr/>
        <a:lstStyle/>
        <a:p>
          <a:endParaRPr lang="en-US" sz="3000"/>
        </a:p>
      </dgm:t>
    </dgm:pt>
    <dgm:pt modelId="{F45EDAD3-9765-4B6E-AA24-85DCD6F57656}">
      <dgm:prSet phldrT="[Text]" custT="1"/>
      <dgm:spPr/>
      <dgm:t>
        <a:bodyPr/>
        <a:lstStyle/>
        <a:p>
          <a:r>
            <a:rPr lang="en-US" sz="3000" dirty="0" smtClean="0"/>
            <a:t>Excel</a:t>
          </a:r>
          <a:endParaRPr lang="en-US" sz="3000" dirty="0"/>
        </a:p>
      </dgm:t>
    </dgm:pt>
    <dgm:pt modelId="{6F771D70-97BC-4464-828C-0A78CC7BD45B}" type="parTrans" cxnId="{91A47806-ED0C-424A-A800-26E8380C2AEC}">
      <dgm:prSet/>
      <dgm:spPr/>
      <dgm:t>
        <a:bodyPr/>
        <a:lstStyle/>
        <a:p>
          <a:endParaRPr lang="en-US" sz="3000"/>
        </a:p>
      </dgm:t>
    </dgm:pt>
    <dgm:pt modelId="{37804510-5B24-4556-A8A5-56267DB803B5}" type="sibTrans" cxnId="{91A47806-ED0C-424A-A800-26E8380C2AEC}">
      <dgm:prSet/>
      <dgm:spPr/>
      <dgm:t>
        <a:bodyPr/>
        <a:lstStyle/>
        <a:p>
          <a:endParaRPr lang="en-US" sz="3000"/>
        </a:p>
      </dgm:t>
    </dgm:pt>
    <dgm:pt modelId="{8A3662D9-D433-48E4-93A7-8D2ED5B72321}">
      <dgm:prSet phldrT="[Text]" custT="1"/>
      <dgm:spPr/>
      <dgm:t>
        <a:bodyPr/>
        <a:lstStyle/>
        <a:p>
          <a:r>
            <a:rPr lang="en-US" sz="3000" dirty="0" smtClean="0"/>
            <a:t>Specific Coordination</a:t>
          </a:r>
          <a:endParaRPr lang="en-US" sz="3000" dirty="0"/>
        </a:p>
      </dgm:t>
    </dgm:pt>
    <dgm:pt modelId="{9DDBD5A2-141D-4BBA-A21A-59FD1140CFF6}" type="parTrans" cxnId="{97684A1F-331E-4EF8-AD65-03C639B59A91}">
      <dgm:prSet/>
      <dgm:spPr/>
      <dgm:t>
        <a:bodyPr/>
        <a:lstStyle/>
        <a:p>
          <a:endParaRPr lang="en-US" sz="3000"/>
        </a:p>
      </dgm:t>
    </dgm:pt>
    <dgm:pt modelId="{C3CB2552-ADE6-41D1-9FC2-A2B4ED8C6298}" type="sibTrans" cxnId="{97684A1F-331E-4EF8-AD65-03C639B59A91}">
      <dgm:prSet/>
      <dgm:spPr/>
      <dgm:t>
        <a:bodyPr/>
        <a:lstStyle/>
        <a:p>
          <a:endParaRPr lang="en-US" sz="3000"/>
        </a:p>
      </dgm:t>
    </dgm:pt>
    <dgm:pt modelId="{11B3E4B3-F3A8-45B6-A4FF-6B51532131A2}">
      <dgm:prSet phldrT="[Text]" custT="1"/>
      <dgm:spPr/>
      <dgm:t>
        <a:bodyPr/>
        <a:lstStyle/>
        <a:p>
          <a:endParaRPr lang="en-US" sz="3000" dirty="0"/>
        </a:p>
      </dgm:t>
    </dgm:pt>
    <dgm:pt modelId="{50205EC9-04E7-4E4D-A321-4F4B1585D463}" type="parTrans" cxnId="{10D29F54-6199-4B6B-A8BA-F6B6939193CE}">
      <dgm:prSet/>
      <dgm:spPr/>
      <dgm:t>
        <a:bodyPr/>
        <a:lstStyle/>
        <a:p>
          <a:endParaRPr lang="en-US" sz="3000"/>
        </a:p>
      </dgm:t>
    </dgm:pt>
    <dgm:pt modelId="{53B8D781-6FFA-4BAF-ADF3-DBA13B0EE767}" type="sibTrans" cxnId="{10D29F54-6199-4B6B-A8BA-F6B6939193CE}">
      <dgm:prSet/>
      <dgm:spPr/>
      <dgm:t>
        <a:bodyPr/>
        <a:lstStyle/>
        <a:p>
          <a:endParaRPr lang="en-US" sz="3000"/>
        </a:p>
      </dgm:t>
    </dgm:pt>
    <dgm:pt modelId="{209B9626-26D3-4053-9273-999F36E0846F}">
      <dgm:prSet phldrT="[Text]" custT="1"/>
      <dgm:spPr/>
      <dgm:t>
        <a:bodyPr/>
        <a:lstStyle/>
        <a:p>
          <a:r>
            <a:rPr lang="en-US" sz="3000" dirty="0" smtClean="0"/>
            <a:t/>
          </a:r>
          <a:br>
            <a:rPr lang="en-US" sz="3000" dirty="0" smtClean="0"/>
          </a:br>
          <a:endParaRPr lang="en-US" sz="3000" dirty="0"/>
        </a:p>
      </dgm:t>
    </dgm:pt>
    <dgm:pt modelId="{52EE417E-BEB0-489D-9337-3100BA46A32D}" type="parTrans" cxnId="{3AF45F55-B3BF-4042-B8B1-5092572FD1D1}">
      <dgm:prSet/>
      <dgm:spPr/>
      <dgm:t>
        <a:bodyPr/>
        <a:lstStyle/>
        <a:p>
          <a:endParaRPr lang="en-US" sz="3000"/>
        </a:p>
      </dgm:t>
    </dgm:pt>
    <dgm:pt modelId="{F2ABE7BF-6A44-47B8-99AB-C5649EB28869}" type="sibTrans" cxnId="{3AF45F55-B3BF-4042-B8B1-5092572FD1D1}">
      <dgm:prSet/>
      <dgm:spPr/>
      <dgm:t>
        <a:bodyPr/>
        <a:lstStyle/>
        <a:p>
          <a:endParaRPr lang="en-US" sz="3000"/>
        </a:p>
      </dgm:t>
    </dgm:pt>
    <dgm:pt modelId="{9612ABCE-44D3-4EA2-ACC4-835A1C19464D}" type="pres">
      <dgm:prSet presAssocID="{043B0AF7-8661-4FE1-A78E-A8510263737B}" presName="Name0" presStyleCnt="0">
        <dgm:presLayoutVars>
          <dgm:dir/>
          <dgm:animLvl val="lvl"/>
          <dgm:resizeHandles val="exact"/>
        </dgm:presLayoutVars>
      </dgm:prSet>
      <dgm:spPr/>
      <dgm:t>
        <a:bodyPr/>
        <a:lstStyle/>
        <a:p>
          <a:endParaRPr lang="en-US"/>
        </a:p>
      </dgm:t>
    </dgm:pt>
    <dgm:pt modelId="{6EBCA9A0-2D4A-4BB9-91CF-9A943A5991EE}" type="pres">
      <dgm:prSet presAssocID="{8A3662D9-D433-48E4-93A7-8D2ED5B72321}" presName="boxAndChildren" presStyleCnt="0"/>
      <dgm:spPr/>
    </dgm:pt>
    <dgm:pt modelId="{E0BC0C87-D083-45A4-81E0-2EE45CA06674}" type="pres">
      <dgm:prSet presAssocID="{8A3662D9-D433-48E4-93A7-8D2ED5B72321}" presName="parentTextBox" presStyleLbl="node1" presStyleIdx="0" presStyleCnt="4"/>
      <dgm:spPr/>
      <dgm:t>
        <a:bodyPr/>
        <a:lstStyle/>
        <a:p>
          <a:endParaRPr lang="en-US"/>
        </a:p>
      </dgm:t>
    </dgm:pt>
    <dgm:pt modelId="{265F6DC5-DE81-4688-A7AB-6257F3078825}" type="pres">
      <dgm:prSet presAssocID="{8A3662D9-D433-48E4-93A7-8D2ED5B72321}" presName="entireBox" presStyleLbl="node1" presStyleIdx="0" presStyleCnt="4"/>
      <dgm:spPr/>
      <dgm:t>
        <a:bodyPr/>
        <a:lstStyle/>
        <a:p>
          <a:endParaRPr lang="en-US"/>
        </a:p>
      </dgm:t>
    </dgm:pt>
    <dgm:pt modelId="{F3EE2A5B-3DD8-4374-B77F-5AEF606D7034}" type="pres">
      <dgm:prSet presAssocID="{8A3662D9-D433-48E4-93A7-8D2ED5B72321}" presName="descendantBox" presStyleCnt="0"/>
      <dgm:spPr/>
    </dgm:pt>
    <dgm:pt modelId="{777C1693-FDD1-46E0-A045-C2D9DD2E2AEF}" type="pres">
      <dgm:prSet presAssocID="{209B9626-26D3-4053-9273-999F36E0846F}" presName="childTextBox" presStyleLbl="fgAccFollowNode1" presStyleIdx="0" presStyleCnt="7">
        <dgm:presLayoutVars>
          <dgm:bulletEnabled val="1"/>
        </dgm:presLayoutVars>
      </dgm:prSet>
      <dgm:spPr/>
      <dgm:t>
        <a:bodyPr/>
        <a:lstStyle/>
        <a:p>
          <a:endParaRPr lang="en-US"/>
        </a:p>
      </dgm:t>
    </dgm:pt>
    <dgm:pt modelId="{13971694-D1A3-4F77-8270-955B90F2B4FD}" type="pres">
      <dgm:prSet presAssocID="{A460CB12-54AE-45A8-A008-BD049FE31F24}" presName="sp" presStyleCnt="0"/>
      <dgm:spPr/>
    </dgm:pt>
    <dgm:pt modelId="{0D181085-8AAE-4EC3-AB20-2B92EA5016E9}" type="pres">
      <dgm:prSet presAssocID="{80707C4C-2931-4469-9401-BADC17251DFF}" presName="arrowAndChildren" presStyleCnt="0"/>
      <dgm:spPr/>
    </dgm:pt>
    <dgm:pt modelId="{1FCC8188-A9B8-461C-B693-7EF409E0ECCF}" type="pres">
      <dgm:prSet presAssocID="{80707C4C-2931-4469-9401-BADC17251DFF}" presName="parentTextArrow" presStyleLbl="node1" presStyleIdx="0" presStyleCnt="4"/>
      <dgm:spPr/>
      <dgm:t>
        <a:bodyPr/>
        <a:lstStyle/>
        <a:p>
          <a:endParaRPr lang="en-US"/>
        </a:p>
      </dgm:t>
    </dgm:pt>
    <dgm:pt modelId="{811FE948-453B-4540-881A-A9C9301C89E2}" type="pres">
      <dgm:prSet presAssocID="{80707C4C-2931-4469-9401-BADC17251DFF}" presName="arrow" presStyleLbl="node1" presStyleIdx="1" presStyleCnt="4"/>
      <dgm:spPr/>
      <dgm:t>
        <a:bodyPr/>
        <a:lstStyle/>
        <a:p>
          <a:endParaRPr lang="en-US"/>
        </a:p>
      </dgm:t>
    </dgm:pt>
    <dgm:pt modelId="{8629B23C-DC24-48FD-96EE-EDD51E970126}" type="pres">
      <dgm:prSet presAssocID="{80707C4C-2931-4469-9401-BADC17251DFF}" presName="descendantArrow" presStyleCnt="0"/>
      <dgm:spPr/>
    </dgm:pt>
    <dgm:pt modelId="{BA60CF0A-CF54-4DD7-A4B9-A1E47EE8BD93}" type="pres">
      <dgm:prSet presAssocID="{F45EDAD3-9765-4B6E-AA24-85DCD6F57656}" presName="childTextArrow" presStyleLbl="fgAccFollowNode1" presStyleIdx="1" presStyleCnt="7">
        <dgm:presLayoutVars>
          <dgm:bulletEnabled val="1"/>
        </dgm:presLayoutVars>
      </dgm:prSet>
      <dgm:spPr/>
      <dgm:t>
        <a:bodyPr/>
        <a:lstStyle/>
        <a:p>
          <a:endParaRPr lang="en-US"/>
        </a:p>
      </dgm:t>
    </dgm:pt>
    <dgm:pt modelId="{DC38BC13-A1DA-41BA-82C9-0BE8E4550F65}" type="pres">
      <dgm:prSet presAssocID="{11B3E4B3-F3A8-45B6-A4FF-6B51532131A2}" presName="childTextArrow" presStyleLbl="fgAccFollowNode1" presStyleIdx="2" presStyleCnt="7">
        <dgm:presLayoutVars>
          <dgm:bulletEnabled val="1"/>
        </dgm:presLayoutVars>
      </dgm:prSet>
      <dgm:spPr/>
      <dgm:t>
        <a:bodyPr/>
        <a:lstStyle/>
        <a:p>
          <a:endParaRPr lang="en-US"/>
        </a:p>
      </dgm:t>
    </dgm:pt>
    <dgm:pt modelId="{6EB4D873-ED23-48F1-91AC-409F9A203FCD}" type="pres">
      <dgm:prSet presAssocID="{F75C36F8-5395-46D7-A020-586526F77769}" presName="sp" presStyleCnt="0"/>
      <dgm:spPr/>
    </dgm:pt>
    <dgm:pt modelId="{C98D7DDD-16D0-4A97-BBC6-CA82AF1E68CE}" type="pres">
      <dgm:prSet presAssocID="{A791B956-75DD-4FE9-A758-D474D7CD3DCF}" presName="arrowAndChildren" presStyleCnt="0"/>
      <dgm:spPr/>
    </dgm:pt>
    <dgm:pt modelId="{994D9DD4-B366-40A4-8FB0-E0AA0B5C1886}" type="pres">
      <dgm:prSet presAssocID="{A791B956-75DD-4FE9-A758-D474D7CD3DCF}" presName="parentTextArrow" presStyleLbl="node1" presStyleIdx="1" presStyleCnt="4"/>
      <dgm:spPr/>
      <dgm:t>
        <a:bodyPr/>
        <a:lstStyle/>
        <a:p>
          <a:endParaRPr lang="en-US"/>
        </a:p>
      </dgm:t>
    </dgm:pt>
    <dgm:pt modelId="{4D73D259-6735-407D-9AEA-DAB63996B7A1}" type="pres">
      <dgm:prSet presAssocID="{A791B956-75DD-4FE9-A758-D474D7CD3DCF}" presName="arrow" presStyleLbl="node1" presStyleIdx="2" presStyleCnt="4"/>
      <dgm:spPr/>
      <dgm:t>
        <a:bodyPr/>
        <a:lstStyle/>
        <a:p>
          <a:endParaRPr lang="en-US"/>
        </a:p>
      </dgm:t>
    </dgm:pt>
    <dgm:pt modelId="{6A04EB75-5560-41AD-AEBC-F4FA46B840C6}" type="pres">
      <dgm:prSet presAssocID="{A791B956-75DD-4FE9-A758-D474D7CD3DCF}" presName="descendantArrow" presStyleCnt="0"/>
      <dgm:spPr/>
    </dgm:pt>
    <dgm:pt modelId="{D660A7EC-417D-4D7B-B306-EA3E56C2BF2E}" type="pres">
      <dgm:prSet presAssocID="{B3127BBF-D7B5-4396-A94C-DC2142F34478}" presName="childTextArrow" presStyleLbl="fgAccFollowNode1" presStyleIdx="3" presStyleCnt="7">
        <dgm:presLayoutVars>
          <dgm:bulletEnabled val="1"/>
        </dgm:presLayoutVars>
      </dgm:prSet>
      <dgm:spPr/>
      <dgm:t>
        <a:bodyPr/>
        <a:lstStyle/>
        <a:p>
          <a:endParaRPr lang="en-US"/>
        </a:p>
      </dgm:t>
    </dgm:pt>
    <dgm:pt modelId="{C918F609-E9FA-4C46-B3B9-2CFF7051DF46}" type="pres">
      <dgm:prSet presAssocID="{9326AE6B-84A2-4C38-A101-27CB360253BC}" presName="childTextArrow" presStyleLbl="fgAccFollowNode1" presStyleIdx="4" presStyleCnt="7">
        <dgm:presLayoutVars>
          <dgm:bulletEnabled val="1"/>
        </dgm:presLayoutVars>
      </dgm:prSet>
      <dgm:spPr/>
      <dgm:t>
        <a:bodyPr/>
        <a:lstStyle/>
        <a:p>
          <a:endParaRPr lang="en-US"/>
        </a:p>
      </dgm:t>
    </dgm:pt>
    <dgm:pt modelId="{77E75850-6AC0-47C3-98F4-57031DE01287}" type="pres">
      <dgm:prSet presAssocID="{F5AA597B-6D42-4832-A757-BF0E187BF012}" presName="sp" presStyleCnt="0"/>
      <dgm:spPr/>
    </dgm:pt>
    <dgm:pt modelId="{1E710D59-DD82-4CFC-85CF-8DA7093797AD}" type="pres">
      <dgm:prSet presAssocID="{5CB5BD61-8724-4B6A-9F95-A8D0B743D8FA}" presName="arrowAndChildren" presStyleCnt="0"/>
      <dgm:spPr/>
    </dgm:pt>
    <dgm:pt modelId="{A81715A4-DA33-4DA1-8F23-78A005F01D48}" type="pres">
      <dgm:prSet presAssocID="{5CB5BD61-8724-4B6A-9F95-A8D0B743D8FA}" presName="parentTextArrow" presStyleLbl="node1" presStyleIdx="2" presStyleCnt="4"/>
      <dgm:spPr/>
      <dgm:t>
        <a:bodyPr/>
        <a:lstStyle/>
        <a:p>
          <a:endParaRPr lang="en-US"/>
        </a:p>
      </dgm:t>
    </dgm:pt>
    <dgm:pt modelId="{F17E0F82-AD14-4F4D-9EF3-C451892F8889}" type="pres">
      <dgm:prSet presAssocID="{5CB5BD61-8724-4B6A-9F95-A8D0B743D8FA}" presName="arrow" presStyleLbl="node1" presStyleIdx="3" presStyleCnt="4"/>
      <dgm:spPr/>
      <dgm:t>
        <a:bodyPr/>
        <a:lstStyle/>
        <a:p>
          <a:endParaRPr lang="en-US"/>
        </a:p>
      </dgm:t>
    </dgm:pt>
    <dgm:pt modelId="{2B0109C2-5DCB-40ED-B33E-4ABCC42AE928}" type="pres">
      <dgm:prSet presAssocID="{5CB5BD61-8724-4B6A-9F95-A8D0B743D8FA}" presName="descendantArrow" presStyleCnt="0"/>
      <dgm:spPr/>
    </dgm:pt>
    <dgm:pt modelId="{CBB38494-3C7F-4548-A2BA-71E125D36EC6}" type="pres">
      <dgm:prSet presAssocID="{3EF28ADF-0FA2-414B-9E21-C17796E799C8}" presName="childTextArrow" presStyleLbl="fgAccFollowNode1" presStyleIdx="5" presStyleCnt="7">
        <dgm:presLayoutVars>
          <dgm:bulletEnabled val="1"/>
        </dgm:presLayoutVars>
      </dgm:prSet>
      <dgm:spPr/>
      <dgm:t>
        <a:bodyPr/>
        <a:lstStyle/>
        <a:p>
          <a:endParaRPr lang="en-US"/>
        </a:p>
      </dgm:t>
    </dgm:pt>
    <dgm:pt modelId="{6875F738-7FCA-4D09-852E-91384B9CDE1C}" type="pres">
      <dgm:prSet presAssocID="{4B1BFFFB-1C91-430C-AEFF-07D48E492C5E}" presName="childTextArrow" presStyleLbl="fgAccFollowNode1" presStyleIdx="6" presStyleCnt="7">
        <dgm:presLayoutVars>
          <dgm:bulletEnabled val="1"/>
        </dgm:presLayoutVars>
      </dgm:prSet>
      <dgm:spPr/>
      <dgm:t>
        <a:bodyPr/>
        <a:lstStyle/>
        <a:p>
          <a:endParaRPr lang="en-US"/>
        </a:p>
      </dgm:t>
    </dgm:pt>
  </dgm:ptLst>
  <dgm:cxnLst>
    <dgm:cxn modelId="{97684A1F-331E-4EF8-AD65-03C639B59A91}" srcId="{043B0AF7-8661-4FE1-A78E-A8510263737B}" destId="{8A3662D9-D433-48E4-93A7-8D2ED5B72321}" srcOrd="3" destOrd="0" parTransId="{9DDBD5A2-141D-4BBA-A21A-59FD1140CFF6}" sibTransId="{C3CB2552-ADE6-41D1-9FC2-A2B4ED8C6298}"/>
    <dgm:cxn modelId="{C8373BFF-E31F-4308-898A-CF30A10981DA}" type="presOf" srcId="{043B0AF7-8661-4FE1-A78E-A8510263737B}" destId="{9612ABCE-44D3-4EA2-ACC4-835A1C19464D}" srcOrd="0" destOrd="0" presId="urn:microsoft.com/office/officeart/2005/8/layout/process4"/>
    <dgm:cxn modelId="{91A47806-ED0C-424A-A800-26E8380C2AEC}" srcId="{80707C4C-2931-4469-9401-BADC17251DFF}" destId="{F45EDAD3-9765-4B6E-AA24-85DCD6F57656}" srcOrd="0" destOrd="0" parTransId="{6F771D70-97BC-4464-828C-0A78CC7BD45B}" sibTransId="{37804510-5B24-4556-A8A5-56267DB803B5}"/>
    <dgm:cxn modelId="{D4F7648F-46BE-4049-B9D6-D6A358FE6ECA}" type="presOf" srcId="{80707C4C-2931-4469-9401-BADC17251DFF}" destId="{1FCC8188-A9B8-461C-B693-7EF409E0ECCF}" srcOrd="0" destOrd="0" presId="urn:microsoft.com/office/officeart/2005/8/layout/process4"/>
    <dgm:cxn modelId="{6D6364F3-08AE-4C5D-BB37-E82ED7121C26}" srcId="{5CB5BD61-8724-4B6A-9F95-A8D0B743D8FA}" destId="{3EF28ADF-0FA2-414B-9E21-C17796E799C8}" srcOrd="0" destOrd="0" parTransId="{C54EDD1E-E36C-4D49-B63D-68669E2AA14C}" sibTransId="{DCF31620-9F4B-4C8A-9A62-6AAAF8C1E2B1}"/>
    <dgm:cxn modelId="{B39AE9A9-1896-4F56-8F22-2C22E1CDFB18}" type="presOf" srcId="{80707C4C-2931-4469-9401-BADC17251DFF}" destId="{811FE948-453B-4540-881A-A9C9301C89E2}" srcOrd="1" destOrd="0" presId="urn:microsoft.com/office/officeart/2005/8/layout/process4"/>
    <dgm:cxn modelId="{E8BE68C1-D837-4E0C-98E8-F4BBE3EBABA5}" type="presOf" srcId="{4B1BFFFB-1C91-430C-AEFF-07D48E492C5E}" destId="{6875F738-7FCA-4D09-852E-91384B9CDE1C}" srcOrd="0" destOrd="0" presId="urn:microsoft.com/office/officeart/2005/8/layout/process4"/>
    <dgm:cxn modelId="{2FC96AE5-B55B-4610-9322-CBBB4D6C136C}" type="presOf" srcId="{F45EDAD3-9765-4B6E-AA24-85DCD6F57656}" destId="{BA60CF0A-CF54-4DD7-A4B9-A1E47EE8BD93}" srcOrd="0" destOrd="0" presId="urn:microsoft.com/office/officeart/2005/8/layout/process4"/>
    <dgm:cxn modelId="{40BD6E22-0467-4F73-9419-BF7E1C009977}" srcId="{043B0AF7-8661-4FE1-A78E-A8510263737B}" destId="{5CB5BD61-8724-4B6A-9F95-A8D0B743D8FA}" srcOrd="0" destOrd="0" parTransId="{1AB7C68B-75E3-48EC-AA87-B6A8B8DB0EA8}" sibTransId="{F5AA597B-6D42-4832-A757-BF0E187BF012}"/>
    <dgm:cxn modelId="{30BDE687-827C-4930-A91E-A41746F220C1}" type="presOf" srcId="{5CB5BD61-8724-4B6A-9F95-A8D0B743D8FA}" destId="{A81715A4-DA33-4DA1-8F23-78A005F01D48}" srcOrd="0" destOrd="0" presId="urn:microsoft.com/office/officeart/2005/8/layout/process4"/>
    <dgm:cxn modelId="{10D29F54-6199-4B6B-A8BA-F6B6939193CE}" srcId="{80707C4C-2931-4469-9401-BADC17251DFF}" destId="{11B3E4B3-F3A8-45B6-A4FF-6B51532131A2}" srcOrd="1" destOrd="0" parTransId="{50205EC9-04E7-4E4D-A321-4F4B1585D463}" sibTransId="{53B8D781-6FFA-4BAF-ADF3-DBA13B0EE767}"/>
    <dgm:cxn modelId="{3AF45F55-B3BF-4042-B8B1-5092572FD1D1}" srcId="{8A3662D9-D433-48E4-93A7-8D2ED5B72321}" destId="{209B9626-26D3-4053-9273-999F36E0846F}" srcOrd="0" destOrd="0" parTransId="{52EE417E-BEB0-489D-9337-3100BA46A32D}" sibTransId="{F2ABE7BF-6A44-47B8-99AB-C5649EB28869}"/>
    <dgm:cxn modelId="{78BC0C10-AE63-4DFB-BFA3-F8BBBD302D7F}" type="presOf" srcId="{B3127BBF-D7B5-4396-A94C-DC2142F34478}" destId="{D660A7EC-417D-4D7B-B306-EA3E56C2BF2E}" srcOrd="0" destOrd="0" presId="urn:microsoft.com/office/officeart/2005/8/layout/process4"/>
    <dgm:cxn modelId="{12D8C20F-40C2-453F-8741-9DA5D5143534}" type="presOf" srcId="{209B9626-26D3-4053-9273-999F36E0846F}" destId="{777C1693-FDD1-46E0-A045-C2D9DD2E2AEF}" srcOrd="0" destOrd="0" presId="urn:microsoft.com/office/officeart/2005/8/layout/process4"/>
    <dgm:cxn modelId="{BA79CC43-7D3B-4B4A-83E6-240D3C925EAC}" type="presOf" srcId="{11B3E4B3-F3A8-45B6-A4FF-6B51532131A2}" destId="{DC38BC13-A1DA-41BA-82C9-0BE8E4550F65}" srcOrd="0" destOrd="0" presId="urn:microsoft.com/office/officeart/2005/8/layout/process4"/>
    <dgm:cxn modelId="{57416BD8-5BCF-4C6A-9219-F0C41CFDCC74}" srcId="{A791B956-75DD-4FE9-A758-D474D7CD3DCF}" destId="{B3127BBF-D7B5-4396-A94C-DC2142F34478}" srcOrd="0" destOrd="0" parTransId="{D3E3E227-C1B5-4016-AE87-32D3DB059A07}" sibTransId="{87479AD4-FC19-48A3-8B48-C3E5953EBE09}"/>
    <dgm:cxn modelId="{E86DD0B8-A14B-4A6C-9690-54F0C0D68678}" srcId="{A791B956-75DD-4FE9-A758-D474D7CD3DCF}" destId="{9326AE6B-84A2-4C38-A101-27CB360253BC}" srcOrd="1" destOrd="0" parTransId="{41462B43-15E2-4623-84EC-B14B0603C76C}" sibTransId="{AA67BEB1-A1DC-46EE-96BB-EEBB11130A6A}"/>
    <dgm:cxn modelId="{5676098F-EADE-4DB3-A4B6-222BCA253289}" type="presOf" srcId="{9326AE6B-84A2-4C38-A101-27CB360253BC}" destId="{C918F609-E9FA-4C46-B3B9-2CFF7051DF46}" srcOrd="0" destOrd="0" presId="urn:microsoft.com/office/officeart/2005/8/layout/process4"/>
    <dgm:cxn modelId="{497F8819-6345-443A-A912-F25AC6177E32}" type="presOf" srcId="{8A3662D9-D433-48E4-93A7-8D2ED5B72321}" destId="{265F6DC5-DE81-4688-A7AB-6257F3078825}" srcOrd="1" destOrd="0" presId="urn:microsoft.com/office/officeart/2005/8/layout/process4"/>
    <dgm:cxn modelId="{B8E948D7-16CF-406F-9886-F6052877E55B}" type="presOf" srcId="{A791B956-75DD-4FE9-A758-D474D7CD3DCF}" destId="{994D9DD4-B366-40A4-8FB0-E0AA0B5C1886}" srcOrd="0" destOrd="0" presId="urn:microsoft.com/office/officeart/2005/8/layout/process4"/>
    <dgm:cxn modelId="{862278E4-E8F0-443B-BBBD-9EEC3D567EC7}" type="presOf" srcId="{5CB5BD61-8724-4B6A-9F95-A8D0B743D8FA}" destId="{F17E0F82-AD14-4F4D-9EF3-C451892F8889}" srcOrd="1" destOrd="0" presId="urn:microsoft.com/office/officeart/2005/8/layout/process4"/>
    <dgm:cxn modelId="{6641189D-5891-4350-8578-2F551A16810A}" srcId="{043B0AF7-8661-4FE1-A78E-A8510263737B}" destId="{80707C4C-2931-4469-9401-BADC17251DFF}" srcOrd="2" destOrd="0" parTransId="{4E3F9B2A-77DA-474C-BE72-E58C5A091D23}" sibTransId="{A460CB12-54AE-45A8-A008-BD049FE31F24}"/>
    <dgm:cxn modelId="{2CEDD6EE-43D5-4784-8B09-538B2636E9D1}" type="presOf" srcId="{8A3662D9-D433-48E4-93A7-8D2ED5B72321}" destId="{E0BC0C87-D083-45A4-81E0-2EE45CA06674}" srcOrd="0" destOrd="0" presId="urn:microsoft.com/office/officeart/2005/8/layout/process4"/>
    <dgm:cxn modelId="{01087542-7FAF-40C3-883D-C0A24943A108}" srcId="{5CB5BD61-8724-4B6A-9F95-A8D0B743D8FA}" destId="{4B1BFFFB-1C91-430C-AEFF-07D48E492C5E}" srcOrd="1" destOrd="0" parTransId="{CE38E5A3-1C47-4E95-9A6A-FECF842AAC20}" sibTransId="{7418173A-4DB8-4AE9-9A48-FDF9EC9BC024}"/>
    <dgm:cxn modelId="{AACAFB6E-1D50-41E5-AE38-1955705D6AEA}" srcId="{043B0AF7-8661-4FE1-A78E-A8510263737B}" destId="{A791B956-75DD-4FE9-A758-D474D7CD3DCF}" srcOrd="1" destOrd="0" parTransId="{97001DD5-775F-4EE5-A89F-CE69B68C1A40}" sibTransId="{F75C36F8-5395-46D7-A020-586526F77769}"/>
    <dgm:cxn modelId="{655665BD-9988-4659-93E5-569994E7494D}" type="presOf" srcId="{3EF28ADF-0FA2-414B-9E21-C17796E799C8}" destId="{CBB38494-3C7F-4548-A2BA-71E125D36EC6}" srcOrd="0" destOrd="0" presId="urn:microsoft.com/office/officeart/2005/8/layout/process4"/>
    <dgm:cxn modelId="{7CB4AE32-A0A5-4658-9D74-F889E21F1073}" type="presOf" srcId="{A791B956-75DD-4FE9-A758-D474D7CD3DCF}" destId="{4D73D259-6735-407D-9AEA-DAB63996B7A1}" srcOrd="1" destOrd="0" presId="urn:microsoft.com/office/officeart/2005/8/layout/process4"/>
    <dgm:cxn modelId="{A752A392-226E-48C2-B32B-6A6BB12EEDE1}" type="presParOf" srcId="{9612ABCE-44D3-4EA2-ACC4-835A1C19464D}" destId="{6EBCA9A0-2D4A-4BB9-91CF-9A943A5991EE}" srcOrd="0" destOrd="0" presId="urn:microsoft.com/office/officeart/2005/8/layout/process4"/>
    <dgm:cxn modelId="{733CDD0E-A456-49BB-9146-4082FB66D9E3}" type="presParOf" srcId="{6EBCA9A0-2D4A-4BB9-91CF-9A943A5991EE}" destId="{E0BC0C87-D083-45A4-81E0-2EE45CA06674}" srcOrd="0" destOrd="0" presId="urn:microsoft.com/office/officeart/2005/8/layout/process4"/>
    <dgm:cxn modelId="{7D2B2FF1-10D8-433E-B3B8-C6F9308E9987}" type="presParOf" srcId="{6EBCA9A0-2D4A-4BB9-91CF-9A943A5991EE}" destId="{265F6DC5-DE81-4688-A7AB-6257F3078825}" srcOrd="1" destOrd="0" presId="urn:microsoft.com/office/officeart/2005/8/layout/process4"/>
    <dgm:cxn modelId="{730AD05A-10E5-4789-98AB-404D98A6518C}" type="presParOf" srcId="{6EBCA9A0-2D4A-4BB9-91CF-9A943A5991EE}" destId="{F3EE2A5B-3DD8-4374-B77F-5AEF606D7034}" srcOrd="2" destOrd="0" presId="urn:microsoft.com/office/officeart/2005/8/layout/process4"/>
    <dgm:cxn modelId="{02572529-4214-4219-A6D9-6118B1BE87CA}" type="presParOf" srcId="{F3EE2A5B-3DD8-4374-B77F-5AEF606D7034}" destId="{777C1693-FDD1-46E0-A045-C2D9DD2E2AEF}" srcOrd="0" destOrd="0" presId="urn:microsoft.com/office/officeart/2005/8/layout/process4"/>
    <dgm:cxn modelId="{88A1D7A1-E856-41B5-ACA6-14BAFC3090D6}" type="presParOf" srcId="{9612ABCE-44D3-4EA2-ACC4-835A1C19464D}" destId="{13971694-D1A3-4F77-8270-955B90F2B4FD}" srcOrd="1" destOrd="0" presId="urn:microsoft.com/office/officeart/2005/8/layout/process4"/>
    <dgm:cxn modelId="{E4286C34-3525-4114-9B8F-B28DBF0916E5}" type="presParOf" srcId="{9612ABCE-44D3-4EA2-ACC4-835A1C19464D}" destId="{0D181085-8AAE-4EC3-AB20-2B92EA5016E9}" srcOrd="2" destOrd="0" presId="urn:microsoft.com/office/officeart/2005/8/layout/process4"/>
    <dgm:cxn modelId="{E1058AAF-EBFF-4270-B46C-69BD912146D1}" type="presParOf" srcId="{0D181085-8AAE-4EC3-AB20-2B92EA5016E9}" destId="{1FCC8188-A9B8-461C-B693-7EF409E0ECCF}" srcOrd="0" destOrd="0" presId="urn:microsoft.com/office/officeart/2005/8/layout/process4"/>
    <dgm:cxn modelId="{935C085D-130F-41BA-9007-3D2B0F0EED02}" type="presParOf" srcId="{0D181085-8AAE-4EC3-AB20-2B92EA5016E9}" destId="{811FE948-453B-4540-881A-A9C9301C89E2}" srcOrd="1" destOrd="0" presId="urn:microsoft.com/office/officeart/2005/8/layout/process4"/>
    <dgm:cxn modelId="{F7F33430-C547-447D-9D25-810317FF956F}" type="presParOf" srcId="{0D181085-8AAE-4EC3-AB20-2B92EA5016E9}" destId="{8629B23C-DC24-48FD-96EE-EDD51E970126}" srcOrd="2" destOrd="0" presId="urn:microsoft.com/office/officeart/2005/8/layout/process4"/>
    <dgm:cxn modelId="{C0D1C2C3-7CBB-44D6-861E-BC5852434413}" type="presParOf" srcId="{8629B23C-DC24-48FD-96EE-EDD51E970126}" destId="{BA60CF0A-CF54-4DD7-A4B9-A1E47EE8BD93}" srcOrd="0" destOrd="0" presId="urn:microsoft.com/office/officeart/2005/8/layout/process4"/>
    <dgm:cxn modelId="{9C841B74-DA20-4EDB-885D-D2F4C51EAB85}" type="presParOf" srcId="{8629B23C-DC24-48FD-96EE-EDD51E970126}" destId="{DC38BC13-A1DA-41BA-82C9-0BE8E4550F65}" srcOrd="1" destOrd="0" presId="urn:microsoft.com/office/officeart/2005/8/layout/process4"/>
    <dgm:cxn modelId="{E634C339-2135-40F5-BFD1-25BEAAAE9DD8}" type="presParOf" srcId="{9612ABCE-44D3-4EA2-ACC4-835A1C19464D}" destId="{6EB4D873-ED23-48F1-91AC-409F9A203FCD}" srcOrd="3" destOrd="0" presId="urn:microsoft.com/office/officeart/2005/8/layout/process4"/>
    <dgm:cxn modelId="{E25005B4-BE68-4315-A806-F382AB66F5CD}" type="presParOf" srcId="{9612ABCE-44D3-4EA2-ACC4-835A1C19464D}" destId="{C98D7DDD-16D0-4A97-BBC6-CA82AF1E68CE}" srcOrd="4" destOrd="0" presId="urn:microsoft.com/office/officeart/2005/8/layout/process4"/>
    <dgm:cxn modelId="{E8A5257C-E64B-4D80-BA0F-F1771E28A041}" type="presParOf" srcId="{C98D7DDD-16D0-4A97-BBC6-CA82AF1E68CE}" destId="{994D9DD4-B366-40A4-8FB0-E0AA0B5C1886}" srcOrd="0" destOrd="0" presId="urn:microsoft.com/office/officeart/2005/8/layout/process4"/>
    <dgm:cxn modelId="{232E0183-C8F9-49AE-8015-8F8EEA916FFA}" type="presParOf" srcId="{C98D7DDD-16D0-4A97-BBC6-CA82AF1E68CE}" destId="{4D73D259-6735-407D-9AEA-DAB63996B7A1}" srcOrd="1" destOrd="0" presId="urn:microsoft.com/office/officeart/2005/8/layout/process4"/>
    <dgm:cxn modelId="{EB53FA8D-79C3-4412-816E-72152BA9046A}" type="presParOf" srcId="{C98D7DDD-16D0-4A97-BBC6-CA82AF1E68CE}" destId="{6A04EB75-5560-41AD-AEBC-F4FA46B840C6}" srcOrd="2" destOrd="0" presId="urn:microsoft.com/office/officeart/2005/8/layout/process4"/>
    <dgm:cxn modelId="{C482BDA4-02E6-491D-9324-5E1FA8867FDB}" type="presParOf" srcId="{6A04EB75-5560-41AD-AEBC-F4FA46B840C6}" destId="{D660A7EC-417D-4D7B-B306-EA3E56C2BF2E}" srcOrd="0" destOrd="0" presId="urn:microsoft.com/office/officeart/2005/8/layout/process4"/>
    <dgm:cxn modelId="{F9D92E40-3D4B-4462-98D4-413B3522799D}" type="presParOf" srcId="{6A04EB75-5560-41AD-AEBC-F4FA46B840C6}" destId="{C918F609-E9FA-4C46-B3B9-2CFF7051DF46}" srcOrd="1" destOrd="0" presId="urn:microsoft.com/office/officeart/2005/8/layout/process4"/>
    <dgm:cxn modelId="{8F2F9A8D-1069-4B8B-9180-AAB382552F91}" type="presParOf" srcId="{9612ABCE-44D3-4EA2-ACC4-835A1C19464D}" destId="{77E75850-6AC0-47C3-98F4-57031DE01287}" srcOrd="5" destOrd="0" presId="urn:microsoft.com/office/officeart/2005/8/layout/process4"/>
    <dgm:cxn modelId="{31F7410E-311E-4E07-BFD7-6E3D66B68E25}" type="presParOf" srcId="{9612ABCE-44D3-4EA2-ACC4-835A1C19464D}" destId="{1E710D59-DD82-4CFC-85CF-8DA7093797AD}" srcOrd="6" destOrd="0" presId="urn:microsoft.com/office/officeart/2005/8/layout/process4"/>
    <dgm:cxn modelId="{24DF62F0-80FF-4559-8BE3-0808C481C0AD}" type="presParOf" srcId="{1E710D59-DD82-4CFC-85CF-8DA7093797AD}" destId="{A81715A4-DA33-4DA1-8F23-78A005F01D48}" srcOrd="0" destOrd="0" presId="urn:microsoft.com/office/officeart/2005/8/layout/process4"/>
    <dgm:cxn modelId="{35F5946F-B394-4F3D-832D-C373BED74F58}" type="presParOf" srcId="{1E710D59-DD82-4CFC-85CF-8DA7093797AD}" destId="{F17E0F82-AD14-4F4D-9EF3-C451892F8889}" srcOrd="1" destOrd="0" presId="urn:microsoft.com/office/officeart/2005/8/layout/process4"/>
    <dgm:cxn modelId="{E79337CE-4C45-4E07-B8A7-887A346ACACA}" type="presParOf" srcId="{1E710D59-DD82-4CFC-85CF-8DA7093797AD}" destId="{2B0109C2-5DCB-40ED-B33E-4ABCC42AE928}" srcOrd="2" destOrd="0" presId="urn:microsoft.com/office/officeart/2005/8/layout/process4"/>
    <dgm:cxn modelId="{2FBF79D9-BA74-4EE5-AFB6-28096D12EE87}" type="presParOf" srcId="{2B0109C2-5DCB-40ED-B33E-4ABCC42AE928}" destId="{CBB38494-3C7F-4548-A2BA-71E125D36EC6}" srcOrd="0" destOrd="0" presId="urn:microsoft.com/office/officeart/2005/8/layout/process4"/>
    <dgm:cxn modelId="{C1877396-7AB3-4049-A3F8-9D827CACC379}" type="presParOf" srcId="{2B0109C2-5DCB-40ED-B33E-4ABCC42AE928}" destId="{6875F738-7FCA-4D09-852E-91384B9CDE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14F6-F340-4904-B51F-51223E748C29}">
      <dsp:nvSpPr>
        <dsp:cNvPr id="0" name=""/>
        <dsp:cNvSpPr/>
      </dsp:nvSpPr>
      <dsp:spPr>
        <a:xfrm>
          <a:off x="3555867" y="1629"/>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Practices installed in the past and already reported</a:t>
          </a:r>
          <a:endParaRPr lang="en-US" sz="1400" kern="1200" dirty="0"/>
        </a:p>
        <a:p>
          <a:pPr marL="114300" lvl="1" indent="-114300" algn="l" defTabSz="622300">
            <a:lnSpc>
              <a:spcPct val="90000"/>
            </a:lnSpc>
            <a:spcBef>
              <a:spcPct val="0"/>
            </a:spcBef>
            <a:spcAft>
              <a:spcPct val="15000"/>
            </a:spcAft>
            <a:buChar char="••"/>
          </a:pPr>
          <a:r>
            <a:rPr lang="en-US" sz="1400" kern="1200" dirty="0" smtClean="0"/>
            <a:t>Revisions and updates based on new information</a:t>
          </a:r>
          <a:endParaRPr lang="en-US" sz="1400" kern="1200" dirty="0"/>
        </a:p>
        <a:p>
          <a:pPr marL="114300" lvl="1" indent="-114300" algn="l" defTabSz="622300">
            <a:lnSpc>
              <a:spcPct val="90000"/>
            </a:lnSpc>
            <a:spcBef>
              <a:spcPct val="0"/>
            </a:spcBef>
            <a:spcAft>
              <a:spcPct val="15000"/>
            </a:spcAft>
            <a:buChar char="••"/>
          </a:pPr>
          <a:r>
            <a:rPr lang="en-US" sz="1400" kern="1200" dirty="0" smtClean="0"/>
            <a:t>Verification of inspection and maintenance required to maintain credit</a:t>
          </a:r>
          <a:endParaRPr lang="en-US" sz="1400" kern="1200" dirty="0"/>
        </a:p>
        <a:p>
          <a:pPr marL="114300" lvl="1" indent="-114300" algn="l" defTabSz="622300">
            <a:lnSpc>
              <a:spcPct val="90000"/>
            </a:lnSpc>
            <a:spcBef>
              <a:spcPct val="0"/>
            </a:spcBef>
            <a:spcAft>
              <a:spcPct val="15000"/>
            </a:spcAft>
            <a:buChar char="••"/>
          </a:pPr>
          <a:r>
            <a:rPr lang="en-US" sz="1400" kern="1200" dirty="0" smtClean="0"/>
            <a:t>Federal data submitted to Jurisdictions for update in NEIEN</a:t>
          </a:r>
          <a:endParaRPr lang="en-US" sz="1400" kern="1200" dirty="0"/>
        </a:p>
      </dsp:txBody>
      <dsp:txXfrm>
        <a:off x="3555867" y="163238"/>
        <a:ext cx="4848976" cy="969651"/>
      </dsp:txXfrm>
    </dsp:sp>
    <dsp:sp modelId="{BD35ECCE-9F47-4A6B-976E-FCBD229F0255}">
      <dsp:nvSpPr>
        <dsp:cNvPr id="0" name=""/>
        <dsp:cNvSpPr/>
      </dsp:nvSpPr>
      <dsp:spPr>
        <a:xfrm>
          <a:off x="0" y="1629"/>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Historical BMPs</a:t>
          </a:r>
          <a:endParaRPr lang="en-US" sz="3800" kern="1200" dirty="0"/>
        </a:p>
      </dsp:txBody>
      <dsp:txXfrm>
        <a:off x="63113" y="64742"/>
        <a:ext cx="3429642" cy="1166643"/>
      </dsp:txXfrm>
    </dsp:sp>
    <dsp:sp modelId="{FB4D9F81-69BC-48DE-81D8-1491DDF38A2A}">
      <dsp:nvSpPr>
        <dsp:cNvPr id="0" name=""/>
        <dsp:cNvSpPr/>
      </dsp:nvSpPr>
      <dsp:spPr>
        <a:xfrm>
          <a:off x="3555867" y="1423786"/>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Constructed, installed and functioning</a:t>
          </a:r>
          <a:endParaRPr lang="en-US" sz="1200" kern="1200" dirty="0"/>
        </a:p>
        <a:p>
          <a:pPr marL="114300" lvl="1" indent="-114300" algn="l" defTabSz="533400">
            <a:lnSpc>
              <a:spcPct val="90000"/>
            </a:lnSpc>
            <a:spcBef>
              <a:spcPct val="0"/>
            </a:spcBef>
            <a:spcAft>
              <a:spcPct val="15000"/>
            </a:spcAft>
            <a:buChar char="••"/>
          </a:pPr>
          <a:r>
            <a:rPr lang="en-US" sz="1200" kern="1200" dirty="0" smtClean="0"/>
            <a:t>Jurisdiction specific reporting templates used</a:t>
          </a:r>
          <a:endParaRPr lang="en-US" sz="1200" kern="1200" dirty="0"/>
        </a:p>
        <a:p>
          <a:pPr marL="114300" lvl="1" indent="-114300" algn="l" defTabSz="533400">
            <a:lnSpc>
              <a:spcPct val="90000"/>
            </a:lnSpc>
            <a:spcBef>
              <a:spcPct val="0"/>
            </a:spcBef>
            <a:spcAft>
              <a:spcPct val="15000"/>
            </a:spcAft>
            <a:buChar char="••"/>
          </a:pPr>
          <a:r>
            <a:rPr lang="en-US" sz="1200" kern="1200" dirty="0" smtClean="0"/>
            <a:t>Federal data submitted to Jurisdictions</a:t>
          </a:r>
          <a:endParaRPr lang="en-US" sz="1200" kern="1200" dirty="0"/>
        </a:p>
        <a:p>
          <a:pPr marL="114300" lvl="1" indent="-114300" algn="l" defTabSz="533400">
            <a:lnSpc>
              <a:spcPct val="90000"/>
            </a:lnSpc>
            <a:spcBef>
              <a:spcPct val="0"/>
            </a:spcBef>
            <a:spcAft>
              <a:spcPct val="15000"/>
            </a:spcAft>
            <a:buChar char="••"/>
          </a:pPr>
          <a:r>
            <a:rPr lang="en-US" sz="1200" kern="1200" dirty="0" smtClean="0"/>
            <a:t>Reported in STATE fiscal year 07/01 through 6/30</a:t>
          </a:r>
          <a:endParaRPr lang="en-US" sz="1200" kern="1200" dirty="0"/>
        </a:p>
        <a:p>
          <a:pPr marL="114300" lvl="1" indent="-114300" algn="l" defTabSz="533400">
            <a:lnSpc>
              <a:spcPct val="90000"/>
            </a:lnSpc>
            <a:spcBef>
              <a:spcPct val="0"/>
            </a:spcBef>
            <a:spcAft>
              <a:spcPct val="15000"/>
            </a:spcAft>
            <a:buChar char="••"/>
          </a:pPr>
          <a:r>
            <a:rPr lang="en-US" sz="1200" kern="1200" dirty="0" smtClean="0"/>
            <a:t>Jurisdictions enter data into NEIEN</a:t>
          </a:r>
          <a:endParaRPr lang="en-US" sz="1200" kern="1200" dirty="0"/>
        </a:p>
      </dsp:txBody>
      <dsp:txXfrm>
        <a:off x="3555867" y="1585395"/>
        <a:ext cx="4848976" cy="969651"/>
      </dsp:txXfrm>
    </dsp:sp>
    <dsp:sp modelId="{AAD92BB9-33A7-4589-ADB5-B53CC8EEFBD4}">
      <dsp:nvSpPr>
        <dsp:cNvPr id="0" name=""/>
        <dsp:cNvSpPr/>
      </dsp:nvSpPr>
      <dsp:spPr>
        <a:xfrm>
          <a:off x="0" y="1423786"/>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Progress BMPs</a:t>
          </a:r>
          <a:endParaRPr lang="en-US" sz="3800" kern="1200" dirty="0"/>
        </a:p>
      </dsp:txBody>
      <dsp:txXfrm>
        <a:off x="63113" y="1486899"/>
        <a:ext cx="3429642" cy="1166643"/>
      </dsp:txXfrm>
    </dsp:sp>
    <dsp:sp modelId="{D521F573-9DC9-480D-9A47-EBB2C74ACCF0}">
      <dsp:nvSpPr>
        <dsp:cNvPr id="0" name=""/>
        <dsp:cNvSpPr/>
      </dsp:nvSpPr>
      <dsp:spPr>
        <a:xfrm>
          <a:off x="3555867" y="2845943"/>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To be installed using best available info in STATE fiscal year</a:t>
          </a:r>
          <a:endParaRPr lang="en-US" sz="1400" kern="1200" dirty="0"/>
        </a:p>
        <a:p>
          <a:pPr marL="114300" lvl="1" indent="-114300" algn="l" defTabSz="622300">
            <a:lnSpc>
              <a:spcPct val="90000"/>
            </a:lnSpc>
            <a:spcBef>
              <a:spcPct val="0"/>
            </a:spcBef>
            <a:spcAft>
              <a:spcPct val="15000"/>
            </a:spcAft>
            <a:buChar char="••"/>
          </a:pPr>
          <a:r>
            <a:rPr lang="en-US" sz="1400" kern="1200" dirty="0" smtClean="0"/>
            <a:t>Two year cycle requested every ODD year</a:t>
          </a:r>
          <a:endParaRPr lang="en-US" sz="1400" kern="1200" dirty="0"/>
        </a:p>
        <a:p>
          <a:pPr marL="114300" lvl="1" indent="-114300" algn="l" defTabSz="622300">
            <a:lnSpc>
              <a:spcPct val="90000"/>
            </a:lnSpc>
            <a:spcBef>
              <a:spcPct val="0"/>
            </a:spcBef>
            <a:spcAft>
              <a:spcPct val="15000"/>
            </a:spcAft>
            <a:buChar char="••"/>
          </a:pPr>
          <a:r>
            <a:rPr lang="en-US" sz="1400" kern="1200" dirty="0" smtClean="0"/>
            <a:t>Facility level information submitted using CAST.  Scenarios shared with Jurisdictions</a:t>
          </a:r>
          <a:endParaRPr lang="en-US" sz="1400" kern="1200" dirty="0"/>
        </a:p>
        <a:p>
          <a:pPr marL="114300" lvl="1" indent="-114300" algn="l" defTabSz="622300">
            <a:lnSpc>
              <a:spcPct val="90000"/>
            </a:lnSpc>
            <a:spcBef>
              <a:spcPct val="0"/>
            </a:spcBef>
            <a:spcAft>
              <a:spcPct val="15000"/>
            </a:spcAft>
            <a:buChar char="••"/>
          </a:pPr>
          <a:r>
            <a:rPr lang="en-US" sz="1400" kern="1200" dirty="0" smtClean="0"/>
            <a:t>Federal data is consolidated with Jurisdiction submittal to EPA</a:t>
          </a:r>
          <a:endParaRPr lang="en-US" sz="1400" kern="1200" dirty="0"/>
        </a:p>
      </dsp:txBody>
      <dsp:txXfrm>
        <a:off x="3555867" y="3007552"/>
        <a:ext cx="4848976" cy="969651"/>
      </dsp:txXfrm>
    </dsp:sp>
    <dsp:sp modelId="{3E3E0A25-7FAA-4F11-B557-FABDAD6E4278}">
      <dsp:nvSpPr>
        <dsp:cNvPr id="0" name=""/>
        <dsp:cNvSpPr/>
      </dsp:nvSpPr>
      <dsp:spPr>
        <a:xfrm>
          <a:off x="0" y="2845943"/>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Planned BMPs</a:t>
          </a:r>
          <a:endParaRPr lang="en-US" sz="3800" kern="1200" dirty="0"/>
        </a:p>
      </dsp:txBody>
      <dsp:txXfrm>
        <a:off x="63113" y="2909056"/>
        <a:ext cx="3429642" cy="1166643"/>
      </dsp:txXfrm>
    </dsp:sp>
    <dsp:sp modelId="{1FF04559-C0A8-435A-B6DA-DDA5244C563F}">
      <dsp:nvSpPr>
        <dsp:cNvPr id="0" name=""/>
        <dsp:cNvSpPr/>
      </dsp:nvSpPr>
      <dsp:spPr>
        <a:xfrm>
          <a:off x="3555867" y="4268100"/>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Agency level actions to support Water Quality</a:t>
          </a:r>
          <a:endParaRPr lang="en-US" sz="1600" kern="1200" dirty="0"/>
        </a:p>
        <a:p>
          <a:pPr marL="171450" lvl="1" indent="-171450" algn="l" defTabSz="711200">
            <a:lnSpc>
              <a:spcPct val="90000"/>
            </a:lnSpc>
            <a:spcBef>
              <a:spcPct val="0"/>
            </a:spcBef>
            <a:spcAft>
              <a:spcPct val="15000"/>
            </a:spcAft>
            <a:buChar char="••"/>
          </a:pPr>
          <a:r>
            <a:rPr lang="en-US" sz="1600" kern="1200" dirty="0" smtClean="0"/>
            <a:t>Two-year cycle, requested every ODD year</a:t>
          </a:r>
          <a:endParaRPr lang="en-US" sz="1600" kern="1200" dirty="0"/>
        </a:p>
        <a:p>
          <a:pPr marL="171450" lvl="1" indent="-171450" algn="l" defTabSz="711200">
            <a:lnSpc>
              <a:spcPct val="90000"/>
            </a:lnSpc>
            <a:spcBef>
              <a:spcPct val="0"/>
            </a:spcBef>
            <a:spcAft>
              <a:spcPct val="15000"/>
            </a:spcAft>
            <a:buChar char="••"/>
          </a:pPr>
          <a:r>
            <a:rPr lang="en-US" sz="1600" kern="1200" dirty="0" smtClean="0"/>
            <a:t>Reported in CALENDAR YEARS</a:t>
          </a:r>
          <a:endParaRPr lang="en-US" sz="1600" kern="1200" dirty="0"/>
        </a:p>
        <a:p>
          <a:pPr marL="171450" lvl="1" indent="-171450" algn="l" defTabSz="711200">
            <a:lnSpc>
              <a:spcPct val="90000"/>
            </a:lnSpc>
            <a:spcBef>
              <a:spcPct val="0"/>
            </a:spcBef>
            <a:spcAft>
              <a:spcPct val="15000"/>
            </a:spcAft>
            <a:buChar char="••"/>
          </a:pPr>
          <a:r>
            <a:rPr lang="en-US" sz="1600" kern="1200" dirty="0" smtClean="0"/>
            <a:t>Submitted to EPA</a:t>
          </a:r>
          <a:endParaRPr lang="en-US" sz="1600" kern="1200" dirty="0"/>
        </a:p>
      </dsp:txBody>
      <dsp:txXfrm>
        <a:off x="3555867" y="4429709"/>
        <a:ext cx="4848976" cy="969651"/>
      </dsp:txXfrm>
    </dsp:sp>
    <dsp:sp modelId="{4AFC2A00-1761-457F-BEE9-B7396FFDD16F}">
      <dsp:nvSpPr>
        <dsp:cNvPr id="0" name=""/>
        <dsp:cNvSpPr/>
      </dsp:nvSpPr>
      <dsp:spPr>
        <a:xfrm>
          <a:off x="0" y="4268100"/>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Programmatic Milestones</a:t>
          </a:r>
          <a:endParaRPr lang="en-US" sz="3800" kern="1200" dirty="0"/>
        </a:p>
      </dsp:txBody>
      <dsp:txXfrm>
        <a:off x="63113" y="4331213"/>
        <a:ext cx="3429642" cy="11666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6DC5-DE81-4688-A7AB-6257F3078825}">
      <dsp:nvSpPr>
        <dsp:cNvPr id="0" name=""/>
        <dsp:cNvSpPr/>
      </dsp:nvSpPr>
      <dsp:spPr>
        <a:xfrm>
          <a:off x="0" y="4625037"/>
          <a:ext cx="8763000" cy="10118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Specific Coordination</a:t>
          </a:r>
          <a:endParaRPr lang="en-US" sz="3000" kern="1200" dirty="0"/>
        </a:p>
      </dsp:txBody>
      <dsp:txXfrm>
        <a:off x="0" y="4625037"/>
        <a:ext cx="8763000" cy="546396"/>
      </dsp:txXfrm>
    </dsp:sp>
    <dsp:sp modelId="{777C1693-FDD1-46E0-A045-C2D9DD2E2AEF}">
      <dsp:nvSpPr>
        <dsp:cNvPr id="0" name=""/>
        <dsp:cNvSpPr/>
      </dsp:nvSpPr>
      <dsp:spPr>
        <a:xfrm>
          <a:off x="0" y="5151197"/>
          <a:ext cx="8763000" cy="46544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
          </a:r>
          <a:br>
            <a:rPr lang="en-US" sz="3000" kern="1200" dirty="0" smtClean="0"/>
          </a:br>
          <a:endParaRPr lang="en-US" sz="3000" kern="1200" dirty="0"/>
        </a:p>
      </dsp:txBody>
      <dsp:txXfrm>
        <a:off x="0" y="5151197"/>
        <a:ext cx="8763000" cy="465448"/>
      </dsp:txXfrm>
    </dsp:sp>
    <dsp:sp modelId="{811FE948-453B-4540-881A-A9C9301C89E2}">
      <dsp:nvSpPr>
        <dsp:cNvPr id="0" name=""/>
        <dsp:cNvSpPr/>
      </dsp:nvSpPr>
      <dsp:spPr>
        <a:xfrm rot="10800000">
          <a:off x="0" y="308399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Template Used</a:t>
          </a:r>
          <a:endParaRPr lang="en-US" sz="3000" kern="1200" dirty="0"/>
        </a:p>
      </dsp:txBody>
      <dsp:txXfrm rot="-10800000">
        <a:off x="0" y="3083997"/>
        <a:ext cx="8763000" cy="546232"/>
      </dsp:txXfrm>
    </dsp:sp>
    <dsp:sp modelId="{BA60CF0A-CF54-4DD7-A4B9-A1E47EE8BD93}">
      <dsp:nvSpPr>
        <dsp:cNvPr id="0" name=""/>
        <dsp:cNvSpPr/>
      </dsp:nvSpPr>
      <dsp:spPr>
        <a:xfrm>
          <a:off x="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Excel</a:t>
          </a:r>
          <a:endParaRPr lang="en-US" sz="3000" kern="1200" dirty="0"/>
        </a:p>
      </dsp:txBody>
      <dsp:txXfrm>
        <a:off x="0" y="3630230"/>
        <a:ext cx="4381500" cy="465309"/>
      </dsp:txXfrm>
    </dsp:sp>
    <dsp:sp modelId="{DC38BC13-A1DA-41BA-82C9-0BE8E4550F65}">
      <dsp:nvSpPr>
        <dsp:cNvPr id="0" name=""/>
        <dsp:cNvSpPr/>
      </dsp:nvSpPr>
      <dsp:spPr>
        <a:xfrm>
          <a:off x="438150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3630230"/>
        <a:ext cx="4381500" cy="465309"/>
      </dsp:txXfrm>
    </dsp:sp>
    <dsp:sp modelId="{4D73D259-6735-407D-9AEA-DAB63996B7A1}">
      <dsp:nvSpPr>
        <dsp:cNvPr id="0" name=""/>
        <dsp:cNvSpPr/>
      </dsp:nvSpPr>
      <dsp:spPr>
        <a:xfrm rot="10800000">
          <a:off x="0" y="154295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EMAIL and Phone</a:t>
          </a:r>
          <a:endParaRPr lang="en-US" sz="3000" kern="1200" dirty="0"/>
        </a:p>
      </dsp:txBody>
      <dsp:txXfrm rot="-10800000">
        <a:off x="0" y="1542957"/>
        <a:ext cx="8763000" cy="546232"/>
      </dsp:txXfrm>
    </dsp:sp>
    <dsp:sp modelId="{D660A7EC-417D-4D7B-B306-EA3E56C2BF2E}">
      <dsp:nvSpPr>
        <dsp:cNvPr id="0" name=""/>
        <dsp:cNvSpPr/>
      </dsp:nvSpPr>
      <dsp:spPr>
        <a:xfrm>
          <a:off x="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Alana.c.hartman@wv.gov</a:t>
          </a:r>
          <a:endParaRPr lang="en-US" sz="2800" kern="1200" dirty="0"/>
        </a:p>
      </dsp:txBody>
      <dsp:txXfrm>
        <a:off x="0" y="2089189"/>
        <a:ext cx="4381500" cy="465309"/>
      </dsp:txXfrm>
    </dsp:sp>
    <dsp:sp modelId="{C918F609-E9FA-4C46-B3B9-2CFF7051DF46}">
      <dsp:nvSpPr>
        <dsp:cNvPr id="0" name=""/>
        <dsp:cNvSpPr/>
      </dsp:nvSpPr>
      <dsp:spPr>
        <a:xfrm>
          <a:off x="438150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304-822-7266 x 3623</a:t>
          </a:r>
          <a:endParaRPr lang="en-US" sz="3000" kern="1200" dirty="0"/>
        </a:p>
      </dsp:txBody>
      <dsp:txXfrm>
        <a:off x="4381500" y="2089189"/>
        <a:ext cx="4381500" cy="465309"/>
      </dsp:txXfrm>
    </dsp:sp>
    <dsp:sp modelId="{F17E0F82-AD14-4F4D-9EF3-C451892F8889}">
      <dsp:nvSpPr>
        <dsp:cNvPr id="0" name=""/>
        <dsp:cNvSpPr/>
      </dsp:nvSpPr>
      <dsp:spPr>
        <a:xfrm rot="10800000">
          <a:off x="0" y="1916"/>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Jurisdiction </a:t>
          </a:r>
          <a:r>
            <a:rPr lang="en-US" sz="3000" kern="1200" dirty="0" err="1" smtClean="0"/>
            <a:t>POC</a:t>
          </a:r>
          <a:endParaRPr lang="en-US" sz="3000" kern="1200" dirty="0"/>
        </a:p>
      </dsp:txBody>
      <dsp:txXfrm rot="-10800000">
        <a:off x="0" y="1916"/>
        <a:ext cx="8763000" cy="546232"/>
      </dsp:txXfrm>
    </dsp:sp>
    <dsp:sp modelId="{CBB38494-3C7F-4548-A2BA-71E125D36EC6}">
      <dsp:nvSpPr>
        <dsp:cNvPr id="0" name=""/>
        <dsp:cNvSpPr/>
      </dsp:nvSpPr>
      <dsp:spPr>
        <a:xfrm>
          <a:off x="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0" y="548149"/>
        <a:ext cx="4381500" cy="465309"/>
      </dsp:txXfrm>
    </dsp:sp>
    <dsp:sp modelId="{6875F738-7FCA-4D09-852E-91384B9CDE1C}">
      <dsp:nvSpPr>
        <dsp:cNvPr id="0" name=""/>
        <dsp:cNvSpPr/>
      </dsp:nvSpPr>
      <dsp:spPr>
        <a:xfrm>
          <a:off x="438150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Basin Coordinator</a:t>
          </a:r>
          <a:endParaRPr lang="en-US" sz="3000" kern="1200" dirty="0"/>
        </a:p>
      </dsp:txBody>
      <dsp:txXfrm>
        <a:off x="4381500" y="548149"/>
        <a:ext cx="4381500" cy="465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14F6-F340-4904-B51F-51223E748C29}">
      <dsp:nvSpPr>
        <dsp:cNvPr id="0" name=""/>
        <dsp:cNvSpPr/>
      </dsp:nvSpPr>
      <dsp:spPr>
        <a:xfrm>
          <a:off x="3555867" y="1629"/>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en-US" sz="3900" kern="1200" dirty="0" smtClean="0"/>
            <a:t>OCT 1 every year with updates</a:t>
          </a:r>
          <a:endParaRPr lang="en-US" sz="3900" kern="1200" dirty="0"/>
        </a:p>
      </dsp:txBody>
      <dsp:txXfrm>
        <a:off x="3555867" y="163238"/>
        <a:ext cx="4848976" cy="969651"/>
      </dsp:txXfrm>
    </dsp:sp>
    <dsp:sp modelId="{BD35ECCE-9F47-4A6B-976E-FCBD229F0255}">
      <dsp:nvSpPr>
        <dsp:cNvPr id="0" name=""/>
        <dsp:cNvSpPr/>
      </dsp:nvSpPr>
      <dsp:spPr>
        <a:xfrm>
          <a:off x="0" y="1629"/>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Historical BMPs</a:t>
          </a:r>
          <a:endParaRPr lang="en-US" sz="3800" kern="1200" dirty="0"/>
        </a:p>
      </dsp:txBody>
      <dsp:txXfrm>
        <a:off x="63113" y="64742"/>
        <a:ext cx="3429642" cy="1166643"/>
      </dsp:txXfrm>
    </dsp:sp>
    <dsp:sp modelId="{FB4D9F81-69BC-48DE-81D8-1491DDF38A2A}">
      <dsp:nvSpPr>
        <dsp:cNvPr id="0" name=""/>
        <dsp:cNvSpPr/>
      </dsp:nvSpPr>
      <dsp:spPr>
        <a:xfrm>
          <a:off x="3555867" y="1423786"/>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en-US" sz="3900" kern="1200" dirty="0" smtClean="0"/>
            <a:t>OCT 1 every year</a:t>
          </a:r>
          <a:endParaRPr lang="en-US" sz="3900" kern="1200" dirty="0"/>
        </a:p>
      </dsp:txBody>
      <dsp:txXfrm>
        <a:off x="3555867" y="1585395"/>
        <a:ext cx="4848976" cy="969651"/>
      </dsp:txXfrm>
    </dsp:sp>
    <dsp:sp modelId="{AAD92BB9-33A7-4589-ADB5-B53CC8EEFBD4}">
      <dsp:nvSpPr>
        <dsp:cNvPr id="0" name=""/>
        <dsp:cNvSpPr/>
      </dsp:nvSpPr>
      <dsp:spPr>
        <a:xfrm>
          <a:off x="0" y="1423786"/>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Progress BMPs</a:t>
          </a:r>
          <a:endParaRPr lang="en-US" sz="3800" kern="1200" dirty="0"/>
        </a:p>
      </dsp:txBody>
      <dsp:txXfrm>
        <a:off x="63113" y="1486899"/>
        <a:ext cx="3429642" cy="1166643"/>
      </dsp:txXfrm>
    </dsp:sp>
    <dsp:sp modelId="{D521F573-9DC9-480D-9A47-EBB2C74ACCF0}">
      <dsp:nvSpPr>
        <dsp:cNvPr id="0" name=""/>
        <dsp:cNvSpPr/>
      </dsp:nvSpPr>
      <dsp:spPr>
        <a:xfrm>
          <a:off x="3555867" y="2845943"/>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en-US" sz="3900" kern="1200" dirty="0" smtClean="0"/>
            <a:t>NOV 1 every odd year</a:t>
          </a:r>
          <a:endParaRPr lang="en-US" sz="3900" kern="1200" dirty="0"/>
        </a:p>
      </dsp:txBody>
      <dsp:txXfrm>
        <a:off x="3555867" y="3007552"/>
        <a:ext cx="4848976" cy="969651"/>
      </dsp:txXfrm>
    </dsp:sp>
    <dsp:sp modelId="{3E3E0A25-7FAA-4F11-B557-FABDAD6E4278}">
      <dsp:nvSpPr>
        <dsp:cNvPr id="0" name=""/>
        <dsp:cNvSpPr/>
      </dsp:nvSpPr>
      <dsp:spPr>
        <a:xfrm>
          <a:off x="0" y="2845943"/>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Planned BMPs</a:t>
          </a:r>
          <a:endParaRPr lang="en-US" sz="3800" kern="1200" dirty="0"/>
        </a:p>
      </dsp:txBody>
      <dsp:txXfrm>
        <a:off x="63113" y="2909056"/>
        <a:ext cx="3429642" cy="1166643"/>
      </dsp:txXfrm>
    </dsp:sp>
    <dsp:sp modelId="{1FF04559-C0A8-435A-B6DA-DDA5244C563F}">
      <dsp:nvSpPr>
        <dsp:cNvPr id="0" name=""/>
        <dsp:cNvSpPr/>
      </dsp:nvSpPr>
      <dsp:spPr>
        <a:xfrm>
          <a:off x="3555867" y="4268100"/>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en-US" sz="3900" kern="1200" dirty="0" smtClean="0"/>
            <a:t>NOV 1 every odd year</a:t>
          </a:r>
          <a:endParaRPr lang="en-US" sz="3900" kern="1200" dirty="0"/>
        </a:p>
      </dsp:txBody>
      <dsp:txXfrm>
        <a:off x="3555867" y="4429709"/>
        <a:ext cx="4848976" cy="969651"/>
      </dsp:txXfrm>
    </dsp:sp>
    <dsp:sp modelId="{4AFC2A00-1761-457F-BEE9-B7396FFDD16F}">
      <dsp:nvSpPr>
        <dsp:cNvPr id="0" name=""/>
        <dsp:cNvSpPr/>
      </dsp:nvSpPr>
      <dsp:spPr>
        <a:xfrm>
          <a:off x="0" y="4268100"/>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Programmatic Milestones</a:t>
          </a:r>
          <a:endParaRPr lang="en-US" sz="3800" kern="1200" dirty="0"/>
        </a:p>
      </dsp:txBody>
      <dsp:txXfrm>
        <a:off x="63113" y="4331213"/>
        <a:ext cx="3429642" cy="1166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14F6-F340-4904-B51F-51223E748C29}">
      <dsp:nvSpPr>
        <dsp:cNvPr id="0" name=""/>
        <dsp:cNvSpPr/>
      </dsp:nvSpPr>
      <dsp:spPr>
        <a:xfrm>
          <a:off x="3555867" y="1629"/>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Updates to BMPs installed from 1984 to 6/30/2016</a:t>
          </a:r>
          <a:endParaRPr lang="en-US" sz="2500" kern="1200" dirty="0"/>
        </a:p>
      </dsp:txBody>
      <dsp:txXfrm>
        <a:off x="3555867" y="163238"/>
        <a:ext cx="4848976" cy="969651"/>
      </dsp:txXfrm>
    </dsp:sp>
    <dsp:sp modelId="{BD35ECCE-9F47-4A6B-976E-FCBD229F0255}">
      <dsp:nvSpPr>
        <dsp:cNvPr id="0" name=""/>
        <dsp:cNvSpPr/>
      </dsp:nvSpPr>
      <dsp:spPr>
        <a:xfrm>
          <a:off x="0" y="1629"/>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Historical BMPs</a:t>
          </a:r>
          <a:endParaRPr lang="en-US" sz="3800" kern="1200" dirty="0"/>
        </a:p>
      </dsp:txBody>
      <dsp:txXfrm>
        <a:off x="63113" y="64742"/>
        <a:ext cx="3429642" cy="1166643"/>
      </dsp:txXfrm>
    </dsp:sp>
    <dsp:sp modelId="{FB4D9F81-69BC-48DE-81D8-1491DDF38A2A}">
      <dsp:nvSpPr>
        <dsp:cNvPr id="0" name=""/>
        <dsp:cNvSpPr/>
      </dsp:nvSpPr>
      <dsp:spPr>
        <a:xfrm>
          <a:off x="3555867" y="1423786"/>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BMPs installed from 07/01/2016 through 6/30/2017</a:t>
          </a:r>
          <a:endParaRPr lang="en-US" sz="2400" kern="1200" dirty="0"/>
        </a:p>
      </dsp:txBody>
      <dsp:txXfrm>
        <a:off x="3555867" y="1585395"/>
        <a:ext cx="4848976" cy="969651"/>
      </dsp:txXfrm>
    </dsp:sp>
    <dsp:sp modelId="{AAD92BB9-33A7-4589-ADB5-B53CC8EEFBD4}">
      <dsp:nvSpPr>
        <dsp:cNvPr id="0" name=""/>
        <dsp:cNvSpPr/>
      </dsp:nvSpPr>
      <dsp:spPr>
        <a:xfrm>
          <a:off x="0" y="1423786"/>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Progress BMPs</a:t>
          </a:r>
          <a:endParaRPr lang="en-US" sz="3800" kern="1200" dirty="0"/>
        </a:p>
      </dsp:txBody>
      <dsp:txXfrm>
        <a:off x="63113" y="1486899"/>
        <a:ext cx="3429642" cy="1166643"/>
      </dsp:txXfrm>
    </dsp:sp>
    <dsp:sp modelId="{D521F573-9DC9-480D-9A47-EBB2C74ACCF0}">
      <dsp:nvSpPr>
        <dsp:cNvPr id="0" name=""/>
        <dsp:cNvSpPr/>
      </dsp:nvSpPr>
      <dsp:spPr>
        <a:xfrm>
          <a:off x="3555867" y="2845943"/>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BMPs to be installed between 7/1/2017 through 6/30/2019</a:t>
          </a:r>
          <a:endParaRPr lang="en-US" sz="2400" kern="1200" dirty="0"/>
        </a:p>
      </dsp:txBody>
      <dsp:txXfrm>
        <a:off x="3555867" y="3007552"/>
        <a:ext cx="4848976" cy="969651"/>
      </dsp:txXfrm>
    </dsp:sp>
    <dsp:sp modelId="{3E3E0A25-7FAA-4F11-B557-FABDAD6E4278}">
      <dsp:nvSpPr>
        <dsp:cNvPr id="0" name=""/>
        <dsp:cNvSpPr/>
      </dsp:nvSpPr>
      <dsp:spPr>
        <a:xfrm>
          <a:off x="0" y="2845943"/>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Planned BMPs</a:t>
          </a:r>
          <a:endParaRPr lang="en-US" sz="3800" kern="1200" dirty="0"/>
        </a:p>
      </dsp:txBody>
      <dsp:txXfrm>
        <a:off x="63113" y="2909056"/>
        <a:ext cx="3429642" cy="1166643"/>
      </dsp:txXfrm>
    </dsp:sp>
    <dsp:sp modelId="{1FF04559-C0A8-435A-B6DA-DDA5244C563F}">
      <dsp:nvSpPr>
        <dsp:cNvPr id="0" name=""/>
        <dsp:cNvSpPr/>
      </dsp:nvSpPr>
      <dsp:spPr>
        <a:xfrm>
          <a:off x="3555867" y="4268100"/>
          <a:ext cx="5333802" cy="12928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Agency level actions to be completed in calendar years 2018 and 2019</a:t>
          </a:r>
          <a:endParaRPr lang="en-US" sz="2400" kern="1200" dirty="0"/>
        </a:p>
      </dsp:txBody>
      <dsp:txXfrm>
        <a:off x="3555867" y="4429709"/>
        <a:ext cx="4848976" cy="969651"/>
      </dsp:txXfrm>
    </dsp:sp>
    <dsp:sp modelId="{4AFC2A00-1761-457F-BEE9-B7396FFDD16F}">
      <dsp:nvSpPr>
        <dsp:cNvPr id="0" name=""/>
        <dsp:cNvSpPr/>
      </dsp:nvSpPr>
      <dsp:spPr>
        <a:xfrm>
          <a:off x="0" y="4268100"/>
          <a:ext cx="3555868" cy="12928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Programmatic Milestones</a:t>
          </a:r>
          <a:endParaRPr lang="en-US" sz="3800" kern="1200" dirty="0"/>
        </a:p>
      </dsp:txBody>
      <dsp:txXfrm>
        <a:off x="63113" y="4331213"/>
        <a:ext cx="3429642" cy="1166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6DC5-DE81-4688-A7AB-6257F3078825}">
      <dsp:nvSpPr>
        <dsp:cNvPr id="0" name=""/>
        <dsp:cNvSpPr/>
      </dsp:nvSpPr>
      <dsp:spPr>
        <a:xfrm>
          <a:off x="0" y="4625037"/>
          <a:ext cx="8763000" cy="10118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Specific Coordination</a:t>
          </a:r>
          <a:endParaRPr lang="en-US" sz="3000" kern="1200" dirty="0"/>
        </a:p>
      </dsp:txBody>
      <dsp:txXfrm>
        <a:off x="0" y="4625037"/>
        <a:ext cx="8763000" cy="546396"/>
      </dsp:txXfrm>
    </dsp:sp>
    <dsp:sp modelId="{777C1693-FDD1-46E0-A045-C2D9DD2E2AEF}">
      <dsp:nvSpPr>
        <dsp:cNvPr id="0" name=""/>
        <dsp:cNvSpPr/>
      </dsp:nvSpPr>
      <dsp:spPr>
        <a:xfrm>
          <a:off x="0" y="5173351"/>
          <a:ext cx="8763000" cy="46544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smtClean="0"/>
        </a:p>
        <a:p>
          <a:pPr lvl="0" algn="ctr" defTabSz="1333500">
            <a:lnSpc>
              <a:spcPct val="90000"/>
            </a:lnSpc>
            <a:spcBef>
              <a:spcPct val="0"/>
            </a:spcBef>
            <a:spcAft>
              <a:spcPct val="35000"/>
            </a:spcAft>
          </a:pPr>
          <a:r>
            <a:rPr lang="en-US" sz="3000" kern="1200" dirty="0" smtClean="0"/>
            <a:t>Uses online database for reporting progress</a:t>
          </a:r>
          <a:br>
            <a:rPr lang="en-US" sz="3000" kern="1200" dirty="0" smtClean="0"/>
          </a:br>
          <a:endParaRPr lang="en-US" sz="3000" kern="1200" dirty="0"/>
        </a:p>
      </dsp:txBody>
      <dsp:txXfrm>
        <a:off x="0" y="5173351"/>
        <a:ext cx="8763000" cy="465448"/>
      </dsp:txXfrm>
    </dsp:sp>
    <dsp:sp modelId="{811FE948-453B-4540-881A-A9C9301C89E2}">
      <dsp:nvSpPr>
        <dsp:cNvPr id="0" name=""/>
        <dsp:cNvSpPr/>
      </dsp:nvSpPr>
      <dsp:spPr>
        <a:xfrm rot="10800000">
          <a:off x="0" y="308399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Template Used</a:t>
          </a:r>
          <a:endParaRPr lang="en-US" sz="3000" kern="1200" dirty="0"/>
        </a:p>
      </dsp:txBody>
      <dsp:txXfrm rot="-10800000">
        <a:off x="0" y="3083997"/>
        <a:ext cx="8763000" cy="546232"/>
      </dsp:txXfrm>
    </dsp:sp>
    <dsp:sp modelId="{BA60CF0A-CF54-4DD7-A4B9-A1E47EE8BD93}">
      <dsp:nvSpPr>
        <dsp:cNvPr id="0" name=""/>
        <dsp:cNvSpPr/>
      </dsp:nvSpPr>
      <dsp:spPr>
        <a:xfrm>
          <a:off x="0" y="3630230"/>
          <a:ext cx="87630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Online:  Virginia BMP Warehouse</a:t>
          </a:r>
          <a:endParaRPr lang="en-US" sz="3000" kern="1200" dirty="0"/>
        </a:p>
      </dsp:txBody>
      <dsp:txXfrm>
        <a:off x="0" y="3630230"/>
        <a:ext cx="8763000" cy="465309"/>
      </dsp:txXfrm>
    </dsp:sp>
    <dsp:sp modelId="{4D73D259-6735-407D-9AEA-DAB63996B7A1}">
      <dsp:nvSpPr>
        <dsp:cNvPr id="0" name=""/>
        <dsp:cNvSpPr/>
      </dsp:nvSpPr>
      <dsp:spPr>
        <a:xfrm rot="10800000">
          <a:off x="0" y="154295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EMAIL and Phone</a:t>
          </a:r>
          <a:endParaRPr lang="en-US" sz="3000" kern="1200" dirty="0"/>
        </a:p>
      </dsp:txBody>
      <dsp:txXfrm rot="-10800000">
        <a:off x="0" y="1542957"/>
        <a:ext cx="8763000" cy="546232"/>
      </dsp:txXfrm>
    </dsp:sp>
    <dsp:sp modelId="{D660A7EC-417D-4D7B-B306-EA3E56C2BF2E}">
      <dsp:nvSpPr>
        <dsp:cNvPr id="0" name=""/>
        <dsp:cNvSpPr/>
      </dsp:nvSpPr>
      <dsp:spPr>
        <a:xfrm>
          <a:off x="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William.keeling@deq.virginia.gov</a:t>
          </a:r>
          <a:endParaRPr lang="en-US" sz="2000" kern="1200" dirty="0"/>
        </a:p>
      </dsp:txBody>
      <dsp:txXfrm>
        <a:off x="0" y="2089189"/>
        <a:ext cx="4381500" cy="465309"/>
      </dsp:txXfrm>
    </dsp:sp>
    <dsp:sp modelId="{C918F609-E9FA-4C46-B3B9-2CFF7051DF46}">
      <dsp:nvSpPr>
        <dsp:cNvPr id="0" name=""/>
        <dsp:cNvSpPr/>
      </dsp:nvSpPr>
      <dsp:spPr>
        <a:xfrm>
          <a:off x="438150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804-698-4342</a:t>
          </a:r>
          <a:endParaRPr lang="en-US" sz="3000" kern="1200" dirty="0"/>
        </a:p>
      </dsp:txBody>
      <dsp:txXfrm>
        <a:off x="4381500" y="2089189"/>
        <a:ext cx="4381500" cy="465309"/>
      </dsp:txXfrm>
    </dsp:sp>
    <dsp:sp modelId="{F17E0F82-AD14-4F4D-9EF3-C451892F8889}">
      <dsp:nvSpPr>
        <dsp:cNvPr id="0" name=""/>
        <dsp:cNvSpPr/>
      </dsp:nvSpPr>
      <dsp:spPr>
        <a:xfrm rot="10800000">
          <a:off x="0" y="1916"/>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Jurisdiction </a:t>
          </a:r>
          <a:r>
            <a:rPr lang="en-US" sz="3000" kern="1200" dirty="0" err="1" smtClean="0"/>
            <a:t>POC</a:t>
          </a:r>
          <a:endParaRPr lang="en-US" sz="3000" kern="1200" dirty="0"/>
        </a:p>
      </dsp:txBody>
      <dsp:txXfrm rot="-10800000">
        <a:off x="0" y="1916"/>
        <a:ext cx="8763000" cy="546232"/>
      </dsp:txXfrm>
    </dsp:sp>
    <dsp:sp modelId="{CBB38494-3C7F-4548-A2BA-71E125D36EC6}">
      <dsp:nvSpPr>
        <dsp:cNvPr id="0" name=""/>
        <dsp:cNvSpPr/>
      </dsp:nvSpPr>
      <dsp:spPr>
        <a:xfrm>
          <a:off x="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Bill Keeling</a:t>
          </a:r>
          <a:endParaRPr lang="en-US" sz="3000" kern="1200" dirty="0"/>
        </a:p>
      </dsp:txBody>
      <dsp:txXfrm>
        <a:off x="0" y="548149"/>
        <a:ext cx="4381500" cy="465309"/>
      </dsp:txXfrm>
    </dsp:sp>
    <dsp:sp modelId="{6875F738-7FCA-4D09-852E-91384B9CDE1C}">
      <dsp:nvSpPr>
        <dsp:cNvPr id="0" name=""/>
        <dsp:cNvSpPr/>
      </dsp:nvSpPr>
      <dsp:spPr>
        <a:xfrm>
          <a:off x="438150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Non-point Source Analyst</a:t>
          </a:r>
          <a:endParaRPr lang="en-US" sz="2800" kern="1200" dirty="0"/>
        </a:p>
      </dsp:txBody>
      <dsp:txXfrm>
        <a:off x="4381500" y="548149"/>
        <a:ext cx="4381500" cy="465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6DC5-DE81-4688-A7AB-6257F3078825}">
      <dsp:nvSpPr>
        <dsp:cNvPr id="0" name=""/>
        <dsp:cNvSpPr/>
      </dsp:nvSpPr>
      <dsp:spPr>
        <a:xfrm>
          <a:off x="0" y="4625037"/>
          <a:ext cx="8763000" cy="10118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Specific Coordination</a:t>
          </a:r>
          <a:endParaRPr lang="en-US" sz="3000" kern="1200" dirty="0"/>
        </a:p>
      </dsp:txBody>
      <dsp:txXfrm>
        <a:off x="0" y="4625037"/>
        <a:ext cx="8763000" cy="546396"/>
      </dsp:txXfrm>
    </dsp:sp>
    <dsp:sp modelId="{777C1693-FDD1-46E0-A045-C2D9DD2E2AEF}">
      <dsp:nvSpPr>
        <dsp:cNvPr id="0" name=""/>
        <dsp:cNvSpPr/>
      </dsp:nvSpPr>
      <dsp:spPr>
        <a:xfrm>
          <a:off x="0" y="5151197"/>
          <a:ext cx="8763000" cy="46544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r>
            <a:rPr lang="en-US" sz="2000" kern="1200" dirty="0" smtClean="0"/>
            <a:t>Multiple sheets require duplicate info for various MDE departments</a:t>
          </a:r>
          <a:endParaRPr lang="en-US" sz="2000" kern="1200" dirty="0"/>
        </a:p>
      </dsp:txBody>
      <dsp:txXfrm>
        <a:off x="0" y="5151197"/>
        <a:ext cx="8763000" cy="465448"/>
      </dsp:txXfrm>
    </dsp:sp>
    <dsp:sp modelId="{811FE948-453B-4540-881A-A9C9301C89E2}">
      <dsp:nvSpPr>
        <dsp:cNvPr id="0" name=""/>
        <dsp:cNvSpPr/>
      </dsp:nvSpPr>
      <dsp:spPr>
        <a:xfrm rot="10800000">
          <a:off x="0" y="308399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Template Used</a:t>
          </a:r>
          <a:endParaRPr lang="en-US" sz="3000" kern="1200" dirty="0"/>
        </a:p>
      </dsp:txBody>
      <dsp:txXfrm rot="-10800000">
        <a:off x="0" y="3083997"/>
        <a:ext cx="8763000" cy="546232"/>
      </dsp:txXfrm>
    </dsp:sp>
    <dsp:sp modelId="{BA60CF0A-CF54-4DD7-A4B9-A1E47EE8BD93}">
      <dsp:nvSpPr>
        <dsp:cNvPr id="0" name=""/>
        <dsp:cNvSpPr/>
      </dsp:nvSpPr>
      <dsp:spPr>
        <a:xfrm>
          <a:off x="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Excel Spreadsheet</a:t>
          </a:r>
          <a:endParaRPr lang="en-US" sz="3000" kern="1200" dirty="0"/>
        </a:p>
      </dsp:txBody>
      <dsp:txXfrm>
        <a:off x="0" y="3630230"/>
        <a:ext cx="4381500" cy="465309"/>
      </dsp:txXfrm>
    </dsp:sp>
    <dsp:sp modelId="{DC38BC13-A1DA-41BA-82C9-0BE8E4550F65}">
      <dsp:nvSpPr>
        <dsp:cNvPr id="0" name=""/>
        <dsp:cNvSpPr/>
      </dsp:nvSpPr>
      <dsp:spPr>
        <a:xfrm>
          <a:off x="438150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3630230"/>
        <a:ext cx="4381500" cy="465309"/>
      </dsp:txXfrm>
    </dsp:sp>
    <dsp:sp modelId="{4D73D259-6735-407D-9AEA-DAB63996B7A1}">
      <dsp:nvSpPr>
        <dsp:cNvPr id="0" name=""/>
        <dsp:cNvSpPr/>
      </dsp:nvSpPr>
      <dsp:spPr>
        <a:xfrm rot="10800000">
          <a:off x="0" y="154295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EMAIL and Phone</a:t>
          </a:r>
          <a:endParaRPr lang="en-US" sz="3000" kern="1200" dirty="0"/>
        </a:p>
      </dsp:txBody>
      <dsp:txXfrm rot="-10800000">
        <a:off x="0" y="1542957"/>
        <a:ext cx="8763000" cy="546232"/>
      </dsp:txXfrm>
    </dsp:sp>
    <dsp:sp modelId="{D660A7EC-417D-4D7B-B306-EA3E56C2BF2E}">
      <dsp:nvSpPr>
        <dsp:cNvPr id="0" name=""/>
        <dsp:cNvSpPr/>
      </dsp:nvSpPr>
      <dsp:spPr>
        <a:xfrm>
          <a:off x="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Gregorio.sandi@maryland.gov</a:t>
          </a:r>
          <a:endParaRPr lang="en-US" sz="3000" kern="1200" dirty="0"/>
        </a:p>
      </dsp:txBody>
      <dsp:txXfrm>
        <a:off x="0" y="2089189"/>
        <a:ext cx="4381500" cy="465309"/>
      </dsp:txXfrm>
    </dsp:sp>
    <dsp:sp modelId="{C918F609-E9FA-4C46-B3B9-2CFF7051DF46}">
      <dsp:nvSpPr>
        <dsp:cNvPr id="0" name=""/>
        <dsp:cNvSpPr/>
      </dsp:nvSpPr>
      <dsp:spPr>
        <a:xfrm>
          <a:off x="438150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410-537-3742</a:t>
          </a:r>
          <a:endParaRPr lang="en-US" sz="3000" kern="1200" dirty="0"/>
        </a:p>
      </dsp:txBody>
      <dsp:txXfrm>
        <a:off x="4381500" y="2089189"/>
        <a:ext cx="4381500" cy="465309"/>
      </dsp:txXfrm>
    </dsp:sp>
    <dsp:sp modelId="{F17E0F82-AD14-4F4D-9EF3-C451892F8889}">
      <dsp:nvSpPr>
        <dsp:cNvPr id="0" name=""/>
        <dsp:cNvSpPr/>
      </dsp:nvSpPr>
      <dsp:spPr>
        <a:xfrm rot="10800000">
          <a:off x="0" y="1916"/>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Jurisdiction </a:t>
          </a:r>
          <a:r>
            <a:rPr lang="en-US" sz="3000" kern="1200" dirty="0" err="1" smtClean="0"/>
            <a:t>POC</a:t>
          </a:r>
          <a:endParaRPr lang="en-US" sz="3000" kern="1200" dirty="0"/>
        </a:p>
      </dsp:txBody>
      <dsp:txXfrm rot="-10800000">
        <a:off x="0" y="1916"/>
        <a:ext cx="8763000" cy="546232"/>
      </dsp:txXfrm>
    </dsp:sp>
    <dsp:sp modelId="{CBB38494-3C7F-4548-A2BA-71E125D36EC6}">
      <dsp:nvSpPr>
        <dsp:cNvPr id="0" name=""/>
        <dsp:cNvSpPr/>
      </dsp:nvSpPr>
      <dsp:spPr>
        <a:xfrm>
          <a:off x="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Gregorio Sandi</a:t>
          </a:r>
          <a:endParaRPr lang="en-US" sz="3000" kern="1200" dirty="0"/>
        </a:p>
      </dsp:txBody>
      <dsp:txXfrm>
        <a:off x="0" y="548149"/>
        <a:ext cx="4381500" cy="465309"/>
      </dsp:txXfrm>
    </dsp:sp>
    <dsp:sp modelId="{6875F738-7FCA-4D09-852E-91384B9CDE1C}">
      <dsp:nvSpPr>
        <dsp:cNvPr id="0" name=""/>
        <dsp:cNvSpPr/>
      </dsp:nvSpPr>
      <dsp:spPr>
        <a:xfrm>
          <a:off x="438150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Natural Resources Planner</a:t>
          </a:r>
          <a:endParaRPr lang="en-US" sz="2400" kern="1200" dirty="0"/>
        </a:p>
      </dsp:txBody>
      <dsp:txXfrm>
        <a:off x="4381500" y="548149"/>
        <a:ext cx="4381500" cy="465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6DC5-DE81-4688-A7AB-6257F3078825}">
      <dsp:nvSpPr>
        <dsp:cNvPr id="0" name=""/>
        <dsp:cNvSpPr/>
      </dsp:nvSpPr>
      <dsp:spPr>
        <a:xfrm>
          <a:off x="0" y="4625037"/>
          <a:ext cx="8763000" cy="10118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Specific Coordination</a:t>
          </a:r>
          <a:endParaRPr lang="en-US" sz="3000" kern="1200" dirty="0"/>
        </a:p>
      </dsp:txBody>
      <dsp:txXfrm>
        <a:off x="0" y="4625037"/>
        <a:ext cx="8763000" cy="546396"/>
      </dsp:txXfrm>
    </dsp:sp>
    <dsp:sp modelId="{777C1693-FDD1-46E0-A045-C2D9DD2E2AEF}">
      <dsp:nvSpPr>
        <dsp:cNvPr id="0" name=""/>
        <dsp:cNvSpPr/>
      </dsp:nvSpPr>
      <dsp:spPr>
        <a:xfrm>
          <a:off x="0" y="5151197"/>
          <a:ext cx="8763000" cy="46544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Limited staff—ensure follow-up</a:t>
          </a:r>
          <a:endParaRPr lang="en-US" sz="3000" kern="1200" dirty="0"/>
        </a:p>
      </dsp:txBody>
      <dsp:txXfrm>
        <a:off x="0" y="5151197"/>
        <a:ext cx="8763000" cy="465448"/>
      </dsp:txXfrm>
    </dsp:sp>
    <dsp:sp modelId="{811FE948-453B-4540-881A-A9C9301C89E2}">
      <dsp:nvSpPr>
        <dsp:cNvPr id="0" name=""/>
        <dsp:cNvSpPr/>
      </dsp:nvSpPr>
      <dsp:spPr>
        <a:xfrm rot="10800000">
          <a:off x="0" y="308399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Template Used</a:t>
          </a:r>
          <a:endParaRPr lang="en-US" sz="3000" kern="1200" dirty="0"/>
        </a:p>
      </dsp:txBody>
      <dsp:txXfrm rot="-10800000">
        <a:off x="0" y="3083997"/>
        <a:ext cx="8763000" cy="546232"/>
      </dsp:txXfrm>
    </dsp:sp>
    <dsp:sp modelId="{BA60CF0A-CF54-4DD7-A4B9-A1E47EE8BD93}">
      <dsp:nvSpPr>
        <dsp:cNvPr id="0" name=""/>
        <dsp:cNvSpPr/>
      </dsp:nvSpPr>
      <dsp:spPr>
        <a:xfrm>
          <a:off x="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Excel Spreadsheet</a:t>
          </a:r>
          <a:endParaRPr lang="en-US" sz="3000" kern="1200" dirty="0"/>
        </a:p>
      </dsp:txBody>
      <dsp:txXfrm>
        <a:off x="0" y="3630230"/>
        <a:ext cx="4381500" cy="465309"/>
      </dsp:txXfrm>
    </dsp:sp>
    <dsp:sp modelId="{DC38BC13-A1DA-41BA-82C9-0BE8E4550F65}">
      <dsp:nvSpPr>
        <dsp:cNvPr id="0" name=""/>
        <dsp:cNvSpPr/>
      </dsp:nvSpPr>
      <dsp:spPr>
        <a:xfrm>
          <a:off x="438150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3630230"/>
        <a:ext cx="4381500" cy="465309"/>
      </dsp:txXfrm>
    </dsp:sp>
    <dsp:sp modelId="{4D73D259-6735-407D-9AEA-DAB63996B7A1}">
      <dsp:nvSpPr>
        <dsp:cNvPr id="0" name=""/>
        <dsp:cNvSpPr/>
      </dsp:nvSpPr>
      <dsp:spPr>
        <a:xfrm rot="10800000">
          <a:off x="0" y="154295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EMAIL and Phone</a:t>
          </a:r>
          <a:endParaRPr lang="en-US" sz="3000" kern="1200" dirty="0"/>
        </a:p>
      </dsp:txBody>
      <dsp:txXfrm rot="-10800000">
        <a:off x="0" y="1542957"/>
        <a:ext cx="8763000" cy="546232"/>
      </dsp:txXfrm>
    </dsp:sp>
    <dsp:sp modelId="{D660A7EC-417D-4D7B-B306-EA3E56C2BF2E}">
      <dsp:nvSpPr>
        <dsp:cNvPr id="0" name=""/>
        <dsp:cNvSpPr/>
      </dsp:nvSpPr>
      <dsp:spPr>
        <a:xfrm>
          <a:off x="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thtesler@pa.gov</a:t>
          </a:r>
          <a:endParaRPr lang="en-US" sz="3000" kern="1200" dirty="0"/>
        </a:p>
      </dsp:txBody>
      <dsp:txXfrm>
        <a:off x="0" y="2089189"/>
        <a:ext cx="4381500" cy="465309"/>
      </dsp:txXfrm>
    </dsp:sp>
    <dsp:sp modelId="{C918F609-E9FA-4C46-B3B9-2CFF7051DF46}">
      <dsp:nvSpPr>
        <dsp:cNvPr id="0" name=""/>
        <dsp:cNvSpPr/>
      </dsp:nvSpPr>
      <dsp:spPr>
        <a:xfrm>
          <a:off x="438150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2089189"/>
        <a:ext cx="4381500" cy="465309"/>
      </dsp:txXfrm>
    </dsp:sp>
    <dsp:sp modelId="{F17E0F82-AD14-4F4D-9EF3-C451892F8889}">
      <dsp:nvSpPr>
        <dsp:cNvPr id="0" name=""/>
        <dsp:cNvSpPr/>
      </dsp:nvSpPr>
      <dsp:spPr>
        <a:xfrm rot="10800000">
          <a:off x="0" y="1916"/>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Jurisdiction </a:t>
          </a:r>
          <a:r>
            <a:rPr lang="en-US" sz="3000" kern="1200" dirty="0" err="1" smtClean="0"/>
            <a:t>POC</a:t>
          </a:r>
          <a:endParaRPr lang="en-US" sz="3000" kern="1200" dirty="0"/>
        </a:p>
      </dsp:txBody>
      <dsp:txXfrm rot="-10800000">
        <a:off x="0" y="1916"/>
        <a:ext cx="8763000" cy="546232"/>
      </dsp:txXfrm>
    </dsp:sp>
    <dsp:sp modelId="{CBB38494-3C7F-4548-A2BA-71E125D36EC6}">
      <dsp:nvSpPr>
        <dsp:cNvPr id="0" name=""/>
        <dsp:cNvSpPr/>
      </dsp:nvSpPr>
      <dsp:spPr>
        <a:xfrm>
          <a:off x="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Ted Tesler</a:t>
          </a:r>
          <a:endParaRPr lang="en-US" sz="3000" kern="1200" dirty="0"/>
        </a:p>
      </dsp:txBody>
      <dsp:txXfrm>
        <a:off x="0" y="548149"/>
        <a:ext cx="4381500" cy="465309"/>
      </dsp:txXfrm>
    </dsp:sp>
    <dsp:sp modelId="{6875F738-7FCA-4D09-852E-91384B9CDE1C}">
      <dsp:nvSpPr>
        <dsp:cNvPr id="0" name=""/>
        <dsp:cNvSpPr/>
      </dsp:nvSpPr>
      <dsp:spPr>
        <a:xfrm>
          <a:off x="438150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548149"/>
        <a:ext cx="4381500" cy="465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6DC5-DE81-4688-A7AB-6257F3078825}">
      <dsp:nvSpPr>
        <dsp:cNvPr id="0" name=""/>
        <dsp:cNvSpPr/>
      </dsp:nvSpPr>
      <dsp:spPr>
        <a:xfrm>
          <a:off x="0" y="4625037"/>
          <a:ext cx="8763000" cy="10118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0" kern="1200" dirty="0" smtClean="0"/>
            <a:t>Specific Coordination</a:t>
          </a:r>
          <a:endParaRPr lang="en-US" sz="3000" b="0" kern="1200" dirty="0"/>
        </a:p>
      </dsp:txBody>
      <dsp:txXfrm>
        <a:off x="0" y="4625037"/>
        <a:ext cx="8763000" cy="546396"/>
      </dsp:txXfrm>
    </dsp:sp>
    <dsp:sp modelId="{777C1693-FDD1-46E0-A045-C2D9DD2E2AEF}">
      <dsp:nvSpPr>
        <dsp:cNvPr id="0" name=""/>
        <dsp:cNvSpPr/>
      </dsp:nvSpPr>
      <dsp:spPr>
        <a:xfrm>
          <a:off x="0" y="5151197"/>
          <a:ext cx="8763000" cy="46544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err="1" smtClean="0"/>
            <a:t>DDOE</a:t>
          </a:r>
          <a:r>
            <a:rPr lang="en-US" sz="1800" kern="1200" dirty="0" smtClean="0"/>
            <a:t> emails Federal Facility leads to verify stormwater practices extracted from database to minimize duplicative reporting.</a:t>
          </a:r>
          <a:endParaRPr lang="en-US" sz="1800" kern="1200" dirty="0"/>
        </a:p>
      </dsp:txBody>
      <dsp:txXfrm>
        <a:off x="0" y="5151197"/>
        <a:ext cx="8763000" cy="465448"/>
      </dsp:txXfrm>
    </dsp:sp>
    <dsp:sp modelId="{811FE948-453B-4540-881A-A9C9301C89E2}">
      <dsp:nvSpPr>
        <dsp:cNvPr id="0" name=""/>
        <dsp:cNvSpPr/>
      </dsp:nvSpPr>
      <dsp:spPr>
        <a:xfrm rot="10800000">
          <a:off x="0" y="308399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0" kern="1200" dirty="0" smtClean="0"/>
            <a:t>Reporting Template Used</a:t>
          </a:r>
          <a:endParaRPr lang="en-US" sz="3000" b="0" kern="1200" dirty="0"/>
        </a:p>
      </dsp:txBody>
      <dsp:txXfrm rot="-10800000">
        <a:off x="0" y="3083997"/>
        <a:ext cx="8763000" cy="546232"/>
      </dsp:txXfrm>
    </dsp:sp>
    <dsp:sp modelId="{BA60CF0A-CF54-4DD7-A4B9-A1E47EE8BD93}">
      <dsp:nvSpPr>
        <dsp:cNvPr id="0" name=""/>
        <dsp:cNvSpPr/>
      </dsp:nvSpPr>
      <dsp:spPr>
        <a:xfrm>
          <a:off x="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Excel Spreadsheet</a:t>
          </a:r>
          <a:endParaRPr lang="en-US" sz="3000" kern="1200" dirty="0"/>
        </a:p>
      </dsp:txBody>
      <dsp:txXfrm>
        <a:off x="0" y="3630230"/>
        <a:ext cx="4381500" cy="465309"/>
      </dsp:txXfrm>
    </dsp:sp>
    <dsp:sp modelId="{DC38BC13-A1DA-41BA-82C9-0BE8E4550F65}">
      <dsp:nvSpPr>
        <dsp:cNvPr id="0" name=""/>
        <dsp:cNvSpPr/>
      </dsp:nvSpPr>
      <dsp:spPr>
        <a:xfrm>
          <a:off x="438150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3630230"/>
        <a:ext cx="4381500" cy="465309"/>
      </dsp:txXfrm>
    </dsp:sp>
    <dsp:sp modelId="{4D73D259-6735-407D-9AEA-DAB63996B7A1}">
      <dsp:nvSpPr>
        <dsp:cNvPr id="0" name=""/>
        <dsp:cNvSpPr/>
      </dsp:nvSpPr>
      <dsp:spPr>
        <a:xfrm rot="10800000">
          <a:off x="0" y="154295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0" kern="1200" dirty="0" smtClean="0"/>
            <a:t>EMAIL and Phone</a:t>
          </a:r>
          <a:endParaRPr lang="en-US" sz="3000" b="0" kern="1200" dirty="0"/>
        </a:p>
      </dsp:txBody>
      <dsp:txXfrm rot="-10800000">
        <a:off x="0" y="1542957"/>
        <a:ext cx="8763000" cy="546232"/>
      </dsp:txXfrm>
    </dsp:sp>
    <dsp:sp modelId="{D660A7EC-417D-4D7B-B306-EA3E56C2BF2E}">
      <dsp:nvSpPr>
        <dsp:cNvPr id="0" name=""/>
        <dsp:cNvSpPr/>
      </dsp:nvSpPr>
      <dsp:spPr>
        <a:xfrm>
          <a:off x="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luke.cole@dc.gov</a:t>
          </a:r>
          <a:endParaRPr lang="en-US" sz="3000" kern="1200" dirty="0"/>
        </a:p>
      </dsp:txBody>
      <dsp:txXfrm>
        <a:off x="0" y="2089189"/>
        <a:ext cx="4381500" cy="465309"/>
      </dsp:txXfrm>
    </dsp:sp>
    <dsp:sp modelId="{C918F609-E9FA-4C46-B3B9-2CFF7051DF46}">
      <dsp:nvSpPr>
        <dsp:cNvPr id="0" name=""/>
        <dsp:cNvSpPr/>
      </dsp:nvSpPr>
      <dsp:spPr>
        <a:xfrm>
          <a:off x="438150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(desk) 202-724-5348 (cell) 202-281-7634</a:t>
          </a:r>
          <a:endParaRPr lang="en-US" sz="1800" kern="1200" dirty="0"/>
        </a:p>
      </dsp:txBody>
      <dsp:txXfrm>
        <a:off x="4381500" y="2089189"/>
        <a:ext cx="4381500" cy="465309"/>
      </dsp:txXfrm>
    </dsp:sp>
    <dsp:sp modelId="{F17E0F82-AD14-4F4D-9EF3-C451892F8889}">
      <dsp:nvSpPr>
        <dsp:cNvPr id="0" name=""/>
        <dsp:cNvSpPr/>
      </dsp:nvSpPr>
      <dsp:spPr>
        <a:xfrm rot="10800000">
          <a:off x="0" y="1916"/>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0" kern="1200" dirty="0" smtClean="0"/>
            <a:t>Jurisdiction </a:t>
          </a:r>
          <a:r>
            <a:rPr lang="en-US" sz="3000" b="0" kern="1200" dirty="0" err="1" smtClean="0"/>
            <a:t>POC</a:t>
          </a:r>
          <a:endParaRPr lang="en-US" sz="3000" b="0" kern="1200" dirty="0"/>
        </a:p>
      </dsp:txBody>
      <dsp:txXfrm rot="-10800000">
        <a:off x="0" y="1916"/>
        <a:ext cx="8763000" cy="546232"/>
      </dsp:txXfrm>
    </dsp:sp>
    <dsp:sp modelId="{CBB38494-3C7F-4548-A2BA-71E125D36EC6}">
      <dsp:nvSpPr>
        <dsp:cNvPr id="0" name=""/>
        <dsp:cNvSpPr/>
      </dsp:nvSpPr>
      <dsp:spPr>
        <a:xfrm>
          <a:off x="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Luke Cole</a:t>
          </a:r>
          <a:endParaRPr lang="en-US" sz="3000" kern="1200" dirty="0"/>
        </a:p>
      </dsp:txBody>
      <dsp:txXfrm>
        <a:off x="0" y="548149"/>
        <a:ext cx="4381500" cy="465309"/>
      </dsp:txXfrm>
    </dsp:sp>
    <dsp:sp modelId="{6875F738-7FCA-4D09-852E-91384B9CDE1C}">
      <dsp:nvSpPr>
        <dsp:cNvPr id="0" name=""/>
        <dsp:cNvSpPr/>
      </dsp:nvSpPr>
      <dsp:spPr>
        <a:xfrm>
          <a:off x="438150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Tree Policy Coordinator</a:t>
          </a:r>
          <a:endParaRPr lang="en-US" sz="3000" kern="1200" dirty="0"/>
        </a:p>
      </dsp:txBody>
      <dsp:txXfrm>
        <a:off x="4381500" y="548149"/>
        <a:ext cx="4381500" cy="465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6DC5-DE81-4688-A7AB-6257F3078825}">
      <dsp:nvSpPr>
        <dsp:cNvPr id="0" name=""/>
        <dsp:cNvSpPr/>
      </dsp:nvSpPr>
      <dsp:spPr>
        <a:xfrm>
          <a:off x="0" y="4625037"/>
          <a:ext cx="8763000" cy="10118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Specific Coordination</a:t>
          </a:r>
          <a:endParaRPr lang="en-US" sz="3000" kern="1200" dirty="0"/>
        </a:p>
      </dsp:txBody>
      <dsp:txXfrm>
        <a:off x="0" y="4625037"/>
        <a:ext cx="8763000" cy="546396"/>
      </dsp:txXfrm>
    </dsp:sp>
    <dsp:sp modelId="{777C1693-FDD1-46E0-A045-C2D9DD2E2AEF}">
      <dsp:nvSpPr>
        <dsp:cNvPr id="0" name=""/>
        <dsp:cNvSpPr/>
      </dsp:nvSpPr>
      <dsp:spPr>
        <a:xfrm>
          <a:off x="0" y="5151197"/>
          <a:ext cx="8763000" cy="46544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
          </a:r>
          <a:br>
            <a:rPr lang="en-US" sz="3000" kern="1200" dirty="0" smtClean="0"/>
          </a:br>
          <a:endParaRPr lang="en-US" sz="3000" kern="1200" dirty="0"/>
        </a:p>
      </dsp:txBody>
      <dsp:txXfrm>
        <a:off x="0" y="5151197"/>
        <a:ext cx="8763000" cy="465448"/>
      </dsp:txXfrm>
    </dsp:sp>
    <dsp:sp modelId="{811FE948-453B-4540-881A-A9C9301C89E2}">
      <dsp:nvSpPr>
        <dsp:cNvPr id="0" name=""/>
        <dsp:cNvSpPr/>
      </dsp:nvSpPr>
      <dsp:spPr>
        <a:xfrm rot="10800000">
          <a:off x="0" y="308399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Template Used</a:t>
          </a:r>
          <a:endParaRPr lang="en-US" sz="3000" kern="1200" dirty="0"/>
        </a:p>
      </dsp:txBody>
      <dsp:txXfrm rot="-10800000">
        <a:off x="0" y="3083997"/>
        <a:ext cx="8763000" cy="546232"/>
      </dsp:txXfrm>
    </dsp:sp>
    <dsp:sp modelId="{BA60CF0A-CF54-4DD7-A4B9-A1E47EE8BD93}">
      <dsp:nvSpPr>
        <dsp:cNvPr id="0" name=""/>
        <dsp:cNvSpPr/>
      </dsp:nvSpPr>
      <dsp:spPr>
        <a:xfrm>
          <a:off x="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Excel</a:t>
          </a:r>
          <a:endParaRPr lang="en-US" sz="3000" kern="1200" dirty="0"/>
        </a:p>
      </dsp:txBody>
      <dsp:txXfrm>
        <a:off x="0" y="3630230"/>
        <a:ext cx="4381500" cy="465309"/>
      </dsp:txXfrm>
    </dsp:sp>
    <dsp:sp modelId="{DC38BC13-A1DA-41BA-82C9-0BE8E4550F65}">
      <dsp:nvSpPr>
        <dsp:cNvPr id="0" name=""/>
        <dsp:cNvSpPr/>
      </dsp:nvSpPr>
      <dsp:spPr>
        <a:xfrm>
          <a:off x="438150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3630230"/>
        <a:ext cx="4381500" cy="465309"/>
      </dsp:txXfrm>
    </dsp:sp>
    <dsp:sp modelId="{4D73D259-6735-407D-9AEA-DAB63996B7A1}">
      <dsp:nvSpPr>
        <dsp:cNvPr id="0" name=""/>
        <dsp:cNvSpPr/>
      </dsp:nvSpPr>
      <dsp:spPr>
        <a:xfrm rot="10800000">
          <a:off x="0" y="154295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EMAIL and Phone</a:t>
          </a:r>
          <a:endParaRPr lang="en-US" sz="3000" kern="1200" dirty="0"/>
        </a:p>
      </dsp:txBody>
      <dsp:txXfrm rot="-10800000">
        <a:off x="0" y="1542957"/>
        <a:ext cx="8763000" cy="546232"/>
      </dsp:txXfrm>
    </dsp:sp>
    <dsp:sp modelId="{D660A7EC-417D-4D7B-B306-EA3E56C2BF2E}">
      <dsp:nvSpPr>
        <dsp:cNvPr id="0" name=""/>
        <dsp:cNvSpPr/>
      </dsp:nvSpPr>
      <dsp:spPr>
        <a:xfrm>
          <a:off x="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Alana.c.hartman@wv.gov</a:t>
          </a:r>
          <a:endParaRPr lang="en-US" sz="2800" kern="1200" dirty="0"/>
        </a:p>
      </dsp:txBody>
      <dsp:txXfrm>
        <a:off x="0" y="2089189"/>
        <a:ext cx="4381500" cy="465309"/>
      </dsp:txXfrm>
    </dsp:sp>
    <dsp:sp modelId="{C918F609-E9FA-4C46-B3B9-2CFF7051DF46}">
      <dsp:nvSpPr>
        <dsp:cNvPr id="0" name=""/>
        <dsp:cNvSpPr/>
      </dsp:nvSpPr>
      <dsp:spPr>
        <a:xfrm>
          <a:off x="438150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304-822-7266 x 3623</a:t>
          </a:r>
          <a:endParaRPr lang="en-US" sz="3000" kern="1200" dirty="0"/>
        </a:p>
      </dsp:txBody>
      <dsp:txXfrm>
        <a:off x="4381500" y="2089189"/>
        <a:ext cx="4381500" cy="465309"/>
      </dsp:txXfrm>
    </dsp:sp>
    <dsp:sp modelId="{F17E0F82-AD14-4F4D-9EF3-C451892F8889}">
      <dsp:nvSpPr>
        <dsp:cNvPr id="0" name=""/>
        <dsp:cNvSpPr/>
      </dsp:nvSpPr>
      <dsp:spPr>
        <a:xfrm rot="10800000">
          <a:off x="0" y="1916"/>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Jurisdiction </a:t>
          </a:r>
          <a:r>
            <a:rPr lang="en-US" sz="3000" kern="1200" dirty="0" err="1" smtClean="0"/>
            <a:t>POC</a:t>
          </a:r>
          <a:endParaRPr lang="en-US" sz="3000" kern="1200" dirty="0"/>
        </a:p>
      </dsp:txBody>
      <dsp:txXfrm rot="-10800000">
        <a:off x="0" y="1916"/>
        <a:ext cx="8763000" cy="546232"/>
      </dsp:txXfrm>
    </dsp:sp>
    <dsp:sp modelId="{CBB38494-3C7F-4548-A2BA-71E125D36EC6}">
      <dsp:nvSpPr>
        <dsp:cNvPr id="0" name=""/>
        <dsp:cNvSpPr/>
      </dsp:nvSpPr>
      <dsp:spPr>
        <a:xfrm>
          <a:off x="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Alana Hartman</a:t>
          </a:r>
          <a:endParaRPr lang="en-US" sz="3000" kern="1200" dirty="0"/>
        </a:p>
      </dsp:txBody>
      <dsp:txXfrm>
        <a:off x="0" y="548149"/>
        <a:ext cx="4381500" cy="465309"/>
      </dsp:txXfrm>
    </dsp:sp>
    <dsp:sp modelId="{6875F738-7FCA-4D09-852E-91384B9CDE1C}">
      <dsp:nvSpPr>
        <dsp:cNvPr id="0" name=""/>
        <dsp:cNvSpPr/>
      </dsp:nvSpPr>
      <dsp:spPr>
        <a:xfrm>
          <a:off x="438150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Basin Coordinator</a:t>
          </a:r>
          <a:endParaRPr lang="en-US" sz="3000" kern="1200" dirty="0"/>
        </a:p>
      </dsp:txBody>
      <dsp:txXfrm>
        <a:off x="4381500" y="548149"/>
        <a:ext cx="4381500" cy="465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6DC5-DE81-4688-A7AB-6257F3078825}">
      <dsp:nvSpPr>
        <dsp:cNvPr id="0" name=""/>
        <dsp:cNvSpPr/>
      </dsp:nvSpPr>
      <dsp:spPr>
        <a:xfrm>
          <a:off x="0" y="4625037"/>
          <a:ext cx="8763000" cy="10118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Specific Coordination</a:t>
          </a:r>
          <a:endParaRPr lang="en-US" sz="3000" kern="1200" dirty="0"/>
        </a:p>
      </dsp:txBody>
      <dsp:txXfrm>
        <a:off x="0" y="4625037"/>
        <a:ext cx="8763000" cy="546396"/>
      </dsp:txXfrm>
    </dsp:sp>
    <dsp:sp modelId="{777C1693-FDD1-46E0-A045-C2D9DD2E2AEF}">
      <dsp:nvSpPr>
        <dsp:cNvPr id="0" name=""/>
        <dsp:cNvSpPr/>
      </dsp:nvSpPr>
      <dsp:spPr>
        <a:xfrm>
          <a:off x="0" y="5151197"/>
          <a:ext cx="8763000" cy="46544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
          </a:r>
          <a:br>
            <a:rPr lang="en-US" sz="3000" kern="1200" dirty="0" smtClean="0"/>
          </a:br>
          <a:endParaRPr lang="en-US" sz="3000" kern="1200" dirty="0"/>
        </a:p>
      </dsp:txBody>
      <dsp:txXfrm>
        <a:off x="0" y="5151197"/>
        <a:ext cx="8763000" cy="465448"/>
      </dsp:txXfrm>
    </dsp:sp>
    <dsp:sp modelId="{811FE948-453B-4540-881A-A9C9301C89E2}">
      <dsp:nvSpPr>
        <dsp:cNvPr id="0" name=""/>
        <dsp:cNvSpPr/>
      </dsp:nvSpPr>
      <dsp:spPr>
        <a:xfrm rot="10800000">
          <a:off x="0" y="308399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Template Used</a:t>
          </a:r>
          <a:endParaRPr lang="en-US" sz="3000" kern="1200" dirty="0"/>
        </a:p>
      </dsp:txBody>
      <dsp:txXfrm rot="-10800000">
        <a:off x="0" y="3083997"/>
        <a:ext cx="8763000" cy="546232"/>
      </dsp:txXfrm>
    </dsp:sp>
    <dsp:sp modelId="{BA60CF0A-CF54-4DD7-A4B9-A1E47EE8BD93}">
      <dsp:nvSpPr>
        <dsp:cNvPr id="0" name=""/>
        <dsp:cNvSpPr/>
      </dsp:nvSpPr>
      <dsp:spPr>
        <a:xfrm>
          <a:off x="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Excel</a:t>
          </a:r>
          <a:endParaRPr lang="en-US" sz="3000" kern="1200" dirty="0"/>
        </a:p>
      </dsp:txBody>
      <dsp:txXfrm>
        <a:off x="0" y="3630230"/>
        <a:ext cx="4381500" cy="465309"/>
      </dsp:txXfrm>
    </dsp:sp>
    <dsp:sp modelId="{DC38BC13-A1DA-41BA-82C9-0BE8E4550F65}">
      <dsp:nvSpPr>
        <dsp:cNvPr id="0" name=""/>
        <dsp:cNvSpPr/>
      </dsp:nvSpPr>
      <dsp:spPr>
        <a:xfrm>
          <a:off x="4381500" y="3630230"/>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381500" y="3630230"/>
        <a:ext cx="4381500" cy="465309"/>
      </dsp:txXfrm>
    </dsp:sp>
    <dsp:sp modelId="{4D73D259-6735-407D-9AEA-DAB63996B7A1}">
      <dsp:nvSpPr>
        <dsp:cNvPr id="0" name=""/>
        <dsp:cNvSpPr/>
      </dsp:nvSpPr>
      <dsp:spPr>
        <a:xfrm rot="10800000">
          <a:off x="0" y="1542957"/>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EMAIL and Phone</a:t>
          </a:r>
          <a:endParaRPr lang="en-US" sz="3000" kern="1200" dirty="0"/>
        </a:p>
      </dsp:txBody>
      <dsp:txXfrm rot="-10800000">
        <a:off x="0" y="1542957"/>
        <a:ext cx="8763000" cy="546232"/>
      </dsp:txXfrm>
    </dsp:sp>
    <dsp:sp modelId="{D660A7EC-417D-4D7B-B306-EA3E56C2BF2E}">
      <dsp:nvSpPr>
        <dsp:cNvPr id="0" name=""/>
        <dsp:cNvSpPr/>
      </dsp:nvSpPr>
      <dsp:spPr>
        <a:xfrm>
          <a:off x="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Alana.c.hartman@wv.gov</a:t>
          </a:r>
          <a:endParaRPr lang="en-US" sz="2800" kern="1200" dirty="0"/>
        </a:p>
      </dsp:txBody>
      <dsp:txXfrm>
        <a:off x="0" y="2089189"/>
        <a:ext cx="4381500" cy="465309"/>
      </dsp:txXfrm>
    </dsp:sp>
    <dsp:sp modelId="{C918F609-E9FA-4C46-B3B9-2CFF7051DF46}">
      <dsp:nvSpPr>
        <dsp:cNvPr id="0" name=""/>
        <dsp:cNvSpPr/>
      </dsp:nvSpPr>
      <dsp:spPr>
        <a:xfrm>
          <a:off x="4381500" y="208918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304-822-7266 x 3623</a:t>
          </a:r>
          <a:endParaRPr lang="en-US" sz="3000" kern="1200" dirty="0"/>
        </a:p>
      </dsp:txBody>
      <dsp:txXfrm>
        <a:off x="4381500" y="2089189"/>
        <a:ext cx="4381500" cy="465309"/>
      </dsp:txXfrm>
    </dsp:sp>
    <dsp:sp modelId="{F17E0F82-AD14-4F4D-9EF3-C451892F8889}">
      <dsp:nvSpPr>
        <dsp:cNvPr id="0" name=""/>
        <dsp:cNvSpPr/>
      </dsp:nvSpPr>
      <dsp:spPr>
        <a:xfrm rot="10800000">
          <a:off x="0" y="1916"/>
          <a:ext cx="8763000" cy="155621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Jurisdiction </a:t>
          </a:r>
          <a:r>
            <a:rPr lang="en-US" sz="3000" kern="1200" dirty="0" err="1" smtClean="0"/>
            <a:t>POC</a:t>
          </a:r>
          <a:endParaRPr lang="en-US" sz="3000" kern="1200" dirty="0"/>
        </a:p>
      </dsp:txBody>
      <dsp:txXfrm rot="-10800000">
        <a:off x="0" y="1916"/>
        <a:ext cx="8763000" cy="546232"/>
      </dsp:txXfrm>
    </dsp:sp>
    <dsp:sp modelId="{CBB38494-3C7F-4548-A2BA-71E125D36EC6}">
      <dsp:nvSpPr>
        <dsp:cNvPr id="0" name=""/>
        <dsp:cNvSpPr/>
      </dsp:nvSpPr>
      <dsp:spPr>
        <a:xfrm>
          <a:off x="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Alana Hartman</a:t>
          </a:r>
          <a:endParaRPr lang="en-US" sz="3000" kern="1200" dirty="0"/>
        </a:p>
      </dsp:txBody>
      <dsp:txXfrm>
        <a:off x="0" y="548149"/>
        <a:ext cx="4381500" cy="465309"/>
      </dsp:txXfrm>
    </dsp:sp>
    <dsp:sp modelId="{6875F738-7FCA-4D09-852E-91384B9CDE1C}">
      <dsp:nvSpPr>
        <dsp:cNvPr id="0" name=""/>
        <dsp:cNvSpPr/>
      </dsp:nvSpPr>
      <dsp:spPr>
        <a:xfrm>
          <a:off x="4381500" y="548149"/>
          <a:ext cx="4381500" cy="4653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Basin Coordinator</a:t>
          </a:r>
          <a:endParaRPr lang="en-US" sz="3000" kern="1200" dirty="0"/>
        </a:p>
      </dsp:txBody>
      <dsp:txXfrm>
        <a:off x="4381500" y="548149"/>
        <a:ext cx="4381500" cy="46530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806C5-3D5D-4319-A7B9-95AB1F34795C}" type="datetimeFigureOut">
              <a:rPr lang="en-US" smtClean="0"/>
              <a:t>6/11/2018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2DCE8-650C-43C2-83BC-B65723D2568E}" type="slidenum">
              <a:rPr lang="en-US" smtClean="0"/>
              <a:t>‹#›</a:t>
            </a:fld>
            <a:endParaRPr lang="en-US"/>
          </a:p>
        </p:txBody>
      </p:sp>
    </p:spTree>
    <p:extLst>
      <p:ext uri="{BB962C8B-B14F-4D97-AF65-F5344CB8AC3E}">
        <p14:creationId xmlns:p14="http://schemas.microsoft.com/office/powerpoint/2010/main" val="338421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items:  Need EPA and states to provide all </a:t>
            </a:r>
            <a:r>
              <a:rPr lang="en-US" dirty="0" err="1" smtClean="0"/>
              <a:t>POCs</a:t>
            </a:r>
            <a:r>
              <a:rPr lang="en-US" baseline="0" dirty="0" smtClean="0"/>
              <a:t> for reporting See slides…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1</a:t>
            </a:fld>
            <a:endParaRPr lang="en-US"/>
          </a:p>
        </p:txBody>
      </p:sp>
    </p:spTree>
    <p:extLst>
      <p:ext uri="{BB962C8B-B14F-4D97-AF65-F5344CB8AC3E}">
        <p14:creationId xmlns:p14="http://schemas.microsoft.com/office/powerpoint/2010/main" val="31987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FFWG</a:t>
            </a:r>
            <a:r>
              <a:rPr lang="en-US" altLang="en-US" dirty="0" smtClean="0"/>
              <a:t> agreed</a:t>
            </a:r>
            <a:r>
              <a:rPr lang="en-US" altLang="en-US" baseline="0" dirty="0" smtClean="0"/>
              <a:t> to keep it in.</a:t>
            </a:r>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8699" indent="-222495" defTabSz="911763" eaLnBrk="0" hangingPunct="0">
              <a:spcBef>
                <a:spcPct val="30000"/>
              </a:spcBef>
              <a:defRPr sz="1200">
                <a:solidFill>
                  <a:schemeClr val="tx1"/>
                </a:solidFill>
                <a:latin typeface="Times New Roman" pitchFamily="18" charset="0"/>
                <a:cs typeface="Times New Roman" pitchFamily="18" charset="0"/>
              </a:defRPr>
            </a:lvl3pPr>
            <a:lvl4pPr marL="1568356" indent="-222495" defTabSz="911763" eaLnBrk="0" hangingPunct="0">
              <a:spcBef>
                <a:spcPct val="30000"/>
              </a:spcBef>
              <a:defRPr sz="1200">
                <a:solidFill>
                  <a:schemeClr val="tx1"/>
                </a:solidFill>
                <a:latin typeface="Times New Roman" pitchFamily="18" charset="0"/>
                <a:cs typeface="Times New Roman" pitchFamily="18" charset="0"/>
              </a:defRPr>
            </a:lvl4pPr>
            <a:lvl5pPr marL="2014902" indent="-222495" defTabSz="911763" eaLnBrk="0" hangingPunct="0">
              <a:spcBef>
                <a:spcPct val="30000"/>
              </a:spcBef>
              <a:defRPr sz="1200">
                <a:solidFill>
                  <a:schemeClr val="tx1"/>
                </a:solidFill>
                <a:latin typeface="Times New Roman" pitchFamily="18" charset="0"/>
                <a:cs typeface="Times New Roman" pitchFamily="18" charset="0"/>
              </a:defRPr>
            </a:lvl5pPr>
            <a:lvl6pPr marL="2463004"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11106"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9207"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730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A8DE8AC-CBA1-4991-A955-69767C28C5E3}" type="slidenum">
              <a:rPr lang="en-US" altLang="en-US">
                <a:solidFill>
                  <a:prstClr val="black"/>
                </a:solidFill>
                <a:latin typeface="Garamond" pitchFamily="18" charset="0"/>
                <a:ea typeface="MS PGothic" pitchFamily="34" charset="-128"/>
              </a:rPr>
              <a:pPr eaLnBrk="1" hangingPunct="1">
                <a:spcBef>
                  <a:spcPct val="0"/>
                </a:spcBef>
              </a:pPr>
              <a:t>11</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3000" y="685800"/>
            <a:ext cx="4572000" cy="34290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8699" indent="-222495" defTabSz="911763" eaLnBrk="0" hangingPunct="0">
              <a:spcBef>
                <a:spcPct val="30000"/>
              </a:spcBef>
              <a:defRPr sz="1200">
                <a:solidFill>
                  <a:schemeClr val="tx1"/>
                </a:solidFill>
                <a:latin typeface="Times New Roman" pitchFamily="18" charset="0"/>
                <a:cs typeface="Times New Roman" pitchFamily="18" charset="0"/>
              </a:defRPr>
            </a:lvl3pPr>
            <a:lvl4pPr marL="1568356" indent="-222495" defTabSz="911763" eaLnBrk="0" hangingPunct="0">
              <a:spcBef>
                <a:spcPct val="30000"/>
              </a:spcBef>
              <a:defRPr sz="1200">
                <a:solidFill>
                  <a:schemeClr val="tx1"/>
                </a:solidFill>
                <a:latin typeface="Times New Roman" pitchFamily="18" charset="0"/>
                <a:cs typeface="Times New Roman" pitchFamily="18" charset="0"/>
              </a:defRPr>
            </a:lvl4pPr>
            <a:lvl5pPr marL="2016458" indent="-222495" defTabSz="911763" eaLnBrk="0" hangingPunct="0">
              <a:spcBef>
                <a:spcPct val="30000"/>
              </a:spcBef>
              <a:defRPr sz="1200">
                <a:solidFill>
                  <a:schemeClr val="tx1"/>
                </a:solidFill>
                <a:latin typeface="Times New Roman" pitchFamily="18" charset="0"/>
                <a:cs typeface="Times New Roman" pitchFamily="18" charset="0"/>
              </a:defRPr>
            </a:lvl5pPr>
            <a:lvl6pPr marL="246455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1266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6076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8865"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8620904-2096-4AAC-9996-4CC3C72262B6}" type="slidenum">
              <a:rPr lang="en-US" altLang="en-US">
                <a:solidFill>
                  <a:prstClr val="black"/>
                </a:solidFill>
                <a:latin typeface="Garamond" pitchFamily="18" charset="0"/>
              </a:rPr>
              <a:pPr eaLnBrk="1" hangingPunct="1">
                <a:spcBef>
                  <a:spcPct val="0"/>
                </a:spcBef>
              </a:pPr>
              <a:t>12</a:t>
            </a:fld>
            <a:endParaRPr lang="en-US" altLang="en-US">
              <a:solidFill>
                <a:prstClr val="black"/>
              </a:solidFill>
              <a:latin typeface="Garamond"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13</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14</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Greg to help;</a:t>
            </a:r>
            <a:r>
              <a:rPr lang="en-US" altLang="en-US" baseline="0" dirty="0" smtClean="0"/>
              <a:t> see discussion about </a:t>
            </a:r>
            <a:r>
              <a:rPr lang="en-US" altLang="en-US" baseline="0" dirty="0" err="1" smtClean="0"/>
              <a:t>FOD</a:t>
            </a:r>
            <a:r>
              <a:rPr lang="en-US" altLang="en-US" baseline="0" dirty="0" smtClean="0"/>
              <a:t>, FLC, and </a:t>
            </a:r>
            <a:r>
              <a:rPr lang="en-US" altLang="en-US" baseline="0" dirty="0" err="1" smtClean="0"/>
              <a:t>FFWG</a:t>
            </a:r>
            <a:r>
              <a:rPr lang="en-US" altLang="en-US" baseline="0" smtClean="0"/>
              <a:t>.</a:t>
            </a:r>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15</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1906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Programmatic milestones:</a:t>
            </a:r>
          </a:p>
          <a:p>
            <a:r>
              <a:rPr lang="en-US" dirty="0" smtClean="0"/>
              <a:t>Most</a:t>
            </a:r>
            <a:r>
              <a:rPr lang="en-US" baseline="0" dirty="0" smtClean="0"/>
              <a:t> come from the </a:t>
            </a:r>
            <a:r>
              <a:rPr lang="en-US" baseline="0" dirty="0" err="1" smtClean="0"/>
              <a:t>FOD</a:t>
            </a:r>
            <a:endParaRPr lang="en-US" baseline="0" dirty="0" smtClean="0"/>
          </a:p>
          <a:p>
            <a:r>
              <a:rPr lang="en-US" baseline="0" dirty="0" smtClean="0"/>
              <a:t>Add some language:  If a </a:t>
            </a:r>
            <a:r>
              <a:rPr lang="en-US" baseline="0" dirty="0" err="1" smtClean="0"/>
              <a:t>FF</a:t>
            </a:r>
            <a:r>
              <a:rPr lang="en-US" baseline="0" dirty="0" smtClean="0"/>
              <a:t> Representative they think is a programmatic milestone with a </a:t>
            </a:r>
            <a:r>
              <a:rPr lang="en-US" baseline="0" dirty="0" err="1" smtClean="0"/>
              <a:t>fcility</a:t>
            </a:r>
            <a:r>
              <a:rPr lang="en-US" baseline="0" dirty="0" smtClean="0"/>
              <a:t> focus that will help BMPs go in the ground later, that type has not </a:t>
            </a:r>
            <a:r>
              <a:rPr lang="en-US" baseline="0" dirty="0" err="1" smtClean="0"/>
              <a:t>bbeen</a:t>
            </a:r>
            <a:r>
              <a:rPr lang="en-US" baseline="0" dirty="0" smtClean="0"/>
              <a:t> real well defined and has only happened.  Examples of each one.</a:t>
            </a:r>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17</a:t>
            </a:fld>
            <a:endParaRPr lang="en-US"/>
          </a:p>
        </p:txBody>
      </p:sp>
    </p:spTree>
    <p:extLst>
      <p:ext uri="{BB962C8B-B14F-4D97-AF65-F5344CB8AC3E}">
        <p14:creationId xmlns:p14="http://schemas.microsoft.com/office/powerpoint/2010/main" val="171760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20</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21</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There</a:t>
            </a:r>
            <a:r>
              <a:rPr lang="en-US" altLang="en-US" baseline="0" dirty="0" smtClean="0"/>
              <a:t> may be more than one person to report to on the States.</a:t>
            </a:r>
          </a:p>
          <a:p>
            <a:pPr eaLnBrk="1" hangingPunct="1"/>
            <a:endParaRPr lang="en-US" altLang="en-US" baseline="0" dirty="0" smtClean="0"/>
          </a:p>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22</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the</a:t>
            </a:r>
            <a:r>
              <a:rPr lang="en-US" baseline="0" dirty="0" smtClean="0"/>
              <a:t> things the new people need to ready to contribute to.  Workplan so that the </a:t>
            </a:r>
            <a:r>
              <a:rPr lang="en-US" baseline="0" dirty="0" err="1" smtClean="0"/>
              <a:t>WG</a:t>
            </a:r>
            <a:r>
              <a:rPr lang="en-US" baseline="0" dirty="0" smtClean="0"/>
              <a:t> knows what we will be doing this year.</a:t>
            </a:r>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2</a:t>
            </a:fld>
            <a:endParaRPr lang="en-US"/>
          </a:p>
        </p:txBody>
      </p:sp>
    </p:spTree>
    <p:extLst>
      <p:ext uri="{BB962C8B-B14F-4D97-AF65-F5344CB8AC3E}">
        <p14:creationId xmlns:p14="http://schemas.microsoft.com/office/powerpoint/2010/main" val="25955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23</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24</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25</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26</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7142" indent="-222495" defTabSz="911763" eaLnBrk="0" hangingPunct="0">
              <a:spcBef>
                <a:spcPct val="30000"/>
              </a:spcBef>
              <a:defRPr sz="1200">
                <a:solidFill>
                  <a:schemeClr val="tx1"/>
                </a:solidFill>
                <a:latin typeface="Times New Roman" pitchFamily="18" charset="0"/>
                <a:cs typeface="Times New Roman" pitchFamily="18" charset="0"/>
              </a:defRPr>
            </a:lvl3pPr>
            <a:lvl4pPr marL="1566801" indent="-222495" defTabSz="911763" eaLnBrk="0" hangingPunct="0">
              <a:spcBef>
                <a:spcPct val="30000"/>
              </a:spcBef>
              <a:defRPr sz="1200">
                <a:solidFill>
                  <a:schemeClr val="tx1"/>
                </a:solidFill>
                <a:latin typeface="Times New Roman" pitchFamily="18" charset="0"/>
                <a:cs typeface="Times New Roman" pitchFamily="18" charset="0"/>
              </a:defRPr>
            </a:lvl4pPr>
            <a:lvl5pPr marL="2013346" indent="-222495" defTabSz="911763" eaLnBrk="0" hangingPunct="0">
              <a:spcBef>
                <a:spcPct val="30000"/>
              </a:spcBef>
              <a:defRPr sz="1200">
                <a:solidFill>
                  <a:schemeClr val="tx1"/>
                </a:solidFill>
                <a:latin typeface="Times New Roman" pitchFamily="18" charset="0"/>
                <a:cs typeface="Times New Roman" pitchFamily="18" charset="0"/>
              </a:defRPr>
            </a:lvl5pPr>
            <a:lvl6pPr marL="2461448"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0954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765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575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1FCF803-D1BA-4E0F-895C-3B309D4B9624}" type="slidenum">
              <a:rPr lang="en-US" altLang="en-US">
                <a:solidFill>
                  <a:prstClr val="black"/>
                </a:solidFill>
                <a:latin typeface="Garamond" pitchFamily="18" charset="0"/>
                <a:ea typeface="MS PGothic" pitchFamily="34" charset="-128"/>
              </a:rPr>
              <a:pPr eaLnBrk="1" hangingPunct="1">
                <a:spcBef>
                  <a:spcPct val="0"/>
                </a:spcBef>
              </a:pPr>
              <a:t>27</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Need a schematic that discusses our process/cycle:  Greg will take that back to see</a:t>
            </a:r>
          </a:p>
          <a:p>
            <a:r>
              <a:rPr lang="en-US" baseline="0" dirty="0" smtClean="0"/>
              <a:t>Start with federal lands (federal data layer), used to then develop estimated loads, and then we have our targets coordinated with </a:t>
            </a:r>
            <a:r>
              <a:rPr lang="en-US" baseline="0" dirty="0" err="1" smtClean="0"/>
              <a:t>LAPG</a:t>
            </a:r>
            <a:r>
              <a:rPr lang="en-US" baseline="0" dirty="0" smtClean="0"/>
              <a:t>, BMPs, Report progress, new tools to assess progress; cycle to revise plans and go forward.  Two-year milestones.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28</a:t>
            </a:fld>
            <a:endParaRPr lang="en-US"/>
          </a:p>
        </p:txBody>
      </p:sp>
    </p:spTree>
    <p:extLst>
      <p:ext uri="{BB962C8B-B14F-4D97-AF65-F5344CB8AC3E}">
        <p14:creationId xmlns:p14="http://schemas.microsoft.com/office/powerpoint/2010/main" val="278215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 will check with the data folks (Jeff/Matt…they may have something we can use) .</a:t>
            </a:r>
            <a:r>
              <a:rPr lang="en-US" baseline="0" dirty="0" smtClean="0"/>
              <a:t>  </a:t>
            </a:r>
            <a:r>
              <a:rPr lang="en-US" dirty="0" smtClean="0"/>
              <a:t>Get a few slides that get into the</a:t>
            </a:r>
            <a:r>
              <a:rPr lang="en-US" baseline="0" dirty="0" smtClean="0"/>
              <a:t> depth of this.  Ask the modeling workgroup.</a:t>
            </a:r>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29</a:t>
            </a:fld>
            <a:endParaRPr lang="en-US"/>
          </a:p>
        </p:txBody>
      </p:sp>
    </p:spTree>
    <p:extLst>
      <p:ext uri="{BB962C8B-B14F-4D97-AF65-F5344CB8AC3E}">
        <p14:creationId xmlns:p14="http://schemas.microsoft.com/office/powerpoint/2010/main" val="3486369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Reviewed</a:t>
            </a:r>
            <a:r>
              <a:rPr lang="en-US" baseline="0" dirty="0" smtClean="0"/>
              <a:t> glossary of terms and deleted ones that were</a:t>
            </a:r>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30</a:t>
            </a:fld>
            <a:endParaRPr lang="en-US"/>
          </a:p>
        </p:txBody>
      </p:sp>
    </p:spTree>
    <p:extLst>
      <p:ext uri="{BB962C8B-B14F-4D97-AF65-F5344CB8AC3E}">
        <p14:creationId xmlns:p14="http://schemas.microsoft.com/office/powerpoint/2010/main" val="2039040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Integrating Federal Facility Targets</a:t>
            </a:r>
            <a:r>
              <a:rPr lang="en-US" baseline="0" dirty="0" smtClean="0"/>
              <a:t> and integrating Local Area Planning Goals; because they are new—not sure how the </a:t>
            </a:r>
            <a:r>
              <a:rPr lang="en-US" baseline="0" dirty="0" err="1" smtClean="0"/>
              <a:t>FFTs</a:t>
            </a:r>
            <a:r>
              <a:rPr lang="en-US" baseline="0" dirty="0" smtClean="0"/>
              <a:t> will be coordinated with.  Good clarity that the </a:t>
            </a:r>
            <a:r>
              <a:rPr lang="en-US" baseline="0" dirty="0" err="1" smtClean="0"/>
              <a:t>FFT</a:t>
            </a:r>
            <a:r>
              <a:rPr lang="en-US" baseline="0" dirty="0" smtClean="0"/>
              <a:t> is a portion of those </a:t>
            </a:r>
            <a:r>
              <a:rPr lang="en-US" baseline="0" dirty="0" err="1" smtClean="0"/>
              <a:t>LAPGs</a:t>
            </a:r>
            <a:r>
              <a:rPr lang="en-US" baseline="0" dirty="0" smtClean="0"/>
              <a:t> that the jurisdictions base their WIPs around.</a:t>
            </a:r>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31</a:t>
            </a:fld>
            <a:endParaRPr lang="en-US"/>
          </a:p>
        </p:txBody>
      </p:sp>
    </p:spTree>
    <p:extLst>
      <p:ext uri="{BB962C8B-B14F-4D97-AF65-F5344CB8AC3E}">
        <p14:creationId xmlns:p14="http://schemas.microsoft.com/office/powerpoint/2010/main" val="203904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20254" indent="-222495" defTabSz="911763" eaLnBrk="0" hangingPunct="0">
              <a:spcBef>
                <a:spcPct val="30000"/>
              </a:spcBef>
              <a:defRPr sz="1200">
                <a:solidFill>
                  <a:schemeClr val="tx1"/>
                </a:solidFill>
                <a:latin typeface="Times New Roman" pitchFamily="18" charset="0"/>
                <a:cs typeface="Times New Roman" pitchFamily="18" charset="0"/>
              </a:defRPr>
            </a:lvl3pPr>
            <a:lvl4pPr marL="1568356" indent="-222495" defTabSz="911763" eaLnBrk="0" hangingPunct="0">
              <a:spcBef>
                <a:spcPct val="30000"/>
              </a:spcBef>
              <a:defRPr sz="1200">
                <a:solidFill>
                  <a:schemeClr val="tx1"/>
                </a:solidFill>
                <a:latin typeface="Times New Roman" pitchFamily="18" charset="0"/>
                <a:cs typeface="Times New Roman" pitchFamily="18" charset="0"/>
              </a:defRPr>
            </a:lvl4pPr>
            <a:lvl5pPr marL="2016458" indent="-222495" defTabSz="911763" eaLnBrk="0" hangingPunct="0">
              <a:spcBef>
                <a:spcPct val="30000"/>
              </a:spcBef>
              <a:defRPr sz="1200">
                <a:solidFill>
                  <a:schemeClr val="tx1"/>
                </a:solidFill>
                <a:latin typeface="Times New Roman" pitchFamily="18" charset="0"/>
                <a:cs typeface="Times New Roman" pitchFamily="18" charset="0"/>
              </a:defRPr>
            </a:lvl5pPr>
            <a:lvl6pPr marL="246455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1266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6076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8865"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759EA255-7841-4FA0-A929-9D953DC74777}" type="slidenum">
              <a:rPr lang="en-US" altLang="en-US">
                <a:solidFill>
                  <a:prstClr val="black"/>
                </a:solidFill>
                <a:latin typeface="Garamond" pitchFamily="18" charset="0"/>
                <a:ea typeface="MS PGothic" pitchFamily="34" charset="-128"/>
              </a:rPr>
              <a:pPr eaLnBrk="1" hangingPunct="1">
                <a:spcBef>
                  <a:spcPct val="0"/>
                </a:spcBef>
              </a:pPr>
              <a:t>32</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also have a larger and more regional partnership the guides the management of the restoration and protection efforts.  Those efforts for example, include fisheries management, public access, land conservation, wetlands.</a:t>
            </a:r>
          </a:p>
          <a:p>
            <a:endParaRPr lang="en-US" altLang="en-US" smtClean="0"/>
          </a:p>
          <a:p>
            <a:r>
              <a:rPr lang="en-US" altLang="en-US" smtClean="0"/>
              <a:t>It is authorized under the clean water act and establishes a bay program office and executive council, made up of governors of all 7 jurisdictions.  From the Executive Council there is an organizational structure the partnership follows, this is located in the back up slides.</a:t>
            </a:r>
          </a:p>
          <a:p>
            <a:endParaRPr lang="en-US" altLang="en-US" smtClean="0"/>
          </a:p>
          <a:p>
            <a:r>
              <a:rPr lang="en-US" altLang="en-US" smtClean="0"/>
              <a:t>Most recent efforts of the partnership include the signing of the 2014 Agreement, Management Strategies and development of 2016-2017 work plans.</a:t>
            </a:r>
          </a:p>
          <a:p>
            <a:endParaRPr lang="en-US" altLang="en-US" smtClean="0"/>
          </a:p>
          <a:p>
            <a:r>
              <a:rPr lang="en-US" altLang="en-US" smtClean="0"/>
              <a:t>Much of the partnership focus is on the Chesapeake Bay total maximum daily load or TMDL.  The partnership agreed that nitrogen, phosphorus and sediment are the main pollutants of concern for the bay and the jurisdictions developed plans to reduce pollution from specific sources, such as wastewater treatment plants, urban stormwater and agriculture.</a:t>
            </a:r>
          </a:p>
          <a:p>
            <a:endParaRPr lang="en-US" altLang="en-US" smtClean="0"/>
          </a:p>
          <a:p>
            <a:r>
              <a:rPr lang="en-US" altLang="en-US" smtClean="0"/>
              <a:t>And so before we get into the details of the CB TMDL, the next slide provides the key players of the partnership.</a:t>
            </a:r>
          </a:p>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defRPr sz="2400">
                <a:solidFill>
                  <a:schemeClr val="tx1"/>
                </a:solidFill>
                <a:latin typeface="Garamond" pitchFamily="18" charset="0"/>
                <a:cs typeface="Times New Roman" pitchFamily="18" charset="0"/>
              </a:defRPr>
            </a:lvl1pPr>
            <a:lvl2pPr marL="728165" indent="-280064" defTabSz="913319" eaLnBrk="0" hangingPunct="0">
              <a:defRPr sz="2400">
                <a:solidFill>
                  <a:schemeClr val="tx1"/>
                </a:solidFill>
                <a:latin typeface="Garamond" pitchFamily="18" charset="0"/>
                <a:cs typeface="Times New Roman" pitchFamily="18" charset="0"/>
              </a:defRPr>
            </a:lvl2pPr>
            <a:lvl3pPr marL="1120254" indent="-224051" defTabSz="913319" eaLnBrk="0" hangingPunct="0">
              <a:defRPr sz="2400">
                <a:solidFill>
                  <a:schemeClr val="tx1"/>
                </a:solidFill>
                <a:latin typeface="Garamond" pitchFamily="18" charset="0"/>
                <a:cs typeface="Times New Roman" pitchFamily="18" charset="0"/>
              </a:defRPr>
            </a:lvl3pPr>
            <a:lvl4pPr marL="1568356" indent="-224051" defTabSz="913319" eaLnBrk="0" hangingPunct="0">
              <a:defRPr sz="2400">
                <a:solidFill>
                  <a:schemeClr val="tx1"/>
                </a:solidFill>
                <a:latin typeface="Garamond" pitchFamily="18" charset="0"/>
                <a:cs typeface="Times New Roman" pitchFamily="18" charset="0"/>
              </a:defRPr>
            </a:lvl4pPr>
            <a:lvl5pPr marL="2016458" indent="-224051" defTabSz="913319" eaLnBrk="0" hangingPunct="0">
              <a:defRPr sz="2400">
                <a:solidFill>
                  <a:schemeClr val="tx1"/>
                </a:solidFill>
                <a:latin typeface="Garamond" pitchFamily="18" charset="0"/>
                <a:cs typeface="Times New Roman" pitchFamily="18" charset="0"/>
              </a:defRPr>
            </a:lvl5pPr>
            <a:lvl6pPr marL="2464559"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6pPr>
            <a:lvl7pPr marL="2912661"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7pPr>
            <a:lvl8pPr marL="3360763"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8pPr>
            <a:lvl9pPr marL="3808865"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9pPr>
          </a:lstStyle>
          <a:p>
            <a:pPr eaLnBrk="1" hangingPunct="1"/>
            <a:fld id="{09D8C349-6173-403A-85AF-2989A299FF46}" type="slidenum">
              <a:rPr lang="en-US" altLang="en-US" sz="1200">
                <a:solidFill>
                  <a:prstClr val="black"/>
                </a:solidFill>
              </a:rPr>
              <a:pPr eaLnBrk="1" hangingPunct="1"/>
              <a:t>3</a:t>
            </a:fld>
            <a:endParaRPr lang="en-US" altLang="en-US" sz="120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3000" y="685800"/>
            <a:ext cx="4572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20254" indent="-222495" defTabSz="911763" eaLnBrk="0" hangingPunct="0">
              <a:spcBef>
                <a:spcPct val="30000"/>
              </a:spcBef>
              <a:defRPr sz="1200">
                <a:solidFill>
                  <a:schemeClr val="tx1"/>
                </a:solidFill>
                <a:latin typeface="Times New Roman" pitchFamily="18" charset="0"/>
                <a:cs typeface="Times New Roman" pitchFamily="18" charset="0"/>
              </a:defRPr>
            </a:lvl3pPr>
            <a:lvl4pPr marL="1568356" indent="-222495" defTabSz="911763" eaLnBrk="0" hangingPunct="0">
              <a:spcBef>
                <a:spcPct val="30000"/>
              </a:spcBef>
              <a:defRPr sz="1200">
                <a:solidFill>
                  <a:schemeClr val="tx1"/>
                </a:solidFill>
                <a:latin typeface="Times New Roman" pitchFamily="18" charset="0"/>
                <a:cs typeface="Times New Roman" pitchFamily="18" charset="0"/>
              </a:defRPr>
            </a:lvl4pPr>
            <a:lvl5pPr marL="2016458" indent="-222495" defTabSz="911763" eaLnBrk="0" hangingPunct="0">
              <a:spcBef>
                <a:spcPct val="30000"/>
              </a:spcBef>
              <a:defRPr sz="1200">
                <a:solidFill>
                  <a:schemeClr val="tx1"/>
                </a:solidFill>
                <a:latin typeface="Times New Roman" pitchFamily="18" charset="0"/>
                <a:cs typeface="Times New Roman" pitchFamily="18" charset="0"/>
              </a:defRPr>
            </a:lvl5pPr>
            <a:lvl6pPr marL="246455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1266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6076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8865"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FD93A80-27B2-4EC5-BF64-C43F934C7861}" type="slidenum">
              <a:rPr lang="en-US" altLang="en-US">
                <a:solidFill>
                  <a:prstClr val="black"/>
                </a:solidFill>
                <a:latin typeface="Garamond" pitchFamily="18" charset="0"/>
                <a:ea typeface="MS PGothic" pitchFamily="34" charset="-128"/>
              </a:rPr>
              <a:pPr eaLnBrk="1" hangingPunct="1">
                <a:spcBef>
                  <a:spcPct val="0"/>
                </a:spcBef>
              </a:pPr>
              <a:t>33</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3000" y="685800"/>
            <a:ext cx="4572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a </a:t>
            </a:r>
            <a:r>
              <a:rPr lang="en-US" altLang="en-US" dirty="0" err="1" smtClean="0"/>
              <a:t>LAPG</a:t>
            </a:r>
            <a:r>
              <a:rPr lang="en-US" altLang="en-US" dirty="0" smtClean="0"/>
              <a:t>…</a:t>
            </a:r>
          </a:p>
          <a:p>
            <a:r>
              <a:rPr lang="en-US" altLang="en-US" dirty="0" smtClean="0"/>
              <a:t>Don’t have a sense on how they will be developed by the Jurisdiction.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20254" indent="-222495" defTabSz="911763" eaLnBrk="0" hangingPunct="0">
              <a:spcBef>
                <a:spcPct val="30000"/>
              </a:spcBef>
              <a:defRPr sz="1200">
                <a:solidFill>
                  <a:schemeClr val="tx1"/>
                </a:solidFill>
                <a:latin typeface="Times New Roman" pitchFamily="18" charset="0"/>
                <a:cs typeface="Times New Roman" pitchFamily="18" charset="0"/>
              </a:defRPr>
            </a:lvl3pPr>
            <a:lvl4pPr marL="1568356" indent="-222495" defTabSz="911763" eaLnBrk="0" hangingPunct="0">
              <a:spcBef>
                <a:spcPct val="30000"/>
              </a:spcBef>
              <a:defRPr sz="1200">
                <a:solidFill>
                  <a:schemeClr val="tx1"/>
                </a:solidFill>
                <a:latin typeface="Times New Roman" pitchFamily="18" charset="0"/>
                <a:cs typeface="Times New Roman" pitchFamily="18" charset="0"/>
              </a:defRPr>
            </a:lvl4pPr>
            <a:lvl5pPr marL="2016458" indent="-222495" defTabSz="911763" eaLnBrk="0" hangingPunct="0">
              <a:spcBef>
                <a:spcPct val="30000"/>
              </a:spcBef>
              <a:defRPr sz="1200">
                <a:solidFill>
                  <a:schemeClr val="tx1"/>
                </a:solidFill>
                <a:latin typeface="Times New Roman" pitchFamily="18" charset="0"/>
                <a:cs typeface="Times New Roman" pitchFamily="18" charset="0"/>
              </a:defRPr>
            </a:lvl5pPr>
            <a:lvl6pPr marL="246455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12661"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60763"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8865"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FD93A80-27B2-4EC5-BF64-C43F934C7861}" type="slidenum">
              <a:rPr lang="en-US" altLang="en-US">
                <a:solidFill>
                  <a:prstClr val="black"/>
                </a:solidFill>
                <a:latin typeface="Garamond" pitchFamily="18" charset="0"/>
                <a:ea typeface="MS PGothic" pitchFamily="34" charset="-128"/>
              </a:rPr>
              <a:pPr eaLnBrk="1" hangingPunct="1">
                <a:spcBef>
                  <a:spcPct val="0"/>
                </a:spcBef>
              </a:pPr>
              <a:t>34</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35</a:t>
            </a:fld>
            <a:endParaRPr lang="en-US"/>
          </a:p>
        </p:txBody>
      </p:sp>
    </p:spTree>
    <p:extLst>
      <p:ext uri="{BB962C8B-B14F-4D97-AF65-F5344CB8AC3E}">
        <p14:creationId xmlns:p14="http://schemas.microsoft.com/office/powerpoint/2010/main" val="2039040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36</a:t>
            </a:fld>
            <a:endParaRPr lang="en-US"/>
          </a:p>
        </p:txBody>
      </p:sp>
    </p:spTree>
    <p:extLst>
      <p:ext uri="{BB962C8B-B14F-4D97-AF65-F5344CB8AC3E}">
        <p14:creationId xmlns:p14="http://schemas.microsoft.com/office/powerpoint/2010/main" val="203904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4</a:t>
            </a:fld>
            <a:endParaRPr lang="en-US"/>
          </a:p>
        </p:txBody>
      </p:sp>
    </p:spTree>
    <p:extLst>
      <p:ext uri="{BB962C8B-B14F-4D97-AF65-F5344CB8AC3E}">
        <p14:creationId xmlns:p14="http://schemas.microsoft.com/office/powerpoint/2010/main" val="207554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6</a:t>
            </a:fld>
            <a:endParaRPr lang="en-US"/>
          </a:p>
        </p:txBody>
      </p:sp>
    </p:spTree>
    <p:extLst>
      <p:ext uri="{BB962C8B-B14F-4D97-AF65-F5344CB8AC3E}">
        <p14:creationId xmlns:p14="http://schemas.microsoft.com/office/powerpoint/2010/main" val="203904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19" eaLnBrk="0" hangingPunct="0">
              <a:defRPr sz="2400">
                <a:solidFill>
                  <a:schemeClr val="tx1"/>
                </a:solidFill>
                <a:latin typeface="Garamond" pitchFamily="18" charset="0"/>
                <a:cs typeface="Times New Roman" pitchFamily="18" charset="0"/>
              </a:defRPr>
            </a:lvl1pPr>
            <a:lvl2pPr marL="728165" indent="-280064" defTabSz="913319" eaLnBrk="0" hangingPunct="0">
              <a:defRPr sz="2400">
                <a:solidFill>
                  <a:schemeClr val="tx1"/>
                </a:solidFill>
                <a:latin typeface="Garamond" pitchFamily="18" charset="0"/>
                <a:cs typeface="Times New Roman" pitchFamily="18" charset="0"/>
              </a:defRPr>
            </a:lvl2pPr>
            <a:lvl3pPr marL="1120254" indent="-224051" defTabSz="913319" eaLnBrk="0" hangingPunct="0">
              <a:defRPr sz="2400">
                <a:solidFill>
                  <a:schemeClr val="tx1"/>
                </a:solidFill>
                <a:latin typeface="Garamond" pitchFamily="18" charset="0"/>
                <a:cs typeface="Times New Roman" pitchFamily="18" charset="0"/>
              </a:defRPr>
            </a:lvl3pPr>
            <a:lvl4pPr marL="1568356" indent="-224051" defTabSz="913319" eaLnBrk="0" hangingPunct="0">
              <a:defRPr sz="2400">
                <a:solidFill>
                  <a:schemeClr val="tx1"/>
                </a:solidFill>
                <a:latin typeface="Garamond" pitchFamily="18" charset="0"/>
                <a:cs typeface="Times New Roman" pitchFamily="18" charset="0"/>
              </a:defRPr>
            </a:lvl4pPr>
            <a:lvl5pPr marL="2016458" indent="-224051" defTabSz="913319" eaLnBrk="0" hangingPunct="0">
              <a:defRPr sz="2400">
                <a:solidFill>
                  <a:schemeClr val="tx1"/>
                </a:solidFill>
                <a:latin typeface="Garamond" pitchFamily="18" charset="0"/>
                <a:cs typeface="Times New Roman" pitchFamily="18" charset="0"/>
              </a:defRPr>
            </a:lvl5pPr>
            <a:lvl6pPr marL="2464559"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6pPr>
            <a:lvl7pPr marL="2912661"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7pPr>
            <a:lvl8pPr marL="3360763"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8pPr>
            <a:lvl9pPr marL="3808865" indent="-224051" defTabSz="913319" eaLnBrk="0" fontAlgn="base" hangingPunct="0">
              <a:spcBef>
                <a:spcPct val="0"/>
              </a:spcBef>
              <a:spcAft>
                <a:spcPct val="0"/>
              </a:spcAft>
              <a:defRPr sz="2400">
                <a:solidFill>
                  <a:schemeClr val="tx1"/>
                </a:solidFill>
                <a:latin typeface="Garamond" pitchFamily="18" charset="0"/>
                <a:cs typeface="Times New Roman" pitchFamily="18" charset="0"/>
              </a:defRPr>
            </a:lvl9pPr>
          </a:lstStyle>
          <a:p>
            <a:pPr eaLnBrk="1" hangingPunct="1"/>
            <a:fld id="{09D8C349-6173-403A-85AF-2989A299FF46}" type="slidenum">
              <a:rPr lang="en-US" altLang="en-US" sz="1200">
                <a:solidFill>
                  <a:prstClr val="black"/>
                </a:solidFill>
              </a:rPr>
              <a:pPr eaLnBrk="1" hangingPunct="1"/>
              <a:t>7</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8699" indent="-222495" defTabSz="911763" eaLnBrk="0" hangingPunct="0">
              <a:spcBef>
                <a:spcPct val="30000"/>
              </a:spcBef>
              <a:defRPr sz="1200">
                <a:solidFill>
                  <a:schemeClr val="tx1"/>
                </a:solidFill>
                <a:latin typeface="Times New Roman" pitchFamily="18" charset="0"/>
                <a:cs typeface="Times New Roman" pitchFamily="18" charset="0"/>
              </a:defRPr>
            </a:lvl3pPr>
            <a:lvl4pPr marL="1568356" indent="-222495" defTabSz="911763" eaLnBrk="0" hangingPunct="0">
              <a:spcBef>
                <a:spcPct val="30000"/>
              </a:spcBef>
              <a:defRPr sz="1200">
                <a:solidFill>
                  <a:schemeClr val="tx1"/>
                </a:solidFill>
                <a:latin typeface="Times New Roman" pitchFamily="18" charset="0"/>
                <a:cs typeface="Times New Roman" pitchFamily="18" charset="0"/>
              </a:defRPr>
            </a:lvl4pPr>
            <a:lvl5pPr marL="2014902" indent="-222495" defTabSz="911763" eaLnBrk="0" hangingPunct="0">
              <a:spcBef>
                <a:spcPct val="30000"/>
              </a:spcBef>
              <a:defRPr sz="1200">
                <a:solidFill>
                  <a:schemeClr val="tx1"/>
                </a:solidFill>
                <a:latin typeface="Times New Roman" pitchFamily="18" charset="0"/>
                <a:cs typeface="Times New Roman" pitchFamily="18" charset="0"/>
              </a:defRPr>
            </a:lvl5pPr>
            <a:lvl6pPr marL="2463004"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11106"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9207"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730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377B8C2-E351-4E64-86F2-35E1AB0DEBEE}" type="slidenum">
              <a:rPr lang="en-US" altLang="en-US">
                <a:solidFill>
                  <a:prstClr val="black"/>
                </a:solidFill>
                <a:latin typeface="Garamond" pitchFamily="18" charset="0"/>
                <a:ea typeface="MS PGothic" pitchFamily="34" charset="-128"/>
              </a:rPr>
              <a:pPr eaLnBrk="1" hangingPunct="1">
                <a:spcBef>
                  <a:spcPct val="0"/>
                </a:spcBef>
              </a:pPr>
              <a:t>8</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hyperlink</a:t>
            </a:r>
            <a:r>
              <a:rPr lang="en-US" baseline="0" dirty="0" smtClean="0"/>
              <a:t> to Agreement</a:t>
            </a:r>
            <a:endParaRPr lang="en-US" dirty="0"/>
          </a:p>
        </p:txBody>
      </p:sp>
      <p:sp>
        <p:nvSpPr>
          <p:cNvPr id="4" name="Slide Number Placeholder 3"/>
          <p:cNvSpPr>
            <a:spLocks noGrp="1"/>
          </p:cNvSpPr>
          <p:nvPr>
            <p:ph type="sldNum" sz="quarter" idx="10"/>
          </p:nvPr>
        </p:nvSpPr>
        <p:spPr/>
        <p:txBody>
          <a:bodyPr/>
          <a:lstStyle/>
          <a:p>
            <a:fld id="{1E42DCE8-650C-43C2-83BC-B65723D2568E}" type="slidenum">
              <a:rPr lang="en-US" smtClean="0"/>
              <a:t>9</a:t>
            </a:fld>
            <a:endParaRPr lang="en-US"/>
          </a:p>
        </p:txBody>
      </p:sp>
    </p:spTree>
    <p:extLst>
      <p:ext uri="{BB962C8B-B14F-4D97-AF65-F5344CB8AC3E}">
        <p14:creationId xmlns:p14="http://schemas.microsoft.com/office/powerpoint/2010/main" val="155248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43000" y="685800"/>
            <a:ext cx="4572000" cy="3429000"/>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Include hyperlink to EO</a:t>
            </a:r>
            <a:r>
              <a:rPr lang="en-US" altLang="en-US" baseline="0" dirty="0" smtClean="0"/>
              <a:t> and Strategy</a:t>
            </a:r>
          </a:p>
          <a:p>
            <a:endParaRPr lang="en-US" altLang="en-US" baseline="0" dirty="0" smtClean="0"/>
          </a:p>
          <a:p>
            <a:r>
              <a:rPr lang="en-US" altLang="en-US" baseline="0" dirty="0" smtClean="0"/>
              <a:t>Mention </a:t>
            </a:r>
            <a:r>
              <a:rPr lang="en-US" altLang="en-US" baseline="0" dirty="0" err="1" smtClean="0"/>
              <a:t>FOD</a:t>
            </a:r>
            <a:endParaRPr lang="en-US"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63" eaLnBrk="0" hangingPunct="0">
              <a:spcBef>
                <a:spcPct val="30000"/>
              </a:spcBef>
              <a:defRPr sz="1200">
                <a:solidFill>
                  <a:schemeClr val="tx1"/>
                </a:solidFill>
                <a:latin typeface="Times New Roman" pitchFamily="18" charset="0"/>
                <a:cs typeface="Times New Roman" pitchFamily="18" charset="0"/>
              </a:defRPr>
            </a:lvl1pPr>
            <a:lvl2pPr marL="726610" indent="-278508" defTabSz="911763" eaLnBrk="0" hangingPunct="0">
              <a:spcBef>
                <a:spcPct val="30000"/>
              </a:spcBef>
              <a:defRPr sz="1200">
                <a:solidFill>
                  <a:schemeClr val="tx1"/>
                </a:solidFill>
                <a:latin typeface="Times New Roman" pitchFamily="18" charset="0"/>
                <a:cs typeface="Times New Roman" pitchFamily="18" charset="0"/>
              </a:defRPr>
            </a:lvl2pPr>
            <a:lvl3pPr marL="1118699" indent="-222495" defTabSz="911763" eaLnBrk="0" hangingPunct="0">
              <a:spcBef>
                <a:spcPct val="30000"/>
              </a:spcBef>
              <a:defRPr sz="1200">
                <a:solidFill>
                  <a:schemeClr val="tx1"/>
                </a:solidFill>
                <a:latin typeface="Times New Roman" pitchFamily="18" charset="0"/>
                <a:cs typeface="Times New Roman" pitchFamily="18" charset="0"/>
              </a:defRPr>
            </a:lvl3pPr>
            <a:lvl4pPr marL="1568356" indent="-222495" defTabSz="911763" eaLnBrk="0" hangingPunct="0">
              <a:spcBef>
                <a:spcPct val="30000"/>
              </a:spcBef>
              <a:defRPr sz="1200">
                <a:solidFill>
                  <a:schemeClr val="tx1"/>
                </a:solidFill>
                <a:latin typeface="Times New Roman" pitchFamily="18" charset="0"/>
                <a:cs typeface="Times New Roman" pitchFamily="18" charset="0"/>
              </a:defRPr>
            </a:lvl4pPr>
            <a:lvl5pPr marL="2014902" indent="-222495" defTabSz="911763" eaLnBrk="0" hangingPunct="0">
              <a:spcBef>
                <a:spcPct val="30000"/>
              </a:spcBef>
              <a:defRPr sz="1200">
                <a:solidFill>
                  <a:schemeClr val="tx1"/>
                </a:solidFill>
                <a:latin typeface="Times New Roman" pitchFamily="18" charset="0"/>
                <a:cs typeface="Times New Roman" pitchFamily="18" charset="0"/>
              </a:defRPr>
            </a:lvl5pPr>
            <a:lvl6pPr marL="2463004"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11106"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59207"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07309" indent="-222495" defTabSz="91176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46D41DFB-EFFE-4FFF-A353-75DAAB5A24CD}" type="slidenum">
              <a:rPr lang="en-US" altLang="en-US">
                <a:solidFill>
                  <a:prstClr val="black"/>
                </a:solidFill>
                <a:latin typeface="Garamond" pitchFamily="18" charset="0"/>
                <a:ea typeface="MS PGothic" pitchFamily="34" charset="-128"/>
              </a:rPr>
              <a:pPr eaLnBrk="1" hangingPunct="1">
                <a:spcBef>
                  <a:spcPct val="0"/>
                </a:spcBef>
              </a:pPr>
              <a:t>10</a:t>
            </a:fld>
            <a:endParaRPr lang="en-US" altLang="en-US">
              <a:solidFill>
                <a:prstClr val="black"/>
              </a:solidFill>
              <a:latin typeface="Garamond" pitchFamily="18"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801" y="457200"/>
            <a:ext cx="8534401"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9711395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AE5960E9-9915-48B5-AB8C-72A146AE57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8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801" y="457200"/>
            <a:ext cx="8534401"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2184410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37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4" y="914404"/>
            <a:ext cx="8620125" cy="457201"/>
          </a:xfrm>
        </p:spPr>
        <p:txBody>
          <a:bodyPr lIns="0" anchor="b">
            <a:normAutofit/>
          </a:bodyPr>
          <a:lstStyle>
            <a:lvl1pPr marL="0" indent="0">
              <a:buNone/>
              <a:defRPr sz="1800">
                <a:solidFill>
                  <a:srgbClr val="262626"/>
                </a:solidFill>
                <a:latin typeface="Franklin Gothic Book" pitchFamily="34" charset="0"/>
              </a:defRPr>
            </a:lvl1pPr>
            <a:lvl2pPr marL="419109" indent="0">
              <a:buNone/>
              <a:defRPr sz="1700"/>
            </a:lvl2pPr>
            <a:lvl3pPr marL="838219" indent="0">
              <a:buNone/>
              <a:defRPr sz="1500"/>
            </a:lvl3pPr>
            <a:lvl4pPr marL="1257329" indent="0">
              <a:buNone/>
              <a:defRPr sz="1300"/>
            </a:lvl4pPr>
            <a:lvl5pPr marL="1676438" indent="0">
              <a:buNone/>
              <a:defRPr sz="1300"/>
            </a:lvl5pPr>
            <a:lvl6pPr marL="2095548" indent="0">
              <a:buNone/>
              <a:defRPr sz="1300"/>
            </a:lvl6pPr>
            <a:lvl7pPr marL="2514657" indent="0">
              <a:buNone/>
              <a:defRPr sz="1300"/>
            </a:lvl7pPr>
            <a:lvl8pPr marL="2933767" indent="0">
              <a:buNone/>
              <a:defRPr sz="1300"/>
            </a:lvl8pPr>
            <a:lvl9pPr marL="3352876" indent="0">
              <a:buNone/>
              <a:defRPr sz="13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3565081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801" y="1598241"/>
            <a:ext cx="5943601" cy="742189"/>
          </a:xfrm>
        </p:spPr>
        <p:txBody>
          <a:bodyPr lIns="0" tIns="0" anchor="t" anchorCtr="0">
            <a:normAutofit/>
          </a:bodyPr>
          <a:lstStyle>
            <a:lvl1pPr marL="0" indent="0">
              <a:lnSpc>
                <a:spcPct val="85000"/>
              </a:lnSpc>
              <a:spcBef>
                <a:spcPts val="0"/>
              </a:spcBef>
              <a:buNone/>
              <a:defRPr sz="26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marL="945907" indent="-209555">
              <a:defRPr sz="1800">
                <a:solidFill>
                  <a:schemeClr val="tx1">
                    <a:lumMod val="85000"/>
                    <a:lumOff val="15000"/>
                  </a:schemeClr>
                </a:solidFill>
              </a:defRPr>
            </a:lvl4pPr>
            <a:lvl5pPr marL="1101618" indent="-155711">
              <a:defRPr sz="1800">
                <a:solidFill>
                  <a:srgbClr val="262626"/>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400800" y="6086573"/>
            <a:ext cx="2438400" cy="304800"/>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4"/>
            <a:ext cx="2427514" cy="4419599"/>
          </a:xfrm>
        </p:spPr>
        <p:txBody>
          <a:bodyPr/>
          <a:lstStyle>
            <a:lvl1pPr marL="0" indent="0" algn="l">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11959525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80"/>
            <a:ext cx="2438400" cy="377471"/>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1" name="Text Placeholder 3"/>
          <p:cNvSpPr>
            <a:spLocks noGrp="1"/>
          </p:cNvSpPr>
          <p:nvPr>
            <p:ph type="body" sz="half" idx="12"/>
          </p:nvPr>
        </p:nvSpPr>
        <p:spPr>
          <a:xfrm>
            <a:off x="6379128" y="6018342"/>
            <a:ext cx="2438400" cy="371573"/>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7"/>
            <a:ext cx="5791200"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945907" indent="-209555">
              <a:defRPr>
                <a:solidFill>
                  <a:schemeClr val="tx1">
                    <a:lumMod val="85000"/>
                    <a:lumOff val="15000"/>
                  </a:schemeClr>
                </a:solidFill>
              </a:defRPr>
            </a:lvl4pPr>
            <a:lvl5pPr marL="1101618" indent="-155711">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dirty="0"/>
          </a:p>
        </p:txBody>
      </p:sp>
      <p:sp>
        <p:nvSpPr>
          <p:cNvPr id="14" name="Picture Placeholder 2"/>
          <p:cNvSpPr>
            <a:spLocks noGrp="1"/>
          </p:cNvSpPr>
          <p:nvPr>
            <p:ph type="pic" idx="11"/>
          </p:nvPr>
        </p:nvSpPr>
        <p:spPr>
          <a:xfrm>
            <a:off x="6379030" y="4198969"/>
            <a:ext cx="2438400" cy="1733746"/>
          </a:xfrm>
        </p:spPr>
        <p:txBody>
          <a:bodyPr/>
          <a:lstStyle>
            <a:lvl1pPr marL="0" indent="0">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7025354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1765683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a:defRPr sz="1700">
                <a:solidFill>
                  <a:schemeClr val="tx1">
                    <a:lumMod val="85000"/>
                    <a:lumOff val="15000"/>
                  </a:schemeClr>
                </a:solidFill>
              </a:defRPr>
            </a:lvl4pPr>
            <a:lvl5pPr>
              <a:defRPr sz="1700">
                <a:solidFill>
                  <a:srgbClr val="262626"/>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203"/>
            <a:ext cx="4160520" cy="4800601"/>
          </a:xfrm>
        </p:spPr>
        <p:txBody>
          <a:bodyPr tIns="0" b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a:defRPr sz="1700">
                <a:solidFill>
                  <a:schemeClr val="tx1">
                    <a:lumMod val="85000"/>
                    <a:lumOff val="15000"/>
                  </a:schemeClr>
                </a:solidFill>
              </a:defRPr>
            </a:lvl4pPr>
            <a:lvl5pPr>
              <a:defRPr sz="1700">
                <a:solidFill>
                  <a:srgbClr val="262626"/>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29584174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2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304800" y="1963868"/>
            <a:ext cx="4160520" cy="4436935"/>
          </a:xfrm>
        </p:spPr>
        <p:txBody>
          <a:bodyPr tIns="0" bIns="0">
            <a:normAutofit/>
          </a:bodyPr>
          <a:lstStyle>
            <a:lvl1pPr>
              <a:lnSpc>
                <a:spcPct val="95000"/>
              </a:lnSpc>
              <a:defRPr sz="2200">
                <a:solidFill>
                  <a:schemeClr val="tx1">
                    <a:lumMod val="85000"/>
                    <a:lumOff val="15000"/>
                  </a:schemeClr>
                </a:solidFill>
              </a:defRPr>
            </a:lvl1pPr>
            <a:lvl2pPr marL="419109" indent="-189181">
              <a:tabLst/>
              <a:defRPr sz="1800">
                <a:solidFill>
                  <a:schemeClr val="tx1">
                    <a:lumMod val="85000"/>
                    <a:lumOff val="15000"/>
                  </a:schemeClr>
                </a:solidFill>
              </a:defRPr>
            </a:lvl2pPr>
            <a:lvl3pPr marL="574821" indent="-155711">
              <a:defRPr sz="1700">
                <a:solidFill>
                  <a:schemeClr val="tx1">
                    <a:lumMod val="85000"/>
                    <a:lumOff val="15000"/>
                  </a:schemeClr>
                </a:solidFill>
              </a:defRPr>
            </a:lvl3pPr>
            <a:lvl4pPr marL="736352" indent="-161533">
              <a:defRPr sz="1500">
                <a:solidFill>
                  <a:schemeClr val="tx1">
                    <a:lumMod val="85000"/>
                    <a:lumOff val="15000"/>
                  </a:schemeClr>
                </a:solidFill>
              </a:defRPr>
            </a:lvl4pPr>
            <a:lvl5pPr marL="892064" indent="-155711">
              <a:defRPr sz="1500">
                <a:solidFill>
                  <a:schemeClr val="tx1">
                    <a:lumMod val="95000"/>
                    <a:lumOff val="5000"/>
                  </a:schemeClr>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2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Master text styles</a:t>
            </a:r>
          </a:p>
        </p:txBody>
      </p:sp>
      <p:sp>
        <p:nvSpPr>
          <p:cNvPr id="10" name="Content Placeholder 3"/>
          <p:cNvSpPr>
            <a:spLocks noGrp="1"/>
          </p:cNvSpPr>
          <p:nvPr>
            <p:ph sz="half" idx="15"/>
          </p:nvPr>
        </p:nvSpPr>
        <p:spPr>
          <a:xfrm>
            <a:off x="4669971" y="1963868"/>
            <a:ext cx="4160520" cy="4436935"/>
          </a:xfrm>
        </p:spPr>
        <p:txBody>
          <a:bodyPr tIns="0" bIns="0">
            <a:normAutofit/>
          </a:bodyPr>
          <a:lstStyle>
            <a:lvl1pPr>
              <a:lnSpc>
                <a:spcPct val="95000"/>
              </a:lnSpc>
              <a:defRPr sz="2200">
                <a:solidFill>
                  <a:schemeClr val="tx1">
                    <a:lumMod val="85000"/>
                    <a:lumOff val="15000"/>
                  </a:schemeClr>
                </a:solidFill>
              </a:defRPr>
            </a:lvl1pPr>
            <a:lvl2pPr marL="419109" indent="-189181">
              <a:tabLst/>
              <a:defRPr sz="1800">
                <a:solidFill>
                  <a:schemeClr val="tx1">
                    <a:lumMod val="85000"/>
                    <a:lumOff val="15000"/>
                  </a:schemeClr>
                </a:solidFill>
              </a:defRPr>
            </a:lvl2pPr>
            <a:lvl3pPr marL="574821" indent="-155711">
              <a:defRPr sz="1700">
                <a:solidFill>
                  <a:schemeClr val="tx1">
                    <a:lumMod val="85000"/>
                    <a:lumOff val="15000"/>
                  </a:schemeClr>
                </a:solidFill>
              </a:defRPr>
            </a:lvl3pPr>
            <a:lvl4pPr marL="736352" indent="-161533">
              <a:defRPr sz="1500">
                <a:solidFill>
                  <a:schemeClr val="tx1">
                    <a:lumMod val="85000"/>
                    <a:lumOff val="15000"/>
                  </a:schemeClr>
                </a:solidFill>
              </a:defRPr>
            </a:lvl4pPr>
            <a:lvl5pPr marL="892064" indent="-155711">
              <a:defRPr sz="1500">
                <a:solidFill>
                  <a:schemeClr val="tx1">
                    <a:lumMod val="95000"/>
                    <a:lumOff val="5000"/>
                  </a:schemeClr>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23459500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2"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13455029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E2307-1E40-4E12-8716-25BFDA8E7013}" type="datetime1">
              <a:rPr lang="en-US" smtClean="0"/>
              <a:pPr/>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A439EBC-153D-478E-88C4-5602D28CAF0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56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37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6" y="914406"/>
            <a:ext cx="8620125" cy="457201"/>
          </a:xfrm>
        </p:spPr>
        <p:txBody>
          <a:bodyPr lIns="0" anchor="b">
            <a:normAutofit/>
          </a:bodyPr>
          <a:lstStyle>
            <a:lvl1pPr marL="0" indent="0">
              <a:buNone/>
              <a:defRPr sz="1800">
                <a:solidFill>
                  <a:srgbClr val="262626"/>
                </a:solidFill>
                <a:latin typeface="Franklin Gothic Book" pitchFamily="34" charset="0"/>
              </a:defRPr>
            </a:lvl1pPr>
            <a:lvl2pPr marL="419109" indent="0">
              <a:buNone/>
              <a:defRPr sz="1700"/>
            </a:lvl2pPr>
            <a:lvl3pPr marL="838219" indent="0">
              <a:buNone/>
              <a:defRPr sz="1500"/>
            </a:lvl3pPr>
            <a:lvl4pPr marL="1257329" indent="0">
              <a:buNone/>
              <a:defRPr sz="1300"/>
            </a:lvl4pPr>
            <a:lvl5pPr marL="1676438" indent="0">
              <a:buNone/>
              <a:defRPr sz="1300"/>
            </a:lvl5pPr>
            <a:lvl6pPr marL="2095548" indent="0">
              <a:buNone/>
              <a:defRPr sz="1300"/>
            </a:lvl6pPr>
            <a:lvl7pPr marL="2514657" indent="0">
              <a:buNone/>
              <a:defRPr sz="1300"/>
            </a:lvl7pPr>
            <a:lvl8pPr marL="2933767" indent="0">
              <a:buNone/>
              <a:defRPr sz="1300"/>
            </a:lvl8pPr>
            <a:lvl9pPr marL="3352876" indent="0">
              <a:buNone/>
              <a:defRPr sz="13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21335382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2714818-984F-4759-BF72-A33BDC1963BD}" type="datetime1">
              <a:rPr lang="en-US" smtClean="0"/>
              <a:pPr/>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5960E9-9915-48B5-AB8C-72A146AE577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940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800" y="457200"/>
            <a:ext cx="8534401"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6437851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37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1" y="914401"/>
            <a:ext cx="8620125" cy="457201"/>
          </a:xfrm>
        </p:spPr>
        <p:txBody>
          <a:bodyPr lIns="0" anchor="b">
            <a:normAutofit/>
          </a:bodyPr>
          <a:lstStyle>
            <a:lvl1pPr marL="0" indent="0">
              <a:buNone/>
              <a:defRPr sz="1800">
                <a:solidFill>
                  <a:srgbClr val="262626"/>
                </a:solidFill>
                <a:latin typeface="Franklin Gothic Book" pitchFamily="34" charset="0"/>
              </a:defRPr>
            </a:lvl1pPr>
            <a:lvl2pPr marL="419109" indent="0">
              <a:buNone/>
              <a:defRPr sz="1700"/>
            </a:lvl2pPr>
            <a:lvl3pPr marL="838219" indent="0">
              <a:buNone/>
              <a:defRPr sz="1500"/>
            </a:lvl3pPr>
            <a:lvl4pPr marL="1257329" indent="0">
              <a:buNone/>
              <a:defRPr sz="1300"/>
            </a:lvl4pPr>
            <a:lvl5pPr marL="1676438" indent="0">
              <a:buNone/>
              <a:defRPr sz="1300"/>
            </a:lvl5pPr>
            <a:lvl6pPr marL="2095548" indent="0">
              <a:buNone/>
              <a:defRPr sz="1300"/>
            </a:lvl6pPr>
            <a:lvl7pPr marL="2514657" indent="0">
              <a:buNone/>
              <a:defRPr sz="1300"/>
            </a:lvl7pPr>
            <a:lvl8pPr marL="2933767" indent="0">
              <a:buNone/>
              <a:defRPr sz="1300"/>
            </a:lvl8pPr>
            <a:lvl9pPr marL="3352876" indent="0">
              <a:buNone/>
              <a:defRPr sz="13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1166160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800" y="1598240"/>
            <a:ext cx="5943601" cy="742189"/>
          </a:xfrm>
        </p:spPr>
        <p:txBody>
          <a:bodyPr lIns="0" tIns="0" anchor="t" anchorCtr="0">
            <a:normAutofit/>
          </a:bodyPr>
          <a:lstStyle>
            <a:lvl1pPr marL="0" indent="0">
              <a:lnSpc>
                <a:spcPct val="85000"/>
              </a:lnSpc>
              <a:spcBef>
                <a:spcPts val="0"/>
              </a:spcBef>
              <a:buNone/>
              <a:defRPr sz="26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marL="945907" indent="-209555">
              <a:defRPr sz="1800">
                <a:solidFill>
                  <a:schemeClr val="tx1">
                    <a:lumMod val="85000"/>
                    <a:lumOff val="15000"/>
                  </a:schemeClr>
                </a:solidFill>
              </a:defRPr>
            </a:lvl4pPr>
            <a:lvl5pPr marL="1101618" indent="-155711">
              <a:defRPr sz="1800">
                <a:solidFill>
                  <a:srgbClr val="262626"/>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400800" y="6086573"/>
            <a:ext cx="2438400" cy="304800"/>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1"/>
            <a:ext cx="2427514" cy="4419599"/>
          </a:xfrm>
        </p:spPr>
        <p:txBody>
          <a:bodyPr/>
          <a:lstStyle>
            <a:lvl1pPr marL="0" indent="0" algn="l">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10376173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80"/>
            <a:ext cx="2438400" cy="377471"/>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1" name="Text Placeholder 3"/>
          <p:cNvSpPr>
            <a:spLocks noGrp="1"/>
          </p:cNvSpPr>
          <p:nvPr>
            <p:ph type="body" sz="half" idx="12"/>
          </p:nvPr>
        </p:nvSpPr>
        <p:spPr>
          <a:xfrm>
            <a:off x="6379128" y="6018342"/>
            <a:ext cx="2438400" cy="371573"/>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4"/>
            <a:ext cx="5791200"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945907" indent="-209555">
              <a:defRPr>
                <a:solidFill>
                  <a:schemeClr val="tx1">
                    <a:lumMod val="85000"/>
                    <a:lumOff val="15000"/>
                  </a:schemeClr>
                </a:solidFill>
              </a:defRPr>
            </a:lvl4pPr>
            <a:lvl5pPr marL="1101618" indent="-155711">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dirty="0"/>
          </a:p>
        </p:txBody>
      </p:sp>
      <p:sp>
        <p:nvSpPr>
          <p:cNvPr id="14" name="Picture Placeholder 2"/>
          <p:cNvSpPr>
            <a:spLocks noGrp="1"/>
          </p:cNvSpPr>
          <p:nvPr>
            <p:ph type="pic" idx="11"/>
          </p:nvPr>
        </p:nvSpPr>
        <p:spPr>
          <a:xfrm>
            <a:off x="6379030" y="4198969"/>
            <a:ext cx="2438400" cy="1733746"/>
          </a:xfrm>
        </p:spPr>
        <p:txBody>
          <a:bodyPr/>
          <a:lstStyle>
            <a:lvl1pPr marL="0" indent="0">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7155023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24985603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a:defRPr sz="1700">
                <a:solidFill>
                  <a:schemeClr val="tx1">
                    <a:lumMod val="85000"/>
                    <a:lumOff val="15000"/>
                  </a:schemeClr>
                </a:solidFill>
              </a:defRPr>
            </a:lvl4pPr>
            <a:lvl5pPr>
              <a:defRPr sz="1700">
                <a:solidFill>
                  <a:srgbClr val="262626"/>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200"/>
            <a:ext cx="4160520" cy="4800601"/>
          </a:xfrm>
        </p:spPr>
        <p:txBody>
          <a:bodyPr tIns="0" b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a:defRPr sz="1700">
                <a:solidFill>
                  <a:schemeClr val="tx1">
                    <a:lumMod val="85000"/>
                    <a:lumOff val="15000"/>
                  </a:schemeClr>
                </a:solidFill>
              </a:defRPr>
            </a:lvl4pPr>
            <a:lvl5pPr>
              <a:defRPr sz="1700">
                <a:solidFill>
                  <a:srgbClr val="262626"/>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194596913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2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304800" y="1963865"/>
            <a:ext cx="4160520" cy="4436935"/>
          </a:xfrm>
        </p:spPr>
        <p:txBody>
          <a:bodyPr tIns="0" bIns="0">
            <a:normAutofit/>
          </a:bodyPr>
          <a:lstStyle>
            <a:lvl1pPr>
              <a:lnSpc>
                <a:spcPct val="95000"/>
              </a:lnSpc>
              <a:defRPr sz="2200">
                <a:solidFill>
                  <a:schemeClr val="tx1">
                    <a:lumMod val="85000"/>
                    <a:lumOff val="15000"/>
                  </a:schemeClr>
                </a:solidFill>
              </a:defRPr>
            </a:lvl1pPr>
            <a:lvl2pPr marL="419109" indent="-189181">
              <a:tabLst/>
              <a:defRPr sz="1800">
                <a:solidFill>
                  <a:schemeClr val="tx1">
                    <a:lumMod val="85000"/>
                    <a:lumOff val="15000"/>
                  </a:schemeClr>
                </a:solidFill>
              </a:defRPr>
            </a:lvl2pPr>
            <a:lvl3pPr marL="574821" indent="-155711">
              <a:defRPr sz="1700">
                <a:solidFill>
                  <a:schemeClr val="tx1">
                    <a:lumMod val="85000"/>
                    <a:lumOff val="15000"/>
                  </a:schemeClr>
                </a:solidFill>
              </a:defRPr>
            </a:lvl3pPr>
            <a:lvl4pPr marL="736352" indent="-161533">
              <a:defRPr sz="1500">
                <a:solidFill>
                  <a:schemeClr val="tx1">
                    <a:lumMod val="85000"/>
                    <a:lumOff val="15000"/>
                  </a:schemeClr>
                </a:solidFill>
              </a:defRPr>
            </a:lvl4pPr>
            <a:lvl5pPr marL="892064" indent="-155711">
              <a:defRPr sz="1500">
                <a:solidFill>
                  <a:schemeClr val="tx1">
                    <a:lumMod val="95000"/>
                    <a:lumOff val="5000"/>
                  </a:schemeClr>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2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Master text styles</a:t>
            </a:r>
          </a:p>
        </p:txBody>
      </p:sp>
      <p:sp>
        <p:nvSpPr>
          <p:cNvPr id="10" name="Content Placeholder 3"/>
          <p:cNvSpPr>
            <a:spLocks noGrp="1"/>
          </p:cNvSpPr>
          <p:nvPr>
            <p:ph sz="half" idx="15"/>
          </p:nvPr>
        </p:nvSpPr>
        <p:spPr>
          <a:xfrm>
            <a:off x="4669971" y="1963865"/>
            <a:ext cx="4160520" cy="4436935"/>
          </a:xfrm>
        </p:spPr>
        <p:txBody>
          <a:bodyPr tIns="0" bIns="0">
            <a:normAutofit/>
          </a:bodyPr>
          <a:lstStyle>
            <a:lvl1pPr>
              <a:lnSpc>
                <a:spcPct val="95000"/>
              </a:lnSpc>
              <a:defRPr sz="2200">
                <a:solidFill>
                  <a:schemeClr val="tx1">
                    <a:lumMod val="85000"/>
                    <a:lumOff val="15000"/>
                  </a:schemeClr>
                </a:solidFill>
              </a:defRPr>
            </a:lvl1pPr>
            <a:lvl2pPr marL="419109" indent="-189181">
              <a:tabLst/>
              <a:defRPr sz="1800">
                <a:solidFill>
                  <a:schemeClr val="tx1">
                    <a:lumMod val="85000"/>
                    <a:lumOff val="15000"/>
                  </a:schemeClr>
                </a:solidFill>
              </a:defRPr>
            </a:lvl2pPr>
            <a:lvl3pPr marL="574821" indent="-155711">
              <a:defRPr sz="1700">
                <a:solidFill>
                  <a:schemeClr val="tx1">
                    <a:lumMod val="85000"/>
                    <a:lumOff val="15000"/>
                  </a:schemeClr>
                </a:solidFill>
              </a:defRPr>
            </a:lvl3pPr>
            <a:lvl4pPr marL="736352" indent="-161533">
              <a:defRPr sz="1500">
                <a:solidFill>
                  <a:schemeClr val="tx1">
                    <a:lumMod val="85000"/>
                    <a:lumOff val="15000"/>
                  </a:schemeClr>
                </a:solidFill>
              </a:defRPr>
            </a:lvl4pPr>
            <a:lvl5pPr marL="892064" indent="-155711">
              <a:defRPr sz="1500">
                <a:solidFill>
                  <a:schemeClr val="tx1">
                    <a:lumMod val="95000"/>
                    <a:lumOff val="5000"/>
                  </a:schemeClr>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7349409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2"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26053039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E2307-1E40-4E12-8716-25BFDA8E7013}" type="datetime1">
              <a:rPr lang="en-US" smtClean="0"/>
              <a:pPr/>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A439EBC-153D-478E-88C4-5602D28CAF0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56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801" y="1598241"/>
            <a:ext cx="5943601" cy="742189"/>
          </a:xfrm>
        </p:spPr>
        <p:txBody>
          <a:bodyPr lIns="0" tIns="0" anchor="t" anchorCtr="0">
            <a:normAutofit/>
          </a:bodyPr>
          <a:lstStyle>
            <a:lvl1pPr marL="0" indent="0">
              <a:lnSpc>
                <a:spcPct val="85000"/>
              </a:lnSpc>
              <a:spcBef>
                <a:spcPts val="0"/>
              </a:spcBef>
              <a:buNone/>
              <a:defRPr sz="26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marL="945907" indent="-209555">
              <a:defRPr sz="1800">
                <a:solidFill>
                  <a:schemeClr val="tx1">
                    <a:lumMod val="85000"/>
                    <a:lumOff val="15000"/>
                  </a:schemeClr>
                </a:solidFill>
              </a:defRPr>
            </a:lvl4pPr>
            <a:lvl5pPr marL="1101618" indent="-155711">
              <a:defRPr sz="1800">
                <a:solidFill>
                  <a:srgbClr val="262626"/>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400800" y="6086573"/>
            <a:ext cx="2438400" cy="304800"/>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6"/>
            <a:ext cx="2427514" cy="4419599"/>
          </a:xfrm>
        </p:spPr>
        <p:txBody>
          <a:bodyPr/>
          <a:lstStyle>
            <a:lvl1pPr marL="0" indent="0" algn="l">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0212476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2714818-984F-4759-BF72-A33BDC1963BD}" type="datetime1">
              <a:rPr lang="en-US" smtClean="0"/>
              <a:pPr/>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5960E9-9915-48B5-AB8C-72A146AE577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940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80"/>
            <a:ext cx="2438400" cy="377471"/>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1" name="Text Placeholder 3"/>
          <p:cNvSpPr>
            <a:spLocks noGrp="1"/>
          </p:cNvSpPr>
          <p:nvPr>
            <p:ph type="body" sz="half" idx="12"/>
          </p:nvPr>
        </p:nvSpPr>
        <p:spPr>
          <a:xfrm>
            <a:off x="6379128" y="6018342"/>
            <a:ext cx="2438400" cy="371573"/>
          </a:xfrm>
        </p:spPr>
        <p:txBody>
          <a:bodyPr lIns="0" tIns="0" rIns="0" bIns="0"/>
          <a:lstStyle>
            <a:lvl1pPr marL="0" indent="0">
              <a:buNone/>
              <a:defRPr sz="1300">
                <a:solidFill>
                  <a:schemeClr val="tx1">
                    <a:lumMod val="85000"/>
                    <a:lumOff val="15000"/>
                  </a:schemeClr>
                </a:solidFill>
              </a:defRPr>
            </a:lvl1pPr>
            <a:lvl2pPr marL="419109" indent="0">
              <a:buNone/>
              <a:defRPr sz="1100"/>
            </a:lvl2pPr>
            <a:lvl3pPr marL="838219" indent="0">
              <a:buNone/>
              <a:defRPr sz="900"/>
            </a:lvl3pPr>
            <a:lvl4pPr marL="1257329" indent="0">
              <a:buNone/>
              <a:defRPr sz="800"/>
            </a:lvl4pPr>
            <a:lvl5pPr marL="1676438" indent="0">
              <a:buNone/>
              <a:defRPr sz="800"/>
            </a:lvl5pPr>
            <a:lvl6pPr marL="2095548" indent="0">
              <a:buNone/>
              <a:defRPr sz="800"/>
            </a:lvl6pPr>
            <a:lvl7pPr marL="2514657" indent="0">
              <a:buNone/>
              <a:defRPr sz="800"/>
            </a:lvl7pPr>
            <a:lvl8pPr marL="2933767" indent="0">
              <a:buNone/>
              <a:defRPr sz="800"/>
            </a:lvl8pPr>
            <a:lvl9pPr marL="3352876" indent="0">
              <a:buNone/>
              <a:defRPr sz="8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9"/>
            <a:ext cx="5791200"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945907" indent="-209555">
              <a:defRPr>
                <a:solidFill>
                  <a:schemeClr val="tx1">
                    <a:lumMod val="85000"/>
                    <a:lumOff val="15000"/>
                  </a:schemeClr>
                </a:solidFill>
              </a:defRPr>
            </a:lvl4pPr>
            <a:lvl5pPr marL="1101618" indent="-155711">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dirty="0"/>
          </a:p>
        </p:txBody>
      </p:sp>
      <p:sp>
        <p:nvSpPr>
          <p:cNvPr id="14" name="Picture Placeholder 2"/>
          <p:cNvSpPr>
            <a:spLocks noGrp="1"/>
          </p:cNvSpPr>
          <p:nvPr>
            <p:ph type="pic" idx="11"/>
          </p:nvPr>
        </p:nvSpPr>
        <p:spPr>
          <a:xfrm>
            <a:off x="6379030" y="4198969"/>
            <a:ext cx="2438400" cy="1733746"/>
          </a:xfrm>
        </p:spPr>
        <p:txBody>
          <a:bodyPr/>
          <a:lstStyle>
            <a:lvl1pPr marL="0" indent="0">
              <a:buNone/>
              <a:defRPr sz="2900">
                <a:solidFill>
                  <a:schemeClr val="tx1">
                    <a:lumMod val="85000"/>
                    <a:lumOff val="15000"/>
                  </a:schemeClr>
                </a:solidFill>
              </a:defRPr>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25709996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11851342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a:defRPr sz="1700">
                <a:solidFill>
                  <a:schemeClr val="tx1">
                    <a:lumMod val="85000"/>
                    <a:lumOff val="15000"/>
                  </a:schemeClr>
                </a:solidFill>
              </a:defRPr>
            </a:lvl4pPr>
            <a:lvl5pPr>
              <a:defRPr sz="1700">
                <a:solidFill>
                  <a:srgbClr val="262626"/>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205"/>
            <a:ext cx="4160520" cy="4800601"/>
          </a:xfrm>
        </p:spPr>
        <p:txBody>
          <a:bodyPr tIns="0" bIns="0">
            <a:normAutofit/>
          </a:bodyPr>
          <a:lstStyle>
            <a:lvl1pPr>
              <a:defRPr sz="2600">
                <a:solidFill>
                  <a:schemeClr val="tx1">
                    <a:lumMod val="85000"/>
                    <a:lumOff val="15000"/>
                  </a:schemeClr>
                </a:solidFill>
              </a:defRPr>
            </a:lvl1pPr>
            <a:lvl2pPr>
              <a:defRPr sz="2200">
                <a:solidFill>
                  <a:schemeClr val="tx1">
                    <a:lumMod val="85000"/>
                    <a:lumOff val="15000"/>
                  </a:schemeClr>
                </a:solidFill>
              </a:defRPr>
            </a:lvl2pPr>
            <a:lvl3pPr>
              <a:defRPr sz="1800">
                <a:solidFill>
                  <a:schemeClr val="tx1">
                    <a:lumMod val="85000"/>
                    <a:lumOff val="15000"/>
                  </a:schemeClr>
                </a:solidFill>
              </a:defRPr>
            </a:lvl3pPr>
            <a:lvl4pPr>
              <a:defRPr sz="1700">
                <a:solidFill>
                  <a:schemeClr val="tx1">
                    <a:lumMod val="85000"/>
                    <a:lumOff val="15000"/>
                  </a:schemeClr>
                </a:solidFill>
              </a:defRPr>
            </a:lvl4pPr>
            <a:lvl5pPr>
              <a:defRPr sz="1700">
                <a:solidFill>
                  <a:srgbClr val="262626"/>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40145547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2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304800" y="1963870"/>
            <a:ext cx="4160520" cy="4436935"/>
          </a:xfrm>
        </p:spPr>
        <p:txBody>
          <a:bodyPr tIns="0" bIns="0">
            <a:normAutofit/>
          </a:bodyPr>
          <a:lstStyle>
            <a:lvl1pPr>
              <a:lnSpc>
                <a:spcPct val="95000"/>
              </a:lnSpc>
              <a:defRPr sz="2200">
                <a:solidFill>
                  <a:schemeClr val="tx1">
                    <a:lumMod val="85000"/>
                    <a:lumOff val="15000"/>
                  </a:schemeClr>
                </a:solidFill>
              </a:defRPr>
            </a:lvl1pPr>
            <a:lvl2pPr marL="419109" indent="-189181">
              <a:tabLst/>
              <a:defRPr sz="1800">
                <a:solidFill>
                  <a:schemeClr val="tx1">
                    <a:lumMod val="85000"/>
                    <a:lumOff val="15000"/>
                  </a:schemeClr>
                </a:solidFill>
              </a:defRPr>
            </a:lvl2pPr>
            <a:lvl3pPr marL="574821" indent="-155711">
              <a:defRPr sz="1700">
                <a:solidFill>
                  <a:schemeClr val="tx1">
                    <a:lumMod val="85000"/>
                    <a:lumOff val="15000"/>
                  </a:schemeClr>
                </a:solidFill>
              </a:defRPr>
            </a:lvl3pPr>
            <a:lvl4pPr marL="736352" indent="-161533">
              <a:defRPr sz="1500">
                <a:solidFill>
                  <a:schemeClr val="tx1">
                    <a:lumMod val="85000"/>
                    <a:lumOff val="15000"/>
                  </a:schemeClr>
                </a:solidFill>
              </a:defRPr>
            </a:lvl4pPr>
            <a:lvl5pPr marL="892064" indent="-155711">
              <a:defRPr sz="1500">
                <a:solidFill>
                  <a:schemeClr val="tx1">
                    <a:lumMod val="95000"/>
                    <a:lumOff val="5000"/>
                  </a:schemeClr>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200" b="1">
                <a:solidFill>
                  <a:schemeClr val="tx1">
                    <a:lumMod val="85000"/>
                    <a:lumOff val="15000"/>
                  </a:schemeClr>
                </a:solidFill>
              </a:defRPr>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dirty="0"/>
              <a:t>Click to edit Master text styles</a:t>
            </a:r>
          </a:p>
        </p:txBody>
      </p:sp>
      <p:sp>
        <p:nvSpPr>
          <p:cNvPr id="10" name="Content Placeholder 3"/>
          <p:cNvSpPr>
            <a:spLocks noGrp="1"/>
          </p:cNvSpPr>
          <p:nvPr>
            <p:ph sz="half" idx="15"/>
          </p:nvPr>
        </p:nvSpPr>
        <p:spPr>
          <a:xfrm>
            <a:off x="4669971" y="1963870"/>
            <a:ext cx="4160520" cy="4436935"/>
          </a:xfrm>
        </p:spPr>
        <p:txBody>
          <a:bodyPr tIns="0" bIns="0">
            <a:normAutofit/>
          </a:bodyPr>
          <a:lstStyle>
            <a:lvl1pPr>
              <a:lnSpc>
                <a:spcPct val="95000"/>
              </a:lnSpc>
              <a:defRPr sz="2200">
                <a:solidFill>
                  <a:schemeClr val="tx1">
                    <a:lumMod val="85000"/>
                    <a:lumOff val="15000"/>
                  </a:schemeClr>
                </a:solidFill>
              </a:defRPr>
            </a:lvl1pPr>
            <a:lvl2pPr marL="419109" indent="-189181">
              <a:tabLst/>
              <a:defRPr sz="1800">
                <a:solidFill>
                  <a:schemeClr val="tx1">
                    <a:lumMod val="85000"/>
                    <a:lumOff val="15000"/>
                  </a:schemeClr>
                </a:solidFill>
              </a:defRPr>
            </a:lvl2pPr>
            <a:lvl3pPr marL="574821" indent="-155711">
              <a:defRPr sz="1700">
                <a:solidFill>
                  <a:schemeClr val="tx1">
                    <a:lumMod val="85000"/>
                    <a:lumOff val="15000"/>
                  </a:schemeClr>
                </a:solidFill>
              </a:defRPr>
            </a:lvl3pPr>
            <a:lvl4pPr marL="736352" indent="-161533">
              <a:defRPr sz="1500">
                <a:solidFill>
                  <a:schemeClr val="tx1">
                    <a:lumMod val="85000"/>
                    <a:lumOff val="15000"/>
                  </a:schemeClr>
                </a:solidFill>
              </a:defRPr>
            </a:lvl4pPr>
            <a:lvl5pPr marL="892064" indent="-155711">
              <a:defRPr sz="1500">
                <a:solidFill>
                  <a:schemeClr val="tx1">
                    <a:lumMod val="95000"/>
                    <a:lumOff val="5000"/>
                  </a:schemeClr>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14909173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2"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15016079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BA439EBC-153D-478E-88C4-5602D28CA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703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6"/>
          </a:solidFill>
          <a:ln w="9525" algn="ctr">
            <a:noFill/>
            <a:miter lim="800000"/>
            <a:headEnd/>
            <a:tailEnd/>
          </a:ln>
          <a:effectLst/>
        </p:spPr>
        <p:txBody>
          <a:bodyPr wrap="none" lIns="57150" tIns="28575" rIns="57150" bIns="2857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600">
              <a:solidFill>
                <a:prstClr val="black"/>
              </a:solidFill>
            </a:endParaRPr>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13956642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93" r:id="rId9"/>
    <p:sldLayoutId id="2147483794" r:id="rId10"/>
  </p:sldLayoutIdLst>
  <p:transition/>
  <p:hf hdr="0" dt="0"/>
  <p:txStyles>
    <p:titleStyle>
      <a:lvl1pPr algn="l" rtl="0" fontAlgn="base">
        <a:lnSpc>
          <a:spcPct val="85000"/>
        </a:lnSpc>
        <a:spcBef>
          <a:spcPct val="0"/>
        </a:spcBef>
        <a:spcAft>
          <a:spcPct val="0"/>
        </a:spcAft>
        <a:defRPr sz="33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2900" b="1">
          <a:solidFill>
            <a:schemeClr val="bg1"/>
          </a:solidFill>
          <a:latin typeface="Arial" charset="0"/>
        </a:defRPr>
      </a:lvl2pPr>
      <a:lvl3pPr algn="l" rtl="0" fontAlgn="base">
        <a:lnSpc>
          <a:spcPct val="85000"/>
        </a:lnSpc>
        <a:spcBef>
          <a:spcPct val="0"/>
        </a:spcBef>
        <a:spcAft>
          <a:spcPct val="0"/>
        </a:spcAft>
        <a:defRPr sz="2900" b="1">
          <a:solidFill>
            <a:schemeClr val="bg1"/>
          </a:solidFill>
          <a:latin typeface="Arial" charset="0"/>
        </a:defRPr>
      </a:lvl3pPr>
      <a:lvl4pPr algn="l" rtl="0" fontAlgn="base">
        <a:lnSpc>
          <a:spcPct val="85000"/>
        </a:lnSpc>
        <a:spcBef>
          <a:spcPct val="0"/>
        </a:spcBef>
        <a:spcAft>
          <a:spcPct val="0"/>
        </a:spcAft>
        <a:defRPr sz="2900" b="1">
          <a:solidFill>
            <a:schemeClr val="bg1"/>
          </a:solidFill>
          <a:latin typeface="Arial" charset="0"/>
        </a:defRPr>
      </a:lvl4pPr>
      <a:lvl5pPr algn="l" rtl="0" fontAlgn="base">
        <a:lnSpc>
          <a:spcPct val="85000"/>
        </a:lnSpc>
        <a:spcBef>
          <a:spcPct val="0"/>
        </a:spcBef>
        <a:spcAft>
          <a:spcPct val="0"/>
        </a:spcAft>
        <a:defRPr sz="2900" b="1">
          <a:solidFill>
            <a:schemeClr val="bg1"/>
          </a:solidFill>
          <a:latin typeface="Arial" charset="0"/>
        </a:defRPr>
      </a:lvl5pPr>
      <a:lvl6pPr marL="419109" algn="l" rtl="0" fontAlgn="base">
        <a:lnSpc>
          <a:spcPct val="85000"/>
        </a:lnSpc>
        <a:spcBef>
          <a:spcPct val="0"/>
        </a:spcBef>
        <a:spcAft>
          <a:spcPct val="0"/>
        </a:spcAft>
        <a:defRPr sz="2900" b="1">
          <a:solidFill>
            <a:schemeClr val="bg1"/>
          </a:solidFill>
          <a:latin typeface="Arial" charset="0"/>
        </a:defRPr>
      </a:lvl6pPr>
      <a:lvl7pPr marL="838219" algn="l" rtl="0" fontAlgn="base">
        <a:lnSpc>
          <a:spcPct val="85000"/>
        </a:lnSpc>
        <a:spcBef>
          <a:spcPct val="0"/>
        </a:spcBef>
        <a:spcAft>
          <a:spcPct val="0"/>
        </a:spcAft>
        <a:defRPr sz="2900" b="1">
          <a:solidFill>
            <a:schemeClr val="bg1"/>
          </a:solidFill>
          <a:latin typeface="Arial" charset="0"/>
        </a:defRPr>
      </a:lvl7pPr>
      <a:lvl8pPr marL="1257329" algn="l" rtl="0" fontAlgn="base">
        <a:lnSpc>
          <a:spcPct val="85000"/>
        </a:lnSpc>
        <a:spcBef>
          <a:spcPct val="0"/>
        </a:spcBef>
        <a:spcAft>
          <a:spcPct val="0"/>
        </a:spcAft>
        <a:defRPr sz="2900" b="1">
          <a:solidFill>
            <a:schemeClr val="bg1"/>
          </a:solidFill>
          <a:latin typeface="Arial" charset="0"/>
        </a:defRPr>
      </a:lvl8pPr>
      <a:lvl9pPr marL="1676438" algn="l" rtl="0" fontAlgn="base">
        <a:lnSpc>
          <a:spcPct val="85000"/>
        </a:lnSpc>
        <a:spcBef>
          <a:spcPct val="0"/>
        </a:spcBef>
        <a:spcAft>
          <a:spcPct val="0"/>
        </a:spcAft>
        <a:defRPr sz="2900" b="1">
          <a:solidFill>
            <a:schemeClr val="bg1"/>
          </a:solidFill>
          <a:latin typeface="Arial" charset="0"/>
        </a:defRPr>
      </a:lvl9pPr>
    </p:titleStyle>
    <p:bodyStyle>
      <a:lvl1pPr marL="209555" indent="-209555" algn="l" rtl="0" fontAlgn="base">
        <a:lnSpc>
          <a:spcPct val="85000"/>
        </a:lnSpc>
        <a:spcBef>
          <a:spcPct val="40000"/>
        </a:spcBef>
        <a:spcAft>
          <a:spcPct val="0"/>
        </a:spcAft>
        <a:buClr>
          <a:schemeClr val="accent5"/>
        </a:buClr>
        <a:buFont typeface="Arial" pitchFamily="34" charset="0"/>
        <a:buChar char="•"/>
        <a:defRPr sz="2600">
          <a:solidFill>
            <a:schemeClr val="tx1">
              <a:lumMod val="85000"/>
              <a:lumOff val="15000"/>
            </a:schemeClr>
          </a:solidFill>
          <a:latin typeface="Franklin Gothic Book" pitchFamily="34" charset="0"/>
          <a:ea typeface="+mn-ea"/>
          <a:cs typeface="+mn-cs"/>
        </a:defRPr>
      </a:lvl1pPr>
      <a:lvl2pPr marL="472954" indent="-243026" algn="l" rtl="0" fontAlgn="base">
        <a:lnSpc>
          <a:spcPct val="85000"/>
        </a:lnSpc>
        <a:spcBef>
          <a:spcPct val="20000"/>
        </a:spcBef>
        <a:spcAft>
          <a:spcPct val="0"/>
        </a:spcAft>
        <a:buClr>
          <a:schemeClr val="accent5"/>
        </a:buClr>
        <a:buFont typeface="Arial" pitchFamily="34" charset="0"/>
        <a:buChar char="•"/>
        <a:tabLst/>
        <a:defRPr sz="2200">
          <a:solidFill>
            <a:schemeClr val="tx1">
              <a:lumMod val="85000"/>
              <a:lumOff val="15000"/>
            </a:schemeClr>
          </a:solidFill>
          <a:latin typeface="Franklin Gothic Book" pitchFamily="34" charset="0"/>
        </a:defRPr>
      </a:lvl2pPr>
      <a:lvl3pPr marL="682509" indent="-209555" algn="l" rtl="0" fontAlgn="base">
        <a:lnSpc>
          <a:spcPct val="85000"/>
        </a:lnSpc>
        <a:spcBef>
          <a:spcPct val="40000"/>
        </a:spcBef>
        <a:spcAft>
          <a:spcPct val="0"/>
        </a:spcAft>
        <a:buClr>
          <a:schemeClr val="accent5"/>
        </a:buClr>
        <a:buFont typeface="Arial" pitchFamily="34" charset="0"/>
        <a:buChar char="•"/>
        <a:defRPr sz="2200">
          <a:solidFill>
            <a:schemeClr val="tx1">
              <a:lumMod val="85000"/>
              <a:lumOff val="15000"/>
            </a:schemeClr>
          </a:solidFill>
          <a:latin typeface="Franklin Gothic Book" pitchFamily="34" charset="0"/>
        </a:defRPr>
      </a:lvl3pPr>
      <a:lvl4pPr marL="892064" indent="-209555" algn="l" rtl="0" fontAlgn="base">
        <a:lnSpc>
          <a:spcPct val="85000"/>
        </a:lnSpc>
        <a:spcBef>
          <a:spcPct val="40000"/>
        </a:spcBef>
        <a:spcAft>
          <a:spcPct val="0"/>
        </a:spcAft>
        <a:buClr>
          <a:schemeClr val="accent5"/>
        </a:buClr>
        <a:buFont typeface="Arial" pitchFamily="34" charset="0"/>
        <a:buChar char="•"/>
        <a:defRPr sz="1800">
          <a:solidFill>
            <a:schemeClr val="tx1">
              <a:lumMod val="85000"/>
              <a:lumOff val="15000"/>
            </a:schemeClr>
          </a:solidFill>
          <a:latin typeface="Franklin Gothic Book" pitchFamily="34" charset="0"/>
        </a:defRPr>
      </a:lvl4pPr>
      <a:lvl5pPr marL="1047774" indent="-155711" algn="l" rtl="0" fontAlgn="base">
        <a:lnSpc>
          <a:spcPct val="85000"/>
        </a:lnSpc>
        <a:spcBef>
          <a:spcPct val="40000"/>
        </a:spcBef>
        <a:spcAft>
          <a:spcPct val="0"/>
        </a:spcAft>
        <a:buClr>
          <a:srgbClr val="7C93A0"/>
        </a:buClr>
        <a:buFont typeface="Arial" pitchFamily="34" charset="0"/>
        <a:buChar char="•"/>
        <a:defRPr sz="1800">
          <a:solidFill>
            <a:schemeClr val="tx1"/>
          </a:solidFill>
          <a:latin typeface="Franklin Gothic Book" pitchFamily="34" charset="0"/>
        </a:defRPr>
      </a:lvl5pPr>
      <a:lvl6pPr marL="1992226"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6pPr>
      <a:lvl7pPr marL="2411336"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7pPr>
      <a:lvl8pPr marL="2830445"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8pPr>
      <a:lvl9pPr marL="3249554"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9pPr>
    </p:bodyStyle>
    <p:otherStyle>
      <a:defPPr>
        <a:defRPr lang="en-US"/>
      </a:defPPr>
      <a:lvl1pPr marL="0" algn="l" defTabSz="838219" rtl="0" eaLnBrk="1" latinLnBrk="0" hangingPunct="1">
        <a:defRPr sz="1700" kern="1200">
          <a:solidFill>
            <a:schemeClr val="tx1"/>
          </a:solidFill>
          <a:latin typeface="+mn-lt"/>
          <a:ea typeface="+mn-ea"/>
          <a:cs typeface="+mn-cs"/>
        </a:defRPr>
      </a:lvl1pPr>
      <a:lvl2pPr marL="419109" algn="l" defTabSz="838219" rtl="0" eaLnBrk="1" latinLnBrk="0" hangingPunct="1">
        <a:defRPr sz="1700" kern="1200">
          <a:solidFill>
            <a:schemeClr val="tx1"/>
          </a:solidFill>
          <a:latin typeface="+mn-lt"/>
          <a:ea typeface="+mn-ea"/>
          <a:cs typeface="+mn-cs"/>
        </a:defRPr>
      </a:lvl2pPr>
      <a:lvl3pPr marL="838219" algn="l" defTabSz="838219" rtl="0" eaLnBrk="1" latinLnBrk="0" hangingPunct="1">
        <a:defRPr sz="1700" kern="1200">
          <a:solidFill>
            <a:schemeClr val="tx1"/>
          </a:solidFill>
          <a:latin typeface="+mn-lt"/>
          <a:ea typeface="+mn-ea"/>
          <a:cs typeface="+mn-cs"/>
        </a:defRPr>
      </a:lvl3pPr>
      <a:lvl4pPr marL="1257329" algn="l" defTabSz="838219" rtl="0" eaLnBrk="1" latinLnBrk="0" hangingPunct="1">
        <a:defRPr sz="1700" kern="1200">
          <a:solidFill>
            <a:schemeClr val="tx1"/>
          </a:solidFill>
          <a:latin typeface="+mn-lt"/>
          <a:ea typeface="+mn-ea"/>
          <a:cs typeface="+mn-cs"/>
        </a:defRPr>
      </a:lvl4pPr>
      <a:lvl5pPr marL="1676438" algn="l" defTabSz="838219" rtl="0" eaLnBrk="1" latinLnBrk="0" hangingPunct="1">
        <a:defRPr sz="1700" kern="1200">
          <a:solidFill>
            <a:schemeClr val="tx1"/>
          </a:solidFill>
          <a:latin typeface="+mn-lt"/>
          <a:ea typeface="+mn-ea"/>
          <a:cs typeface="+mn-cs"/>
        </a:defRPr>
      </a:lvl5pPr>
      <a:lvl6pPr marL="2095548" algn="l" defTabSz="838219" rtl="0" eaLnBrk="1" latinLnBrk="0" hangingPunct="1">
        <a:defRPr sz="1700" kern="1200">
          <a:solidFill>
            <a:schemeClr val="tx1"/>
          </a:solidFill>
          <a:latin typeface="+mn-lt"/>
          <a:ea typeface="+mn-ea"/>
          <a:cs typeface="+mn-cs"/>
        </a:defRPr>
      </a:lvl6pPr>
      <a:lvl7pPr marL="2514657" algn="l" defTabSz="838219" rtl="0" eaLnBrk="1" latinLnBrk="0" hangingPunct="1">
        <a:defRPr sz="1700" kern="1200">
          <a:solidFill>
            <a:schemeClr val="tx1"/>
          </a:solidFill>
          <a:latin typeface="+mn-lt"/>
          <a:ea typeface="+mn-ea"/>
          <a:cs typeface="+mn-cs"/>
        </a:defRPr>
      </a:lvl7pPr>
      <a:lvl8pPr marL="2933767" algn="l" defTabSz="838219" rtl="0" eaLnBrk="1" latinLnBrk="0" hangingPunct="1">
        <a:defRPr sz="1700" kern="1200">
          <a:solidFill>
            <a:schemeClr val="tx1"/>
          </a:solidFill>
          <a:latin typeface="+mn-lt"/>
          <a:ea typeface="+mn-ea"/>
          <a:cs typeface="+mn-cs"/>
        </a:defRPr>
      </a:lvl8pPr>
      <a:lvl9pPr marL="3352876" algn="l" defTabSz="83821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6"/>
          </a:solidFill>
          <a:ln w="9525" algn="ctr">
            <a:noFill/>
            <a:miter lim="800000"/>
            <a:headEnd/>
            <a:tailEnd/>
          </a:ln>
          <a:effectLst/>
        </p:spPr>
        <p:txBody>
          <a:bodyPr wrap="none" lIns="57150" tIns="28575" rIns="57150" bIns="2857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600">
              <a:solidFill>
                <a:prstClr val="black"/>
              </a:solidFill>
            </a:endParaRPr>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19122239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821" r:id="rId9"/>
    <p:sldLayoutId id="2147483822" r:id="rId10"/>
  </p:sldLayoutIdLst>
  <p:transition/>
  <p:hf hdr="0" dt="0"/>
  <p:txStyles>
    <p:titleStyle>
      <a:lvl1pPr algn="l" rtl="0" fontAlgn="base">
        <a:lnSpc>
          <a:spcPct val="85000"/>
        </a:lnSpc>
        <a:spcBef>
          <a:spcPct val="0"/>
        </a:spcBef>
        <a:spcAft>
          <a:spcPct val="0"/>
        </a:spcAft>
        <a:defRPr sz="33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2900" b="1">
          <a:solidFill>
            <a:schemeClr val="bg1"/>
          </a:solidFill>
          <a:latin typeface="Arial" charset="0"/>
        </a:defRPr>
      </a:lvl2pPr>
      <a:lvl3pPr algn="l" rtl="0" fontAlgn="base">
        <a:lnSpc>
          <a:spcPct val="85000"/>
        </a:lnSpc>
        <a:spcBef>
          <a:spcPct val="0"/>
        </a:spcBef>
        <a:spcAft>
          <a:spcPct val="0"/>
        </a:spcAft>
        <a:defRPr sz="2900" b="1">
          <a:solidFill>
            <a:schemeClr val="bg1"/>
          </a:solidFill>
          <a:latin typeface="Arial" charset="0"/>
        </a:defRPr>
      </a:lvl3pPr>
      <a:lvl4pPr algn="l" rtl="0" fontAlgn="base">
        <a:lnSpc>
          <a:spcPct val="85000"/>
        </a:lnSpc>
        <a:spcBef>
          <a:spcPct val="0"/>
        </a:spcBef>
        <a:spcAft>
          <a:spcPct val="0"/>
        </a:spcAft>
        <a:defRPr sz="2900" b="1">
          <a:solidFill>
            <a:schemeClr val="bg1"/>
          </a:solidFill>
          <a:latin typeface="Arial" charset="0"/>
        </a:defRPr>
      </a:lvl4pPr>
      <a:lvl5pPr algn="l" rtl="0" fontAlgn="base">
        <a:lnSpc>
          <a:spcPct val="85000"/>
        </a:lnSpc>
        <a:spcBef>
          <a:spcPct val="0"/>
        </a:spcBef>
        <a:spcAft>
          <a:spcPct val="0"/>
        </a:spcAft>
        <a:defRPr sz="2900" b="1">
          <a:solidFill>
            <a:schemeClr val="bg1"/>
          </a:solidFill>
          <a:latin typeface="Arial" charset="0"/>
        </a:defRPr>
      </a:lvl5pPr>
      <a:lvl6pPr marL="419109" algn="l" rtl="0" fontAlgn="base">
        <a:lnSpc>
          <a:spcPct val="85000"/>
        </a:lnSpc>
        <a:spcBef>
          <a:spcPct val="0"/>
        </a:spcBef>
        <a:spcAft>
          <a:spcPct val="0"/>
        </a:spcAft>
        <a:defRPr sz="2900" b="1">
          <a:solidFill>
            <a:schemeClr val="bg1"/>
          </a:solidFill>
          <a:latin typeface="Arial" charset="0"/>
        </a:defRPr>
      </a:lvl6pPr>
      <a:lvl7pPr marL="838219" algn="l" rtl="0" fontAlgn="base">
        <a:lnSpc>
          <a:spcPct val="85000"/>
        </a:lnSpc>
        <a:spcBef>
          <a:spcPct val="0"/>
        </a:spcBef>
        <a:spcAft>
          <a:spcPct val="0"/>
        </a:spcAft>
        <a:defRPr sz="2900" b="1">
          <a:solidFill>
            <a:schemeClr val="bg1"/>
          </a:solidFill>
          <a:latin typeface="Arial" charset="0"/>
        </a:defRPr>
      </a:lvl7pPr>
      <a:lvl8pPr marL="1257329" algn="l" rtl="0" fontAlgn="base">
        <a:lnSpc>
          <a:spcPct val="85000"/>
        </a:lnSpc>
        <a:spcBef>
          <a:spcPct val="0"/>
        </a:spcBef>
        <a:spcAft>
          <a:spcPct val="0"/>
        </a:spcAft>
        <a:defRPr sz="2900" b="1">
          <a:solidFill>
            <a:schemeClr val="bg1"/>
          </a:solidFill>
          <a:latin typeface="Arial" charset="0"/>
        </a:defRPr>
      </a:lvl8pPr>
      <a:lvl9pPr marL="1676438" algn="l" rtl="0" fontAlgn="base">
        <a:lnSpc>
          <a:spcPct val="85000"/>
        </a:lnSpc>
        <a:spcBef>
          <a:spcPct val="0"/>
        </a:spcBef>
        <a:spcAft>
          <a:spcPct val="0"/>
        </a:spcAft>
        <a:defRPr sz="2900" b="1">
          <a:solidFill>
            <a:schemeClr val="bg1"/>
          </a:solidFill>
          <a:latin typeface="Arial" charset="0"/>
        </a:defRPr>
      </a:lvl9pPr>
    </p:titleStyle>
    <p:bodyStyle>
      <a:lvl1pPr marL="209555" indent="-209555" algn="l" rtl="0" fontAlgn="base">
        <a:lnSpc>
          <a:spcPct val="85000"/>
        </a:lnSpc>
        <a:spcBef>
          <a:spcPct val="40000"/>
        </a:spcBef>
        <a:spcAft>
          <a:spcPct val="0"/>
        </a:spcAft>
        <a:buClr>
          <a:schemeClr val="accent5"/>
        </a:buClr>
        <a:buFont typeface="Arial" pitchFamily="34" charset="0"/>
        <a:buChar char="•"/>
        <a:defRPr sz="2600">
          <a:solidFill>
            <a:schemeClr val="tx1">
              <a:lumMod val="85000"/>
              <a:lumOff val="15000"/>
            </a:schemeClr>
          </a:solidFill>
          <a:latin typeface="Franklin Gothic Book" pitchFamily="34" charset="0"/>
          <a:ea typeface="+mn-ea"/>
          <a:cs typeface="+mn-cs"/>
        </a:defRPr>
      </a:lvl1pPr>
      <a:lvl2pPr marL="472954" indent="-243026" algn="l" rtl="0" fontAlgn="base">
        <a:lnSpc>
          <a:spcPct val="85000"/>
        </a:lnSpc>
        <a:spcBef>
          <a:spcPct val="20000"/>
        </a:spcBef>
        <a:spcAft>
          <a:spcPct val="0"/>
        </a:spcAft>
        <a:buClr>
          <a:schemeClr val="accent5"/>
        </a:buClr>
        <a:buFont typeface="Arial" pitchFamily="34" charset="0"/>
        <a:buChar char="•"/>
        <a:tabLst/>
        <a:defRPr sz="2200">
          <a:solidFill>
            <a:schemeClr val="tx1">
              <a:lumMod val="85000"/>
              <a:lumOff val="15000"/>
            </a:schemeClr>
          </a:solidFill>
          <a:latin typeface="Franklin Gothic Book" pitchFamily="34" charset="0"/>
        </a:defRPr>
      </a:lvl2pPr>
      <a:lvl3pPr marL="682509" indent="-209555" algn="l" rtl="0" fontAlgn="base">
        <a:lnSpc>
          <a:spcPct val="85000"/>
        </a:lnSpc>
        <a:spcBef>
          <a:spcPct val="40000"/>
        </a:spcBef>
        <a:spcAft>
          <a:spcPct val="0"/>
        </a:spcAft>
        <a:buClr>
          <a:schemeClr val="accent5"/>
        </a:buClr>
        <a:buFont typeface="Arial" pitchFamily="34" charset="0"/>
        <a:buChar char="•"/>
        <a:defRPr sz="2200">
          <a:solidFill>
            <a:schemeClr val="tx1">
              <a:lumMod val="85000"/>
              <a:lumOff val="15000"/>
            </a:schemeClr>
          </a:solidFill>
          <a:latin typeface="Franklin Gothic Book" pitchFamily="34" charset="0"/>
        </a:defRPr>
      </a:lvl3pPr>
      <a:lvl4pPr marL="892064" indent="-209555" algn="l" rtl="0" fontAlgn="base">
        <a:lnSpc>
          <a:spcPct val="85000"/>
        </a:lnSpc>
        <a:spcBef>
          <a:spcPct val="40000"/>
        </a:spcBef>
        <a:spcAft>
          <a:spcPct val="0"/>
        </a:spcAft>
        <a:buClr>
          <a:schemeClr val="accent5"/>
        </a:buClr>
        <a:buFont typeface="Arial" pitchFamily="34" charset="0"/>
        <a:buChar char="•"/>
        <a:defRPr sz="1800">
          <a:solidFill>
            <a:schemeClr val="tx1">
              <a:lumMod val="85000"/>
              <a:lumOff val="15000"/>
            </a:schemeClr>
          </a:solidFill>
          <a:latin typeface="Franklin Gothic Book" pitchFamily="34" charset="0"/>
        </a:defRPr>
      </a:lvl4pPr>
      <a:lvl5pPr marL="1047774" indent="-155711" algn="l" rtl="0" fontAlgn="base">
        <a:lnSpc>
          <a:spcPct val="85000"/>
        </a:lnSpc>
        <a:spcBef>
          <a:spcPct val="40000"/>
        </a:spcBef>
        <a:spcAft>
          <a:spcPct val="0"/>
        </a:spcAft>
        <a:buClr>
          <a:srgbClr val="7C93A0"/>
        </a:buClr>
        <a:buFont typeface="Arial" pitchFamily="34" charset="0"/>
        <a:buChar char="•"/>
        <a:defRPr sz="1800">
          <a:solidFill>
            <a:schemeClr val="tx1"/>
          </a:solidFill>
          <a:latin typeface="Franklin Gothic Book" pitchFamily="34" charset="0"/>
        </a:defRPr>
      </a:lvl5pPr>
      <a:lvl6pPr marL="1992226"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6pPr>
      <a:lvl7pPr marL="2411336"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7pPr>
      <a:lvl8pPr marL="2830445"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8pPr>
      <a:lvl9pPr marL="3249554"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9pPr>
    </p:bodyStyle>
    <p:otherStyle>
      <a:defPPr>
        <a:defRPr lang="en-US"/>
      </a:defPPr>
      <a:lvl1pPr marL="0" algn="l" defTabSz="838219" rtl="0" eaLnBrk="1" latinLnBrk="0" hangingPunct="1">
        <a:defRPr sz="1700" kern="1200">
          <a:solidFill>
            <a:schemeClr val="tx1"/>
          </a:solidFill>
          <a:latin typeface="+mn-lt"/>
          <a:ea typeface="+mn-ea"/>
          <a:cs typeface="+mn-cs"/>
        </a:defRPr>
      </a:lvl1pPr>
      <a:lvl2pPr marL="419109" algn="l" defTabSz="838219" rtl="0" eaLnBrk="1" latinLnBrk="0" hangingPunct="1">
        <a:defRPr sz="1700" kern="1200">
          <a:solidFill>
            <a:schemeClr val="tx1"/>
          </a:solidFill>
          <a:latin typeface="+mn-lt"/>
          <a:ea typeface="+mn-ea"/>
          <a:cs typeface="+mn-cs"/>
        </a:defRPr>
      </a:lvl2pPr>
      <a:lvl3pPr marL="838219" algn="l" defTabSz="838219" rtl="0" eaLnBrk="1" latinLnBrk="0" hangingPunct="1">
        <a:defRPr sz="1700" kern="1200">
          <a:solidFill>
            <a:schemeClr val="tx1"/>
          </a:solidFill>
          <a:latin typeface="+mn-lt"/>
          <a:ea typeface="+mn-ea"/>
          <a:cs typeface="+mn-cs"/>
        </a:defRPr>
      </a:lvl3pPr>
      <a:lvl4pPr marL="1257329" algn="l" defTabSz="838219" rtl="0" eaLnBrk="1" latinLnBrk="0" hangingPunct="1">
        <a:defRPr sz="1700" kern="1200">
          <a:solidFill>
            <a:schemeClr val="tx1"/>
          </a:solidFill>
          <a:latin typeface="+mn-lt"/>
          <a:ea typeface="+mn-ea"/>
          <a:cs typeface="+mn-cs"/>
        </a:defRPr>
      </a:lvl4pPr>
      <a:lvl5pPr marL="1676438" algn="l" defTabSz="838219" rtl="0" eaLnBrk="1" latinLnBrk="0" hangingPunct="1">
        <a:defRPr sz="1700" kern="1200">
          <a:solidFill>
            <a:schemeClr val="tx1"/>
          </a:solidFill>
          <a:latin typeface="+mn-lt"/>
          <a:ea typeface="+mn-ea"/>
          <a:cs typeface="+mn-cs"/>
        </a:defRPr>
      </a:lvl5pPr>
      <a:lvl6pPr marL="2095548" algn="l" defTabSz="838219" rtl="0" eaLnBrk="1" latinLnBrk="0" hangingPunct="1">
        <a:defRPr sz="1700" kern="1200">
          <a:solidFill>
            <a:schemeClr val="tx1"/>
          </a:solidFill>
          <a:latin typeface="+mn-lt"/>
          <a:ea typeface="+mn-ea"/>
          <a:cs typeface="+mn-cs"/>
        </a:defRPr>
      </a:lvl6pPr>
      <a:lvl7pPr marL="2514657" algn="l" defTabSz="838219" rtl="0" eaLnBrk="1" latinLnBrk="0" hangingPunct="1">
        <a:defRPr sz="1700" kern="1200">
          <a:solidFill>
            <a:schemeClr val="tx1"/>
          </a:solidFill>
          <a:latin typeface="+mn-lt"/>
          <a:ea typeface="+mn-ea"/>
          <a:cs typeface="+mn-cs"/>
        </a:defRPr>
      </a:lvl7pPr>
      <a:lvl8pPr marL="2933767" algn="l" defTabSz="838219" rtl="0" eaLnBrk="1" latinLnBrk="0" hangingPunct="1">
        <a:defRPr sz="1700" kern="1200">
          <a:solidFill>
            <a:schemeClr val="tx1"/>
          </a:solidFill>
          <a:latin typeface="+mn-lt"/>
          <a:ea typeface="+mn-ea"/>
          <a:cs typeface="+mn-cs"/>
        </a:defRPr>
      </a:lvl8pPr>
      <a:lvl9pPr marL="3352876" algn="l" defTabSz="838219"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28575" rIns="0" bIns="28575"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6"/>
          </a:solidFill>
          <a:ln w="9525" algn="ctr">
            <a:noFill/>
            <a:miter lim="800000"/>
            <a:headEnd/>
            <a:tailEnd/>
          </a:ln>
          <a:effectLst/>
        </p:spPr>
        <p:txBody>
          <a:bodyPr wrap="none" lIns="57150" tIns="28575" rIns="57150" bIns="2857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600">
              <a:solidFill>
                <a:prstClr val="black"/>
              </a:solidFill>
            </a:endParaRPr>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28575" rIns="0" bIns="28575" rtlCol="0" anchor="ctr"/>
          <a:lstStyle>
            <a:lvl1pPr algn="l">
              <a:defRPr sz="9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28575" rIns="0" bIns="28575" rtlCol="0" anchor="ctr"/>
          <a:lstStyle>
            <a:lvl1pPr algn="r">
              <a:defRPr sz="700">
                <a:solidFill>
                  <a:srgbClr val="B7B7A9"/>
                </a:solidFill>
                <a:latin typeface="Franklin Gothic Book" pitchFamily="34" charset="0"/>
              </a:defRPr>
            </a:lvl1pPr>
          </a:lstStyle>
          <a:p>
            <a:fld id="{83D12EE2-0A52-405F-9235-0A5D75AB581D}" type="slidenum">
              <a:rPr lang="en-US" smtClean="0"/>
              <a:pPr/>
              <a:t>‹#›</a:t>
            </a:fld>
            <a:endParaRPr lang="en-US" dirty="0"/>
          </a:p>
        </p:txBody>
      </p:sp>
    </p:spTree>
    <p:extLst>
      <p:ext uri="{BB962C8B-B14F-4D97-AF65-F5344CB8AC3E}">
        <p14:creationId xmlns:p14="http://schemas.microsoft.com/office/powerpoint/2010/main" val="333514510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819" r:id="rId9"/>
    <p:sldLayoutId id="2147483820" r:id="rId10"/>
  </p:sldLayoutIdLst>
  <p:transition/>
  <p:hf hdr="0" dt="0"/>
  <p:txStyles>
    <p:titleStyle>
      <a:lvl1pPr algn="l" rtl="0" fontAlgn="base">
        <a:lnSpc>
          <a:spcPct val="85000"/>
        </a:lnSpc>
        <a:spcBef>
          <a:spcPct val="0"/>
        </a:spcBef>
        <a:spcAft>
          <a:spcPct val="0"/>
        </a:spcAft>
        <a:defRPr sz="33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2900" b="1">
          <a:solidFill>
            <a:schemeClr val="bg1"/>
          </a:solidFill>
          <a:latin typeface="Arial" charset="0"/>
        </a:defRPr>
      </a:lvl2pPr>
      <a:lvl3pPr algn="l" rtl="0" fontAlgn="base">
        <a:lnSpc>
          <a:spcPct val="85000"/>
        </a:lnSpc>
        <a:spcBef>
          <a:spcPct val="0"/>
        </a:spcBef>
        <a:spcAft>
          <a:spcPct val="0"/>
        </a:spcAft>
        <a:defRPr sz="2900" b="1">
          <a:solidFill>
            <a:schemeClr val="bg1"/>
          </a:solidFill>
          <a:latin typeface="Arial" charset="0"/>
        </a:defRPr>
      </a:lvl3pPr>
      <a:lvl4pPr algn="l" rtl="0" fontAlgn="base">
        <a:lnSpc>
          <a:spcPct val="85000"/>
        </a:lnSpc>
        <a:spcBef>
          <a:spcPct val="0"/>
        </a:spcBef>
        <a:spcAft>
          <a:spcPct val="0"/>
        </a:spcAft>
        <a:defRPr sz="2900" b="1">
          <a:solidFill>
            <a:schemeClr val="bg1"/>
          </a:solidFill>
          <a:latin typeface="Arial" charset="0"/>
        </a:defRPr>
      </a:lvl4pPr>
      <a:lvl5pPr algn="l" rtl="0" fontAlgn="base">
        <a:lnSpc>
          <a:spcPct val="85000"/>
        </a:lnSpc>
        <a:spcBef>
          <a:spcPct val="0"/>
        </a:spcBef>
        <a:spcAft>
          <a:spcPct val="0"/>
        </a:spcAft>
        <a:defRPr sz="2900" b="1">
          <a:solidFill>
            <a:schemeClr val="bg1"/>
          </a:solidFill>
          <a:latin typeface="Arial" charset="0"/>
        </a:defRPr>
      </a:lvl5pPr>
      <a:lvl6pPr marL="419109" algn="l" rtl="0" fontAlgn="base">
        <a:lnSpc>
          <a:spcPct val="85000"/>
        </a:lnSpc>
        <a:spcBef>
          <a:spcPct val="0"/>
        </a:spcBef>
        <a:spcAft>
          <a:spcPct val="0"/>
        </a:spcAft>
        <a:defRPr sz="2900" b="1">
          <a:solidFill>
            <a:schemeClr val="bg1"/>
          </a:solidFill>
          <a:latin typeface="Arial" charset="0"/>
        </a:defRPr>
      </a:lvl6pPr>
      <a:lvl7pPr marL="838219" algn="l" rtl="0" fontAlgn="base">
        <a:lnSpc>
          <a:spcPct val="85000"/>
        </a:lnSpc>
        <a:spcBef>
          <a:spcPct val="0"/>
        </a:spcBef>
        <a:spcAft>
          <a:spcPct val="0"/>
        </a:spcAft>
        <a:defRPr sz="2900" b="1">
          <a:solidFill>
            <a:schemeClr val="bg1"/>
          </a:solidFill>
          <a:latin typeface="Arial" charset="0"/>
        </a:defRPr>
      </a:lvl7pPr>
      <a:lvl8pPr marL="1257329" algn="l" rtl="0" fontAlgn="base">
        <a:lnSpc>
          <a:spcPct val="85000"/>
        </a:lnSpc>
        <a:spcBef>
          <a:spcPct val="0"/>
        </a:spcBef>
        <a:spcAft>
          <a:spcPct val="0"/>
        </a:spcAft>
        <a:defRPr sz="2900" b="1">
          <a:solidFill>
            <a:schemeClr val="bg1"/>
          </a:solidFill>
          <a:latin typeface="Arial" charset="0"/>
        </a:defRPr>
      </a:lvl8pPr>
      <a:lvl9pPr marL="1676438" algn="l" rtl="0" fontAlgn="base">
        <a:lnSpc>
          <a:spcPct val="85000"/>
        </a:lnSpc>
        <a:spcBef>
          <a:spcPct val="0"/>
        </a:spcBef>
        <a:spcAft>
          <a:spcPct val="0"/>
        </a:spcAft>
        <a:defRPr sz="2900" b="1">
          <a:solidFill>
            <a:schemeClr val="bg1"/>
          </a:solidFill>
          <a:latin typeface="Arial" charset="0"/>
        </a:defRPr>
      </a:lvl9pPr>
    </p:titleStyle>
    <p:bodyStyle>
      <a:lvl1pPr marL="209555" indent="-209555" algn="l" rtl="0" fontAlgn="base">
        <a:lnSpc>
          <a:spcPct val="85000"/>
        </a:lnSpc>
        <a:spcBef>
          <a:spcPct val="40000"/>
        </a:spcBef>
        <a:spcAft>
          <a:spcPct val="0"/>
        </a:spcAft>
        <a:buClr>
          <a:schemeClr val="accent5"/>
        </a:buClr>
        <a:buFont typeface="Arial" pitchFamily="34" charset="0"/>
        <a:buChar char="•"/>
        <a:defRPr sz="2600">
          <a:solidFill>
            <a:schemeClr val="tx1">
              <a:lumMod val="85000"/>
              <a:lumOff val="15000"/>
            </a:schemeClr>
          </a:solidFill>
          <a:latin typeface="Franklin Gothic Book" pitchFamily="34" charset="0"/>
          <a:ea typeface="+mn-ea"/>
          <a:cs typeface="+mn-cs"/>
        </a:defRPr>
      </a:lvl1pPr>
      <a:lvl2pPr marL="472954" indent="-243026" algn="l" rtl="0" fontAlgn="base">
        <a:lnSpc>
          <a:spcPct val="85000"/>
        </a:lnSpc>
        <a:spcBef>
          <a:spcPct val="20000"/>
        </a:spcBef>
        <a:spcAft>
          <a:spcPct val="0"/>
        </a:spcAft>
        <a:buClr>
          <a:schemeClr val="accent5"/>
        </a:buClr>
        <a:buFont typeface="Arial" pitchFamily="34" charset="0"/>
        <a:buChar char="•"/>
        <a:tabLst/>
        <a:defRPr sz="2200">
          <a:solidFill>
            <a:schemeClr val="tx1">
              <a:lumMod val="85000"/>
              <a:lumOff val="15000"/>
            </a:schemeClr>
          </a:solidFill>
          <a:latin typeface="Franklin Gothic Book" pitchFamily="34" charset="0"/>
        </a:defRPr>
      </a:lvl2pPr>
      <a:lvl3pPr marL="682509" indent="-209555" algn="l" rtl="0" fontAlgn="base">
        <a:lnSpc>
          <a:spcPct val="85000"/>
        </a:lnSpc>
        <a:spcBef>
          <a:spcPct val="40000"/>
        </a:spcBef>
        <a:spcAft>
          <a:spcPct val="0"/>
        </a:spcAft>
        <a:buClr>
          <a:schemeClr val="accent5"/>
        </a:buClr>
        <a:buFont typeface="Arial" pitchFamily="34" charset="0"/>
        <a:buChar char="•"/>
        <a:defRPr sz="2200">
          <a:solidFill>
            <a:schemeClr val="tx1">
              <a:lumMod val="85000"/>
              <a:lumOff val="15000"/>
            </a:schemeClr>
          </a:solidFill>
          <a:latin typeface="Franklin Gothic Book" pitchFamily="34" charset="0"/>
        </a:defRPr>
      </a:lvl3pPr>
      <a:lvl4pPr marL="892064" indent="-209555" algn="l" rtl="0" fontAlgn="base">
        <a:lnSpc>
          <a:spcPct val="85000"/>
        </a:lnSpc>
        <a:spcBef>
          <a:spcPct val="40000"/>
        </a:spcBef>
        <a:spcAft>
          <a:spcPct val="0"/>
        </a:spcAft>
        <a:buClr>
          <a:schemeClr val="accent5"/>
        </a:buClr>
        <a:buFont typeface="Arial" pitchFamily="34" charset="0"/>
        <a:buChar char="•"/>
        <a:defRPr sz="1800">
          <a:solidFill>
            <a:schemeClr val="tx1">
              <a:lumMod val="85000"/>
              <a:lumOff val="15000"/>
            </a:schemeClr>
          </a:solidFill>
          <a:latin typeface="Franklin Gothic Book" pitchFamily="34" charset="0"/>
        </a:defRPr>
      </a:lvl4pPr>
      <a:lvl5pPr marL="1047774" indent="-155711" algn="l" rtl="0" fontAlgn="base">
        <a:lnSpc>
          <a:spcPct val="85000"/>
        </a:lnSpc>
        <a:spcBef>
          <a:spcPct val="40000"/>
        </a:spcBef>
        <a:spcAft>
          <a:spcPct val="0"/>
        </a:spcAft>
        <a:buClr>
          <a:srgbClr val="7C93A0"/>
        </a:buClr>
        <a:buFont typeface="Arial" pitchFamily="34" charset="0"/>
        <a:buChar char="•"/>
        <a:defRPr sz="1800">
          <a:solidFill>
            <a:schemeClr val="tx1"/>
          </a:solidFill>
          <a:latin typeface="Franklin Gothic Book" pitchFamily="34" charset="0"/>
        </a:defRPr>
      </a:lvl5pPr>
      <a:lvl6pPr marL="1992226"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6pPr>
      <a:lvl7pPr marL="2411336"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7pPr>
      <a:lvl8pPr marL="2830445"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8pPr>
      <a:lvl9pPr marL="3249554" indent="-206644" algn="l" rtl="0" fontAlgn="base">
        <a:lnSpc>
          <a:spcPct val="85000"/>
        </a:lnSpc>
        <a:spcBef>
          <a:spcPct val="40000"/>
        </a:spcBef>
        <a:spcAft>
          <a:spcPct val="0"/>
        </a:spcAft>
        <a:buClr>
          <a:srgbClr val="61781F"/>
        </a:buClr>
        <a:buFont typeface="Wingdings" pitchFamily="2" charset="2"/>
        <a:buChar char="§"/>
        <a:defRPr sz="1800">
          <a:solidFill>
            <a:schemeClr val="tx1"/>
          </a:solidFill>
          <a:latin typeface="+mn-lt"/>
        </a:defRPr>
      </a:lvl9pPr>
    </p:bodyStyle>
    <p:otherStyle>
      <a:defPPr>
        <a:defRPr lang="en-US"/>
      </a:defPPr>
      <a:lvl1pPr marL="0" algn="l" defTabSz="838219" rtl="0" eaLnBrk="1" latinLnBrk="0" hangingPunct="1">
        <a:defRPr sz="1700" kern="1200">
          <a:solidFill>
            <a:schemeClr val="tx1"/>
          </a:solidFill>
          <a:latin typeface="+mn-lt"/>
          <a:ea typeface="+mn-ea"/>
          <a:cs typeface="+mn-cs"/>
        </a:defRPr>
      </a:lvl1pPr>
      <a:lvl2pPr marL="419109" algn="l" defTabSz="838219" rtl="0" eaLnBrk="1" latinLnBrk="0" hangingPunct="1">
        <a:defRPr sz="1700" kern="1200">
          <a:solidFill>
            <a:schemeClr val="tx1"/>
          </a:solidFill>
          <a:latin typeface="+mn-lt"/>
          <a:ea typeface="+mn-ea"/>
          <a:cs typeface="+mn-cs"/>
        </a:defRPr>
      </a:lvl2pPr>
      <a:lvl3pPr marL="838219" algn="l" defTabSz="838219" rtl="0" eaLnBrk="1" latinLnBrk="0" hangingPunct="1">
        <a:defRPr sz="1700" kern="1200">
          <a:solidFill>
            <a:schemeClr val="tx1"/>
          </a:solidFill>
          <a:latin typeface="+mn-lt"/>
          <a:ea typeface="+mn-ea"/>
          <a:cs typeface="+mn-cs"/>
        </a:defRPr>
      </a:lvl3pPr>
      <a:lvl4pPr marL="1257329" algn="l" defTabSz="838219" rtl="0" eaLnBrk="1" latinLnBrk="0" hangingPunct="1">
        <a:defRPr sz="1700" kern="1200">
          <a:solidFill>
            <a:schemeClr val="tx1"/>
          </a:solidFill>
          <a:latin typeface="+mn-lt"/>
          <a:ea typeface="+mn-ea"/>
          <a:cs typeface="+mn-cs"/>
        </a:defRPr>
      </a:lvl4pPr>
      <a:lvl5pPr marL="1676438" algn="l" defTabSz="838219" rtl="0" eaLnBrk="1" latinLnBrk="0" hangingPunct="1">
        <a:defRPr sz="1700" kern="1200">
          <a:solidFill>
            <a:schemeClr val="tx1"/>
          </a:solidFill>
          <a:latin typeface="+mn-lt"/>
          <a:ea typeface="+mn-ea"/>
          <a:cs typeface="+mn-cs"/>
        </a:defRPr>
      </a:lvl5pPr>
      <a:lvl6pPr marL="2095548" algn="l" defTabSz="838219" rtl="0" eaLnBrk="1" latinLnBrk="0" hangingPunct="1">
        <a:defRPr sz="1700" kern="1200">
          <a:solidFill>
            <a:schemeClr val="tx1"/>
          </a:solidFill>
          <a:latin typeface="+mn-lt"/>
          <a:ea typeface="+mn-ea"/>
          <a:cs typeface="+mn-cs"/>
        </a:defRPr>
      </a:lvl6pPr>
      <a:lvl7pPr marL="2514657" algn="l" defTabSz="838219" rtl="0" eaLnBrk="1" latinLnBrk="0" hangingPunct="1">
        <a:defRPr sz="1700" kern="1200">
          <a:solidFill>
            <a:schemeClr val="tx1"/>
          </a:solidFill>
          <a:latin typeface="+mn-lt"/>
          <a:ea typeface="+mn-ea"/>
          <a:cs typeface="+mn-cs"/>
        </a:defRPr>
      </a:lvl7pPr>
      <a:lvl8pPr marL="2933767" algn="l" defTabSz="838219" rtl="0" eaLnBrk="1" latinLnBrk="0" hangingPunct="1">
        <a:defRPr sz="1700" kern="1200">
          <a:solidFill>
            <a:schemeClr val="tx1"/>
          </a:solidFill>
          <a:latin typeface="+mn-lt"/>
          <a:ea typeface="+mn-ea"/>
          <a:cs typeface="+mn-cs"/>
        </a:defRPr>
      </a:lvl8pPr>
      <a:lvl9pPr marL="3352876" algn="l" defTabSz="83821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hesapeakebay.net/discover/glossar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848600" cy="2000255"/>
          </a:xfrm>
        </p:spPr>
        <p:txBody>
          <a:bodyPr>
            <a:normAutofit/>
          </a:bodyPr>
          <a:lstStyle/>
          <a:p>
            <a:r>
              <a:rPr lang="en-US" sz="3600" dirty="0" smtClean="0">
                <a:solidFill>
                  <a:schemeClr val="bg1"/>
                </a:solidFill>
              </a:rPr>
              <a:t>Chesapeake Bay Program </a:t>
            </a:r>
            <a:br>
              <a:rPr lang="en-US" sz="3600" dirty="0" smtClean="0">
                <a:solidFill>
                  <a:schemeClr val="bg1"/>
                </a:solidFill>
              </a:rPr>
            </a:br>
            <a:r>
              <a:rPr lang="en-US" sz="3600" dirty="0" smtClean="0">
                <a:solidFill>
                  <a:schemeClr val="bg1"/>
                </a:solidFill>
              </a:rPr>
              <a:t>Federal Agencies and Facilities </a:t>
            </a:r>
            <a:br>
              <a:rPr lang="en-US" sz="3600" dirty="0" smtClean="0">
                <a:solidFill>
                  <a:schemeClr val="bg1"/>
                </a:solidFill>
              </a:rPr>
            </a:br>
            <a:r>
              <a:rPr lang="en-US" sz="3600" dirty="0" smtClean="0">
                <a:solidFill>
                  <a:schemeClr val="bg1"/>
                </a:solidFill>
              </a:rPr>
              <a:t>Welcome and Introduction Training</a:t>
            </a:r>
            <a:endParaRPr lang="en-US" sz="3600" dirty="0">
              <a:solidFill>
                <a:schemeClr val="bg1"/>
              </a:solidFill>
            </a:endParaRPr>
          </a:p>
        </p:txBody>
      </p:sp>
      <p:sp>
        <p:nvSpPr>
          <p:cNvPr id="3" name="Subtitle 2"/>
          <p:cNvSpPr>
            <a:spLocks noGrp="1"/>
          </p:cNvSpPr>
          <p:nvPr>
            <p:ph type="subTitle" idx="1"/>
          </p:nvPr>
        </p:nvSpPr>
        <p:spPr/>
        <p:txBody>
          <a:bodyPr/>
          <a:lstStyle/>
          <a:p>
            <a:r>
              <a:rPr lang="en-US" b="1" dirty="0" smtClean="0">
                <a:solidFill>
                  <a:schemeClr val="bg1"/>
                </a:solidFill>
              </a:rPr>
              <a:t>[[[Draft Slide-deck]]]</a:t>
            </a:r>
          </a:p>
          <a:p>
            <a:r>
              <a:rPr lang="en-US" b="1" dirty="0" smtClean="0">
                <a:solidFill>
                  <a:schemeClr val="bg1"/>
                </a:solidFill>
              </a:rPr>
              <a:t>January /June 2018</a:t>
            </a:r>
          </a:p>
        </p:txBody>
      </p:sp>
      <p:sp>
        <p:nvSpPr>
          <p:cNvPr id="4" name="Slide Number Placeholder 3"/>
          <p:cNvSpPr>
            <a:spLocks noGrp="1"/>
          </p:cNvSpPr>
          <p:nvPr>
            <p:ph type="sldNum" sz="quarter" idx="10"/>
          </p:nvPr>
        </p:nvSpPr>
        <p:spPr/>
        <p:txBody>
          <a:bodyPr/>
          <a:lstStyle/>
          <a:p>
            <a:pPr>
              <a:defRPr/>
            </a:pPr>
            <a:fld id="{BA439EBC-153D-478E-88C4-5602D28CAF07}"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81291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lstStyle/>
          <a:p>
            <a:pPr eaLnBrk="1" hangingPunct="1">
              <a:defRPr/>
            </a:pPr>
            <a:r>
              <a:rPr lang="en-US" sz="1800" dirty="0" smtClean="0">
                <a:solidFill>
                  <a:schemeClr val="tx1"/>
                </a:solidFill>
                <a:latin typeface="Arial" panose="020B0604020202020204" pitchFamily="34" charset="0"/>
                <a:cs typeface="Arial" panose="020B0604020202020204" pitchFamily="34" charset="0"/>
              </a:rPr>
              <a:t>“Recognizes </a:t>
            </a:r>
            <a:r>
              <a:rPr lang="en-US" sz="1800" dirty="0">
                <a:solidFill>
                  <a:schemeClr val="tx1"/>
                </a:solidFill>
                <a:latin typeface="Arial" panose="020B0604020202020204" pitchFamily="34" charset="0"/>
                <a:cs typeface="Arial" panose="020B0604020202020204" pitchFamily="34" charset="0"/>
              </a:rPr>
              <a:t>the Chesapeake Bay as a national treasure”</a:t>
            </a:r>
          </a:p>
          <a:p>
            <a:pPr eaLnBrk="1" hangingPunct="1">
              <a:defRPr/>
            </a:pPr>
            <a:r>
              <a:rPr lang="en-US" sz="1800" dirty="0">
                <a:solidFill>
                  <a:schemeClr val="tx1"/>
                </a:solidFill>
                <a:latin typeface="Arial" panose="020B0604020202020204" pitchFamily="34" charset="0"/>
                <a:cs typeface="Arial" panose="020B0604020202020204" pitchFamily="34" charset="0"/>
              </a:rPr>
              <a:t>Federal government “should lead the effort</a:t>
            </a:r>
            <a:r>
              <a:rPr lang="en-US" sz="1800" dirty="0" smtClean="0">
                <a:solidFill>
                  <a:schemeClr val="tx1"/>
                </a:solidFill>
                <a:latin typeface="Arial" panose="020B0604020202020204" pitchFamily="34" charset="0"/>
                <a:cs typeface="Arial" panose="020B0604020202020204" pitchFamily="34" charset="0"/>
              </a:rPr>
              <a:t>”</a:t>
            </a:r>
          </a:p>
          <a:p>
            <a:pPr lvl="1">
              <a:defRPr/>
            </a:pPr>
            <a:r>
              <a:rPr lang="en-US" sz="1800" i="1" dirty="0" smtClean="0">
                <a:solidFill>
                  <a:schemeClr val="tx1"/>
                </a:solidFill>
                <a:latin typeface="Arial" panose="020B0604020202020204" pitchFamily="34" charset="0"/>
                <a:cs typeface="Arial" panose="020B0604020202020204" pitchFamily="34" charset="0"/>
              </a:rPr>
              <a:t>DoD, DHS, DOT, DOI (FWS/NPS/USGS), DOC (NOAA), USDA (NRCS/FS)</a:t>
            </a:r>
            <a:endParaRPr lang="en-US" sz="1800" i="1" dirty="0">
              <a:solidFill>
                <a:schemeClr val="tx1"/>
              </a:solidFill>
              <a:latin typeface="Arial" panose="020B0604020202020204" pitchFamily="34" charset="0"/>
              <a:cs typeface="Arial" panose="020B0604020202020204" pitchFamily="34" charset="0"/>
            </a:endParaRPr>
          </a:p>
          <a:p>
            <a:pPr eaLnBrk="1" hangingPunct="1">
              <a:defRPr/>
            </a:pPr>
            <a:r>
              <a:rPr lang="en-US" sz="1800" dirty="0">
                <a:solidFill>
                  <a:schemeClr val="tx1"/>
                </a:solidFill>
                <a:latin typeface="Arial" panose="020B0604020202020204" pitchFamily="34" charset="0"/>
                <a:cs typeface="Arial" panose="020B0604020202020204" pitchFamily="34" charset="0"/>
              </a:rPr>
              <a:t>Renews federal commitment to control pollution for all sources as well as protecting and restoring habitat and living resources, conserving lands and improving water quality and ecosystem health  </a:t>
            </a:r>
          </a:p>
          <a:p>
            <a:pPr eaLnBrk="1" hangingPunct="1">
              <a:defRPr/>
            </a:pPr>
            <a:r>
              <a:rPr lang="en-US" sz="1800" dirty="0">
                <a:solidFill>
                  <a:schemeClr val="tx1"/>
                </a:solidFill>
                <a:latin typeface="Arial" panose="020B0604020202020204" pitchFamily="34" charset="0"/>
                <a:cs typeface="Arial" panose="020B0604020202020204" pitchFamily="34" charset="0"/>
              </a:rPr>
              <a:t>Establishes Federal Leadership Committee (FLC)</a:t>
            </a:r>
          </a:p>
          <a:p>
            <a:pPr eaLnBrk="1" hangingPunct="1">
              <a:defRPr/>
            </a:pPr>
            <a:r>
              <a:rPr lang="en-US" sz="1800" dirty="0">
                <a:solidFill>
                  <a:schemeClr val="tx1"/>
                </a:solidFill>
                <a:latin typeface="Arial" panose="020B0604020202020204" pitchFamily="34" charset="0"/>
                <a:cs typeface="Arial" panose="020B0604020202020204" pitchFamily="34" charset="0"/>
              </a:rPr>
              <a:t>The FLC developed a strategy for the restoration of the Chesapeake Bay</a:t>
            </a:r>
          </a:p>
          <a:p>
            <a:pPr eaLnBrk="1" hangingPunct="1">
              <a:defRPr/>
            </a:pPr>
            <a:r>
              <a:rPr lang="en-US" sz="1800" dirty="0">
                <a:solidFill>
                  <a:schemeClr val="tx1"/>
                </a:solidFill>
                <a:latin typeface="Arial" panose="020B0604020202020204" pitchFamily="34" charset="0"/>
                <a:cs typeface="Arial" panose="020B0604020202020204" pitchFamily="34" charset="0"/>
              </a:rPr>
              <a:t>Requires reports on key challenges to protecting and restoring the Chesapeake Bay</a:t>
            </a:r>
          </a:p>
          <a:p>
            <a:pPr eaLnBrk="1" hangingPunct="1">
              <a:defRPr/>
            </a:pPr>
            <a:r>
              <a:rPr lang="en-US" sz="1800" dirty="0">
                <a:solidFill>
                  <a:schemeClr val="tx1"/>
                </a:solidFill>
                <a:latin typeface="Arial" panose="020B0604020202020204" pitchFamily="34" charset="0"/>
                <a:cs typeface="Arial" panose="020B0604020202020204" pitchFamily="34" charset="0"/>
              </a:rPr>
              <a:t>Agencies must implement land best practices “as expeditiously as possible and to the extent permitted by law” </a:t>
            </a:r>
          </a:p>
          <a:p>
            <a:pPr eaLnBrk="1" hangingPunct="1">
              <a:defRPr/>
            </a:pPr>
            <a:endParaRPr lang="en-US" sz="1600" b="1" dirty="0">
              <a:solidFill>
                <a:schemeClr val="tx1"/>
              </a:solidFill>
              <a:latin typeface="Arial" panose="020B0604020202020204" pitchFamily="34" charset="0"/>
              <a:cs typeface="Arial" panose="020B0604020202020204" pitchFamily="34" charset="0"/>
            </a:endParaRPr>
          </a:p>
        </p:txBody>
      </p:sp>
      <p:sp>
        <p:nvSpPr>
          <p:cNvPr id="19458" name="Rectangle 2"/>
          <p:cNvSpPr>
            <a:spLocks noGrp="1" noChangeArrowheads="1"/>
          </p:cNvSpPr>
          <p:nvPr>
            <p:ph type="title"/>
          </p:nvPr>
        </p:nvSpPr>
        <p:spPr>
          <a:xfrm>
            <a:off x="533400" y="685800"/>
            <a:ext cx="7772400" cy="685800"/>
          </a:xfrm>
          <a:noFill/>
        </p:spPr>
        <p:txBody>
          <a:bodyPr>
            <a:normAutofit/>
          </a:bodyPr>
          <a:lstStyle/>
          <a:p>
            <a:pPr eaLnBrk="1" hangingPunct="1"/>
            <a:r>
              <a:rPr lang="en-US" altLang="en-US" b="1" dirty="0">
                <a:latin typeface="Arial" charset="0"/>
                <a:cs typeface="Arial" charset="0"/>
              </a:rPr>
              <a:t>Executive Order 13508</a:t>
            </a:r>
          </a:p>
        </p:txBody>
      </p:sp>
      <p:sp>
        <p:nvSpPr>
          <p:cNvPr id="19460"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F9404EBC-F4F1-4274-A604-B1C8B5BC8322}" type="slidenum">
              <a:rPr lang="en-US" altLang="en-US" sz="1400">
                <a:solidFill>
                  <a:srgbClr val="000000"/>
                </a:solidFill>
                <a:ea typeface="MS PGothic" pitchFamily="34" charset="-128"/>
              </a:rPr>
              <a:pPr eaLnBrk="1" hangingPunct="1">
                <a:spcBef>
                  <a:spcPct val="0"/>
                </a:spcBef>
                <a:buFontTx/>
                <a:buNone/>
              </a:pPr>
              <a:t>10</a:t>
            </a:fld>
            <a:endParaRPr lang="en-US" altLang="en-US" sz="1400">
              <a:solidFill>
                <a:srgbClr val="000000"/>
              </a:solidFill>
              <a:ea typeface="MS PGothic" pitchFamily="34" charset="-128"/>
            </a:endParaRPr>
          </a:p>
        </p:txBody>
      </p:sp>
      <p:sp>
        <p:nvSpPr>
          <p:cNvPr id="7" name="TextBox 6"/>
          <p:cNvSpPr txBox="1"/>
          <p:nvPr/>
        </p:nvSpPr>
        <p:spPr>
          <a:xfrm>
            <a:off x="0" y="5405439"/>
            <a:ext cx="9144000" cy="338554"/>
          </a:xfrm>
          <a:prstGeom prst="rect">
            <a:avLst/>
          </a:prstGeom>
          <a:solidFill>
            <a:srgbClr val="FFFF00"/>
          </a:solidFill>
        </p:spPr>
        <p:txBody>
          <a:bodyPr lIns="91440" tIns="45720" rIns="91440" bIns="45720">
            <a:spAutoFit/>
          </a:bodyPr>
          <a:lstStyle/>
          <a:p>
            <a:pPr algn="ctr" fontAlgn="base">
              <a:spcBef>
                <a:spcPct val="0"/>
              </a:spcBef>
              <a:spcAft>
                <a:spcPct val="0"/>
              </a:spcAft>
              <a:defRPr/>
            </a:pPr>
            <a:r>
              <a:rPr lang="en-US" sz="1600" b="1" dirty="0">
                <a:solidFill>
                  <a:srgbClr val="2D2DB9"/>
                </a:solidFill>
                <a:latin typeface="Arial" panose="020B0604020202020204" pitchFamily="34" charset="0"/>
                <a:cs typeface="Arial" panose="020B0604020202020204" pitchFamily="34" charset="0"/>
              </a:rPr>
              <a:t>Must balance “leading the effort” and fair implementation of CWA</a:t>
            </a:r>
          </a:p>
        </p:txBody>
      </p:sp>
    </p:spTree>
    <p:extLst>
      <p:ext uri="{BB962C8B-B14F-4D97-AF65-F5344CB8AC3E}">
        <p14:creationId xmlns:p14="http://schemas.microsoft.com/office/powerpoint/2010/main" val="26794910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lstStyle/>
          <a:p>
            <a:pPr eaLnBrk="1" hangingPunct="1">
              <a:defRPr/>
            </a:pPr>
            <a:r>
              <a:rPr lang="en-US" sz="2000" b="1" dirty="0" smtClean="0">
                <a:solidFill>
                  <a:schemeClr val="tx1"/>
                </a:solidFill>
                <a:latin typeface="Arial" panose="020B0604020202020204" pitchFamily="34" charset="0"/>
                <a:cs typeface="Arial" panose="020B0604020202020204" pitchFamily="34" charset="0"/>
              </a:rPr>
              <a:t>Restore </a:t>
            </a:r>
            <a:r>
              <a:rPr lang="en-US" sz="2000" b="1" dirty="0">
                <a:solidFill>
                  <a:schemeClr val="tx1"/>
                </a:solidFill>
                <a:latin typeface="Arial" panose="020B0604020202020204" pitchFamily="34" charset="0"/>
                <a:cs typeface="Arial" panose="020B0604020202020204" pitchFamily="34" charset="0"/>
              </a:rPr>
              <a:t>Clean Water Goal and Strategy Actions</a:t>
            </a:r>
          </a:p>
          <a:p>
            <a:pPr lvl="1" eaLnBrk="1" hangingPunct="1">
              <a:buFont typeface="Arial" panose="020B0604020202020204" pitchFamily="34" charset="0"/>
              <a:buChar char="−"/>
              <a:defRPr/>
            </a:pPr>
            <a:endParaRPr lang="en-US" sz="1800" dirty="0" smtClean="0">
              <a:solidFill>
                <a:schemeClr val="tx1"/>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Federal </a:t>
            </a:r>
            <a:r>
              <a:rPr lang="en-US" sz="1800" dirty="0">
                <a:solidFill>
                  <a:schemeClr val="tx1"/>
                </a:solidFill>
                <a:latin typeface="Arial" panose="020B0604020202020204" pitchFamily="34" charset="0"/>
                <a:cs typeface="Arial" panose="020B0604020202020204" pitchFamily="34" charset="0"/>
              </a:rPr>
              <a:t>agencies will contribute to Watershed Implementation Plans (WIPs)</a:t>
            </a:r>
          </a:p>
          <a:p>
            <a:pPr lvl="2" eaLnBrk="1" hangingPunct="1">
              <a:defRPr/>
            </a:pPr>
            <a:r>
              <a:rPr lang="en-US" sz="1800" i="1" dirty="0">
                <a:solidFill>
                  <a:schemeClr val="tx1"/>
                </a:solidFill>
                <a:latin typeface="Arial" panose="020B0604020202020204" pitchFamily="34" charset="0"/>
                <a:cs typeface="Arial" panose="020B0604020202020204" pitchFamily="34" charset="0"/>
              </a:rPr>
              <a:t>Estimate nutrient and sediment loads: providing property boundaries, land use, land cover, and implementation of best management practices</a:t>
            </a:r>
          </a:p>
          <a:p>
            <a:pPr lvl="2" eaLnBrk="1" hangingPunct="1">
              <a:defRPr/>
            </a:pPr>
            <a:r>
              <a:rPr lang="en-US" sz="1800" i="1" dirty="0">
                <a:solidFill>
                  <a:schemeClr val="tx1"/>
                </a:solidFill>
                <a:latin typeface="Arial" panose="020B0604020202020204" pitchFamily="34" charset="0"/>
                <a:cs typeface="Arial" panose="020B0604020202020204" pitchFamily="34" charset="0"/>
              </a:rPr>
              <a:t>Identify pollution reductions from point and non-point sources</a:t>
            </a:r>
          </a:p>
          <a:p>
            <a:pPr lvl="2" eaLnBrk="1" hangingPunct="1">
              <a:defRPr/>
            </a:pPr>
            <a:r>
              <a:rPr lang="en-US" sz="1800" i="1" dirty="0">
                <a:solidFill>
                  <a:schemeClr val="tx1"/>
                </a:solidFill>
                <a:latin typeface="Arial" panose="020B0604020202020204" pitchFamily="34" charset="0"/>
                <a:cs typeface="Arial" panose="020B0604020202020204" pitchFamily="34" charset="0"/>
              </a:rPr>
              <a:t>Commit to actions, programs, policies and resources</a:t>
            </a:r>
          </a:p>
          <a:p>
            <a:pPr lvl="1" eaLnBrk="1" hangingPunct="1">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States develop targets or Feds develop implementation plans</a:t>
            </a:r>
          </a:p>
          <a:p>
            <a:pPr lvl="2" eaLnBrk="1" hangingPunct="1">
              <a:defRPr/>
            </a:pPr>
            <a:r>
              <a:rPr lang="en-US" sz="1800" i="1" dirty="0">
                <a:solidFill>
                  <a:schemeClr val="tx1"/>
                </a:solidFill>
                <a:latin typeface="Arial" panose="020B0604020202020204" pitchFamily="34" charset="0"/>
                <a:cs typeface="Arial" panose="020B0604020202020204" pitchFamily="34" charset="0"/>
              </a:rPr>
              <a:t>Consider all source sectors: agriculture; forest; urban; onsite</a:t>
            </a:r>
          </a:p>
          <a:p>
            <a:pPr lvl="1" eaLnBrk="1" hangingPunct="1">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Implementation and Accountability</a:t>
            </a:r>
          </a:p>
          <a:p>
            <a:pPr lvl="2" eaLnBrk="1" hangingPunct="1">
              <a:defRPr/>
            </a:pPr>
            <a:r>
              <a:rPr lang="en-US" sz="1800" i="1" dirty="0">
                <a:solidFill>
                  <a:schemeClr val="tx1"/>
                </a:solidFill>
                <a:latin typeface="Arial" panose="020B0604020202020204" pitchFamily="34" charset="0"/>
                <a:cs typeface="Arial" panose="020B0604020202020204" pitchFamily="34" charset="0"/>
              </a:rPr>
              <a:t>Submit two-year water quality milestones (i.e. planned implementation)</a:t>
            </a:r>
          </a:p>
          <a:p>
            <a:pPr lvl="2" eaLnBrk="1" hangingPunct="1">
              <a:defRPr/>
            </a:pPr>
            <a:r>
              <a:rPr lang="en-US" sz="1800" i="1" dirty="0">
                <a:solidFill>
                  <a:schemeClr val="tx1"/>
                </a:solidFill>
                <a:latin typeface="Arial" panose="020B0604020202020204" pitchFamily="34" charset="0"/>
                <a:cs typeface="Arial" panose="020B0604020202020204" pitchFamily="34" charset="0"/>
              </a:rPr>
              <a:t>Report annual implementation</a:t>
            </a:r>
          </a:p>
          <a:p>
            <a:pPr eaLnBrk="1" hangingPunct="1">
              <a:defRPr/>
            </a:pPr>
            <a:endParaRPr lang="en-US" sz="1600" b="1" dirty="0">
              <a:solidFill>
                <a:schemeClr val="tx1"/>
              </a:solidFill>
              <a:latin typeface="Arial" panose="020B0604020202020204" pitchFamily="34" charset="0"/>
              <a:cs typeface="Arial" panose="020B0604020202020204" pitchFamily="34" charset="0"/>
            </a:endParaRPr>
          </a:p>
        </p:txBody>
      </p:sp>
      <p:sp>
        <p:nvSpPr>
          <p:cNvPr id="35842" name="Rectangle 2"/>
          <p:cNvSpPr>
            <a:spLocks noGrp="1" noChangeArrowheads="1"/>
          </p:cNvSpPr>
          <p:nvPr>
            <p:ph type="title"/>
          </p:nvPr>
        </p:nvSpPr>
        <p:spPr>
          <a:xfrm>
            <a:off x="533400" y="609600"/>
            <a:ext cx="7772400" cy="685800"/>
          </a:xfrm>
          <a:noFill/>
        </p:spPr>
        <p:txBody>
          <a:bodyPr>
            <a:normAutofit/>
          </a:bodyPr>
          <a:lstStyle/>
          <a:p>
            <a:pPr eaLnBrk="1" hangingPunct="1"/>
            <a:r>
              <a:rPr lang="en-US" altLang="en-US" b="1" dirty="0" smtClean="0">
                <a:latin typeface="Arial" charset="0"/>
                <a:cs typeface="Arial" charset="0"/>
              </a:rPr>
              <a:t>Executive </a:t>
            </a:r>
            <a:r>
              <a:rPr lang="en-US" altLang="en-US" b="1" dirty="0">
                <a:latin typeface="Arial" charset="0"/>
                <a:cs typeface="Arial" charset="0"/>
              </a:rPr>
              <a:t>Order </a:t>
            </a:r>
            <a:r>
              <a:rPr lang="en-US" altLang="en-US" b="1" dirty="0" smtClean="0">
                <a:latin typeface="Arial" charset="0"/>
                <a:cs typeface="Arial" charset="0"/>
              </a:rPr>
              <a:t>13508 Strategy</a:t>
            </a:r>
            <a:endParaRPr lang="en-US" altLang="en-US" b="1" dirty="0">
              <a:latin typeface="Arial" charset="0"/>
              <a:cs typeface="Arial" charset="0"/>
            </a:endParaRPr>
          </a:p>
        </p:txBody>
      </p:sp>
      <p:sp>
        <p:nvSpPr>
          <p:cNvPr id="3584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C6930F41-136B-493A-9F38-0E14A0C912D6}" type="slidenum">
              <a:rPr lang="en-US" altLang="en-US" sz="1400">
                <a:solidFill>
                  <a:srgbClr val="000000"/>
                </a:solidFill>
                <a:ea typeface="MS PGothic" pitchFamily="34" charset="-128"/>
              </a:rPr>
              <a:pPr eaLnBrk="1" hangingPunct="1">
                <a:spcBef>
                  <a:spcPct val="0"/>
                </a:spcBef>
                <a:buFontTx/>
                <a:buNone/>
              </a:pPr>
              <a:t>11</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11911268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normAutofit/>
          </a:bodyPr>
          <a:lstStyle/>
          <a:p>
            <a:pPr lvl="1" eaLnBrk="1" hangingPunct="1">
              <a:defRPr/>
            </a:pPr>
            <a:endParaRPr lang="en-US" sz="1800" dirty="0" smtClean="0">
              <a:solidFill>
                <a:schemeClr val="tx1"/>
              </a:solidFill>
              <a:latin typeface="Arial" panose="020B0604020202020204" pitchFamily="34" charset="0"/>
              <a:cs typeface="Arial" panose="020B0604020202020204" pitchFamily="34" charset="0"/>
            </a:endParaRPr>
          </a:p>
          <a:p>
            <a:pPr lvl="1" eaLnBrk="1" hangingPunct="1">
              <a:defRPr/>
            </a:pPr>
            <a:r>
              <a:rPr lang="en-US" sz="1800" dirty="0" smtClean="0">
                <a:solidFill>
                  <a:schemeClr val="tx1"/>
                </a:solidFill>
                <a:latin typeface="Arial" panose="020B0604020202020204" pitchFamily="34" charset="0"/>
                <a:cs typeface="Arial" panose="020B0604020202020204" pitchFamily="34" charset="0"/>
              </a:rPr>
              <a:t>“</a:t>
            </a:r>
            <a:r>
              <a:rPr lang="en-US" sz="1800" dirty="0">
                <a:solidFill>
                  <a:schemeClr val="tx1"/>
                </a:solidFill>
                <a:latin typeface="Arial" panose="020B0604020202020204" pitchFamily="34" charset="0"/>
                <a:cs typeface="Arial" panose="020B0604020202020204" pitchFamily="34" charset="0"/>
              </a:rPr>
              <a:t>Pollution diet” sets limits on nitrogen, phosphorus and sediment</a:t>
            </a:r>
          </a:p>
          <a:p>
            <a:pPr lvl="2" eaLnBrk="1" hangingPunct="1">
              <a:defRPr/>
            </a:pPr>
            <a:r>
              <a:rPr lang="en-US" sz="1600" i="1" dirty="0">
                <a:solidFill>
                  <a:schemeClr val="tx1"/>
                </a:solidFill>
                <a:latin typeface="Arial" panose="020B0604020202020204" pitchFamily="34" charset="0"/>
                <a:cs typeface="Arial" panose="020B0604020202020204" pitchFamily="34" charset="0"/>
              </a:rPr>
              <a:t>Largest EPA TMDL</a:t>
            </a:r>
          </a:p>
          <a:p>
            <a:pPr lvl="2" eaLnBrk="1" hangingPunct="1">
              <a:defRPr/>
            </a:pPr>
            <a:r>
              <a:rPr lang="en-US" sz="1600" i="1" dirty="0">
                <a:solidFill>
                  <a:schemeClr val="tx1"/>
                </a:solidFill>
                <a:latin typeface="Arial" panose="020B0604020202020204" pitchFamily="34" charset="0"/>
                <a:cs typeface="Arial" panose="020B0604020202020204" pitchFamily="34" charset="0"/>
              </a:rPr>
              <a:t>Max allowed to meet water quality standards (i.e. dissolved oxygen, chlorophyll)</a:t>
            </a:r>
          </a:p>
          <a:p>
            <a:pPr lvl="2" eaLnBrk="1" hangingPunct="1">
              <a:defRPr/>
            </a:pPr>
            <a:r>
              <a:rPr lang="en-US" sz="1600" i="1" dirty="0">
                <a:solidFill>
                  <a:schemeClr val="tx1"/>
                </a:solidFill>
                <a:latin typeface="Arial" panose="020B0604020202020204" pitchFamily="34" charset="0"/>
                <a:cs typeface="Arial" panose="020B0604020202020204" pitchFamily="34" charset="0"/>
              </a:rPr>
              <a:t>Assigned limits are based on modeled data</a:t>
            </a:r>
          </a:p>
          <a:p>
            <a:pPr lvl="2" eaLnBrk="1" hangingPunct="1">
              <a:defRPr/>
            </a:pPr>
            <a:r>
              <a:rPr lang="en-US" sz="1600" i="1" dirty="0">
                <a:solidFill>
                  <a:schemeClr val="tx1"/>
                </a:solidFill>
                <a:latin typeface="Arial" panose="020B0604020202020204" pitchFamily="34" charset="0"/>
                <a:cs typeface="Arial" panose="020B0604020202020204" pitchFamily="34" charset="0"/>
              </a:rPr>
              <a:t>Each state developed plan</a:t>
            </a:r>
          </a:p>
          <a:p>
            <a:pPr lvl="2" eaLnBrk="1" hangingPunct="1">
              <a:defRPr/>
            </a:pPr>
            <a:r>
              <a:rPr lang="en-US" sz="1600" i="1" dirty="0">
                <a:solidFill>
                  <a:schemeClr val="tx1"/>
                </a:solidFill>
                <a:latin typeface="Arial" panose="020B0604020202020204" pitchFamily="34" charset="0"/>
                <a:cs typeface="Arial" panose="020B0604020202020204" pitchFamily="34" charset="0"/>
              </a:rPr>
              <a:t>Implementation via permits</a:t>
            </a:r>
          </a:p>
          <a:p>
            <a:pPr lvl="2" eaLnBrk="1" hangingPunct="1">
              <a:defRPr/>
            </a:pPr>
            <a:r>
              <a:rPr lang="en-US" sz="1600" i="1" dirty="0">
                <a:solidFill>
                  <a:schemeClr val="tx1"/>
                </a:solidFill>
                <a:latin typeface="Arial" panose="020B0604020202020204" pitchFamily="34" charset="0"/>
                <a:cs typeface="Arial" panose="020B0604020202020204" pitchFamily="34" charset="0"/>
              </a:rPr>
              <a:t>EPA/VA/MD issued federal pollution targets in 2015</a:t>
            </a:r>
          </a:p>
          <a:p>
            <a:pPr lvl="1" eaLnBrk="1" hangingPunct="1">
              <a:defRPr/>
            </a:pPr>
            <a:r>
              <a:rPr lang="en-US" sz="1800" dirty="0">
                <a:solidFill>
                  <a:schemeClr val="tx1"/>
                </a:solidFill>
                <a:latin typeface="Arial" panose="020B0604020202020204" pitchFamily="34" charset="0"/>
                <a:cs typeface="Arial" panose="020B0604020202020204" pitchFamily="34" charset="0"/>
              </a:rPr>
              <a:t>Goals and 2017 Mid-point Assessment</a:t>
            </a:r>
          </a:p>
          <a:p>
            <a:pPr lvl="2" eaLnBrk="1" hangingPunct="1">
              <a:defRPr/>
            </a:pPr>
            <a:r>
              <a:rPr lang="en-US" sz="1600" i="1" dirty="0">
                <a:solidFill>
                  <a:schemeClr val="tx1"/>
                </a:solidFill>
                <a:latin typeface="Arial" panose="020B0604020202020204" pitchFamily="34" charset="0"/>
                <a:cs typeface="Arial" panose="020B0604020202020204" pitchFamily="34" charset="0"/>
              </a:rPr>
              <a:t>60% reductions by 2017 for all sources (i.e. wastewater, agriculture, stormwater)</a:t>
            </a:r>
          </a:p>
          <a:p>
            <a:pPr lvl="2" eaLnBrk="1" hangingPunct="1">
              <a:defRPr/>
            </a:pPr>
            <a:r>
              <a:rPr lang="en-US" sz="1600" i="1" dirty="0">
                <a:solidFill>
                  <a:schemeClr val="tx1"/>
                </a:solidFill>
                <a:latin typeface="Arial" panose="020B0604020202020204" pitchFamily="34" charset="0"/>
                <a:cs typeface="Arial" panose="020B0604020202020204" pitchFamily="34" charset="0"/>
              </a:rPr>
              <a:t>100% BMPs in place by 2025</a:t>
            </a:r>
          </a:p>
          <a:p>
            <a:pPr lvl="1" eaLnBrk="1" hangingPunct="1">
              <a:defRPr/>
            </a:pPr>
            <a:r>
              <a:rPr lang="en-US" sz="1800" dirty="0" smtClean="0">
                <a:solidFill>
                  <a:schemeClr val="tx1"/>
                </a:solidFill>
                <a:latin typeface="Arial" panose="020B0604020202020204" pitchFamily="34" charset="0"/>
                <a:cs typeface="Arial" panose="020B0604020202020204" pitchFamily="34" charset="0"/>
              </a:rPr>
              <a:t>Challenges</a:t>
            </a:r>
            <a:endParaRPr lang="en-US" sz="1800" dirty="0">
              <a:solidFill>
                <a:schemeClr val="tx1"/>
              </a:solidFill>
              <a:latin typeface="Arial" panose="020B0604020202020204" pitchFamily="34" charset="0"/>
              <a:cs typeface="Arial" panose="020B0604020202020204" pitchFamily="34" charset="0"/>
            </a:endParaRPr>
          </a:p>
          <a:p>
            <a:pPr lvl="2" eaLnBrk="1" hangingPunct="1">
              <a:defRPr/>
            </a:pPr>
            <a:r>
              <a:rPr lang="en-US" sz="1600" i="1" dirty="0" smtClean="0">
                <a:solidFill>
                  <a:schemeClr val="tx1"/>
                </a:solidFill>
                <a:latin typeface="Arial" panose="020B0604020202020204" pitchFamily="34" charset="0"/>
                <a:cs typeface="Arial" panose="020B0604020202020204" pitchFamily="34" charset="0"/>
              </a:rPr>
              <a:t>Reviewing/commenting </a:t>
            </a:r>
            <a:r>
              <a:rPr lang="en-US" sz="1600" i="1" dirty="0">
                <a:solidFill>
                  <a:schemeClr val="tx1"/>
                </a:solidFill>
                <a:latin typeface="Arial" panose="020B0604020202020204" pitchFamily="34" charset="0"/>
                <a:cs typeface="Arial" panose="020B0604020202020204" pitchFamily="34" charset="0"/>
              </a:rPr>
              <a:t>on changing state requirements </a:t>
            </a:r>
          </a:p>
          <a:p>
            <a:pPr lvl="2" eaLnBrk="1" hangingPunct="1">
              <a:defRPr/>
            </a:pPr>
            <a:r>
              <a:rPr lang="en-US" sz="1600" i="1" dirty="0">
                <a:solidFill>
                  <a:schemeClr val="tx1"/>
                </a:solidFill>
                <a:latin typeface="Arial" panose="020B0604020202020204" pitchFamily="34" charset="0"/>
                <a:cs typeface="Arial" panose="020B0604020202020204" pitchFamily="34" charset="0"/>
              </a:rPr>
              <a:t>Funding implementation and maintenance of </a:t>
            </a:r>
            <a:r>
              <a:rPr lang="en-US" sz="1600" i="1" dirty="0" smtClean="0">
                <a:solidFill>
                  <a:schemeClr val="tx1"/>
                </a:solidFill>
                <a:latin typeface="Arial" panose="020B0604020202020204" pitchFamily="34" charset="0"/>
                <a:cs typeface="Arial" panose="020B0604020202020204" pitchFamily="34" charset="0"/>
              </a:rPr>
              <a:t>BMPs</a:t>
            </a:r>
            <a:endParaRPr lang="en-US" sz="1600" i="1" dirty="0">
              <a:solidFill>
                <a:schemeClr val="tx1"/>
              </a:solidFill>
              <a:latin typeface="Arial" panose="020B0604020202020204" pitchFamily="34" charset="0"/>
              <a:cs typeface="Arial" panose="020B0604020202020204" pitchFamily="34" charset="0"/>
            </a:endParaRPr>
          </a:p>
          <a:p>
            <a:pPr lvl="2" eaLnBrk="1" hangingPunct="1">
              <a:defRPr/>
            </a:pPr>
            <a:r>
              <a:rPr lang="en-US" sz="1600" i="1" dirty="0" smtClean="0">
                <a:solidFill>
                  <a:schemeClr val="tx1"/>
                </a:solidFill>
                <a:latin typeface="Arial" panose="020B0604020202020204" pitchFamily="34" charset="0"/>
                <a:cs typeface="Arial" panose="020B0604020202020204" pitchFamily="34" charset="0"/>
              </a:rPr>
              <a:t>Reporting/tracking </a:t>
            </a:r>
            <a:r>
              <a:rPr lang="en-US" sz="1600" i="1" dirty="0">
                <a:solidFill>
                  <a:schemeClr val="tx1"/>
                </a:solidFill>
                <a:latin typeface="Arial" panose="020B0604020202020204" pitchFamily="34" charset="0"/>
                <a:cs typeface="Arial" panose="020B0604020202020204" pitchFamily="34" charset="0"/>
              </a:rPr>
              <a:t>progress</a:t>
            </a:r>
          </a:p>
          <a:p>
            <a:pPr eaLnBrk="1" hangingPunct="1">
              <a:defRPr/>
            </a:pPr>
            <a:endParaRPr lang="en-US" sz="1800" b="1" dirty="0">
              <a:solidFill>
                <a:schemeClr val="tx1"/>
              </a:solidFill>
              <a:latin typeface="Arial" panose="020B0604020202020204" pitchFamily="34" charset="0"/>
              <a:cs typeface="Arial" panose="020B0604020202020204" pitchFamily="34" charset="0"/>
            </a:endParaRPr>
          </a:p>
        </p:txBody>
      </p:sp>
      <p:sp>
        <p:nvSpPr>
          <p:cNvPr id="33794" name="Rectangle 2"/>
          <p:cNvSpPr>
            <a:spLocks noGrp="1" noChangeArrowheads="1"/>
          </p:cNvSpPr>
          <p:nvPr>
            <p:ph type="title"/>
          </p:nvPr>
        </p:nvSpPr>
        <p:spPr>
          <a:xfrm>
            <a:off x="533399" y="609600"/>
            <a:ext cx="8534401" cy="914400"/>
          </a:xfrm>
          <a:noFill/>
        </p:spPr>
        <p:txBody>
          <a:bodyPr>
            <a:normAutofit/>
          </a:bodyPr>
          <a:lstStyle/>
          <a:p>
            <a:pPr eaLnBrk="1" hangingPunct="1"/>
            <a:r>
              <a:rPr lang="en-US" altLang="en-US" b="1" dirty="0" smtClean="0">
                <a:latin typeface="Arial" charset="0"/>
                <a:cs typeface="Arial" charset="0"/>
              </a:rPr>
              <a:t>Chesapeake </a:t>
            </a:r>
            <a:r>
              <a:rPr lang="en-US" altLang="en-US" b="1" dirty="0">
                <a:latin typeface="Arial" charset="0"/>
                <a:cs typeface="Arial" charset="0"/>
              </a:rPr>
              <a:t>Bay Total Maximum Daily Load</a:t>
            </a:r>
          </a:p>
        </p:txBody>
      </p:sp>
      <p:sp>
        <p:nvSpPr>
          <p:cNvPr id="33796"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7B91BADA-2965-4BAE-B326-464067783960}" type="slidenum">
              <a:rPr lang="en-US" altLang="en-US" sz="1400">
                <a:solidFill>
                  <a:srgbClr val="000000"/>
                </a:solidFill>
              </a:rPr>
              <a:pPr eaLnBrk="1" hangingPunct="1">
                <a:spcBef>
                  <a:spcPct val="0"/>
                </a:spcBef>
                <a:buFontTx/>
                <a:buNone/>
              </a:pPr>
              <a:t>12</a:t>
            </a:fld>
            <a:endParaRPr lang="en-US" altLang="en-US" sz="1400">
              <a:solidFill>
                <a:srgbClr val="000000"/>
              </a:solidFill>
            </a:endParaRPr>
          </a:p>
        </p:txBody>
      </p:sp>
    </p:spTree>
    <p:extLst>
      <p:ext uri="{BB962C8B-B14F-4D97-AF65-F5344CB8AC3E}">
        <p14:creationId xmlns:p14="http://schemas.microsoft.com/office/powerpoint/2010/main" val="19775773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normAutofit/>
          </a:bodyPr>
          <a:lstStyle/>
          <a:p>
            <a:pPr eaLnBrk="1" hangingPunct="1">
              <a:defRPr/>
            </a:pPr>
            <a:r>
              <a:rPr lang="en-US" sz="2000" b="1" dirty="0">
                <a:solidFill>
                  <a:schemeClr val="tx1"/>
                </a:solidFill>
                <a:latin typeface="Arial" panose="020B0604020202020204" pitchFamily="34" charset="0"/>
                <a:cs typeface="Arial" panose="020B0604020202020204" pitchFamily="34" charset="0"/>
              </a:rPr>
              <a:t>Watershed Implementation Plans (WIPs) formulate jurisdictional strategies to meet the CB TMDL goals of 60% reductions by 2017 and 100% practices in place by 2025</a:t>
            </a:r>
          </a:p>
          <a:p>
            <a:pPr eaLnBrk="1" hangingPunct="1">
              <a:buFont typeface="Arial" panose="020B0604020202020204" pitchFamily="34" charset="0"/>
              <a:buChar char="•"/>
              <a:defRPr/>
            </a:pPr>
            <a:endParaRPr lang="en-US" sz="1800" b="1" dirty="0" smtClean="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000" b="1" dirty="0" smtClean="0">
                <a:solidFill>
                  <a:schemeClr val="tx1"/>
                </a:solidFill>
                <a:latin typeface="Arial" panose="020B0604020202020204" pitchFamily="34" charset="0"/>
                <a:cs typeface="Arial" panose="020B0604020202020204" pitchFamily="34" charset="0"/>
              </a:rPr>
              <a:t>Phases </a:t>
            </a:r>
            <a:r>
              <a:rPr lang="en-US" sz="2000" b="1" dirty="0">
                <a:solidFill>
                  <a:schemeClr val="tx1"/>
                </a:solidFill>
                <a:latin typeface="Arial" panose="020B0604020202020204" pitchFamily="34" charset="0"/>
                <a:cs typeface="Arial" panose="020B0604020202020204" pitchFamily="34" charset="0"/>
              </a:rPr>
              <a:t>I &amp; II complete</a:t>
            </a:r>
          </a:p>
          <a:p>
            <a:pPr lvl="1" eaLnBrk="1" hangingPunct="1">
              <a:defRPr/>
            </a:pPr>
            <a:r>
              <a:rPr lang="en-US" sz="1800" i="1" dirty="0">
                <a:solidFill>
                  <a:schemeClr val="tx1"/>
                </a:solidFill>
                <a:latin typeface="Arial" panose="020B0604020202020204" pitchFamily="34" charset="0"/>
                <a:cs typeface="Arial" panose="020B0604020202020204" pitchFamily="34" charset="0"/>
              </a:rPr>
              <a:t>County </a:t>
            </a:r>
            <a:r>
              <a:rPr lang="en-US" sz="1800" i="1" dirty="0" smtClean="0">
                <a:solidFill>
                  <a:schemeClr val="tx1"/>
                </a:solidFill>
                <a:latin typeface="Arial" panose="020B0604020202020204" pitchFamily="34" charset="0"/>
                <a:cs typeface="Arial" panose="020B0604020202020204" pitchFamily="34" charset="0"/>
              </a:rPr>
              <a:t>level/federal </a:t>
            </a:r>
            <a:r>
              <a:rPr lang="en-US" sz="1800" i="1" dirty="0">
                <a:solidFill>
                  <a:schemeClr val="tx1"/>
                </a:solidFill>
                <a:latin typeface="Arial" panose="020B0604020202020204" pitchFamily="34" charset="0"/>
                <a:cs typeface="Arial" panose="020B0604020202020204" pitchFamily="34" charset="0"/>
              </a:rPr>
              <a:t>agency loads assigned in MD for all sources</a:t>
            </a:r>
          </a:p>
          <a:p>
            <a:pPr lvl="1" eaLnBrk="1" hangingPunct="1">
              <a:defRPr/>
            </a:pPr>
            <a:r>
              <a:rPr lang="en-US" sz="1800" i="1" dirty="0">
                <a:solidFill>
                  <a:schemeClr val="tx1"/>
                </a:solidFill>
                <a:latin typeface="Arial" panose="020B0604020202020204" pitchFamily="34" charset="0"/>
                <a:cs typeface="Arial" panose="020B0604020202020204" pitchFamily="34" charset="0"/>
              </a:rPr>
              <a:t>Federal agency loads assigned in DC</a:t>
            </a:r>
          </a:p>
          <a:p>
            <a:pPr lvl="1" eaLnBrk="1" hangingPunct="1">
              <a:defRPr/>
            </a:pPr>
            <a:r>
              <a:rPr lang="en-US" sz="1800" i="1" dirty="0">
                <a:solidFill>
                  <a:schemeClr val="tx1"/>
                </a:solidFill>
                <a:latin typeface="Arial" panose="020B0604020202020204" pitchFamily="34" charset="0"/>
                <a:cs typeface="Arial" panose="020B0604020202020204" pitchFamily="34" charset="0"/>
              </a:rPr>
              <a:t>County level implementation targets attempted in VA and PA</a:t>
            </a:r>
          </a:p>
          <a:p>
            <a:pPr eaLnBrk="1" hangingPunct="1">
              <a:buFont typeface="Arial" panose="020B0604020202020204" pitchFamily="34" charset="0"/>
              <a:buChar char="•"/>
              <a:defRPr/>
            </a:pPr>
            <a:endParaRPr lang="en-US" sz="1800" b="1" dirty="0" smtClean="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000" b="1" dirty="0" smtClean="0">
                <a:solidFill>
                  <a:schemeClr val="tx1"/>
                </a:solidFill>
                <a:latin typeface="Arial" panose="020B0604020202020204" pitchFamily="34" charset="0"/>
                <a:cs typeface="Arial" panose="020B0604020202020204" pitchFamily="34" charset="0"/>
              </a:rPr>
              <a:t>Calibration </a:t>
            </a:r>
            <a:r>
              <a:rPr lang="en-US" sz="2000" b="1" dirty="0">
                <a:solidFill>
                  <a:schemeClr val="tx1"/>
                </a:solidFill>
                <a:latin typeface="Arial" panose="020B0604020202020204" pitchFamily="34" charset="0"/>
                <a:cs typeface="Arial" panose="020B0604020202020204" pitchFamily="34" charset="0"/>
              </a:rPr>
              <a:t>of model in 2017 will inform Phase III WIPs due </a:t>
            </a:r>
            <a:r>
              <a:rPr lang="en-US" sz="2000" b="1" dirty="0" smtClean="0">
                <a:solidFill>
                  <a:schemeClr val="tx1"/>
                </a:solidFill>
                <a:latin typeface="Arial" panose="020B0604020202020204" pitchFamily="34" charset="0"/>
                <a:cs typeface="Arial" panose="020B0604020202020204" pitchFamily="34" charset="0"/>
              </a:rPr>
              <a:t>June 2019</a:t>
            </a:r>
            <a:endParaRPr lang="en-US" sz="2000" b="1" dirty="0">
              <a:solidFill>
                <a:schemeClr val="tx1"/>
              </a:solidFill>
              <a:latin typeface="Arial" panose="020B0604020202020204" pitchFamily="34" charset="0"/>
              <a:cs typeface="Arial" panose="020B0604020202020204" pitchFamily="34" charset="0"/>
            </a:endParaRPr>
          </a:p>
          <a:p>
            <a:pPr lvl="1" eaLnBrk="1" hangingPunct="1">
              <a:defRPr/>
            </a:pPr>
            <a:r>
              <a:rPr lang="en-US" sz="1800" i="1" dirty="0">
                <a:solidFill>
                  <a:schemeClr val="tx1"/>
                </a:solidFill>
                <a:latin typeface="Arial" panose="020B0604020202020204" pitchFamily="34" charset="0"/>
                <a:cs typeface="Arial" panose="020B0604020202020204" pitchFamily="34" charset="0"/>
              </a:rPr>
              <a:t>EPA expects jurisdictions to develop local area </a:t>
            </a:r>
            <a:r>
              <a:rPr lang="en-US" sz="1800" i="1" dirty="0" smtClean="0">
                <a:solidFill>
                  <a:schemeClr val="tx1"/>
                </a:solidFill>
                <a:latin typeface="Arial" panose="020B0604020202020204" pitchFamily="34" charset="0"/>
                <a:cs typeface="Arial" panose="020B0604020202020204" pitchFamily="34" charset="0"/>
              </a:rPr>
              <a:t>planning goals</a:t>
            </a:r>
            <a:endParaRPr lang="en-US" sz="1800" i="1" dirty="0">
              <a:solidFill>
                <a:schemeClr val="tx1"/>
              </a:solidFill>
              <a:latin typeface="Arial" panose="020B0604020202020204" pitchFamily="34" charset="0"/>
              <a:cs typeface="Arial" panose="020B0604020202020204" pitchFamily="34" charset="0"/>
            </a:endParaRPr>
          </a:p>
          <a:p>
            <a:pPr lvl="1" eaLnBrk="1" hangingPunct="1">
              <a:defRPr/>
            </a:pPr>
            <a:r>
              <a:rPr lang="en-US" sz="1800" i="1" dirty="0">
                <a:solidFill>
                  <a:schemeClr val="tx1"/>
                </a:solidFill>
                <a:latin typeface="Arial" panose="020B0604020202020204" pitchFamily="34" charset="0"/>
                <a:cs typeface="Arial" panose="020B0604020202020204" pitchFamily="34" charset="0"/>
              </a:rPr>
              <a:t>Federal facility targets revised</a:t>
            </a:r>
          </a:p>
        </p:txBody>
      </p:sp>
      <p:sp>
        <p:nvSpPr>
          <p:cNvPr id="36866" name="Rectangle 2"/>
          <p:cNvSpPr>
            <a:spLocks noGrp="1" noChangeArrowheads="1"/>
          </p:cNvSpPr>
          <p:nvPr>
            <p:ph type="title"/>
          </p:nvPr>
        </p:nvSpPr>
        <p:spPr>
          <a:xfrm>
            <a:off x="533400" y="609600"/>
            <a:ext cx="7772400" cy="685800"/>
          </a:xfrm>
          <a:noFill/>
        </p:spPr>
        <p:txBody>
          <a:bodyPr>
            <a:normAutofit/>
          </a:bodyPr>
          <a:lstStyle/>
          <a:p>
            <a:pPr eaLnBrk="1" hangingPunct="1"/>
            <a:r>
              <a:rPr lang="en-US" altLang="en-US" b="1" dirty="0" smtClean="0">
                <a:latin typeface="Arial" charset="0"/>
                <a:cs typeface="Arial" charset="0"/>
              </a:rPr>
              <a:t>Watershed </a:t>
            </a:r>
            <a:r>
              <a:rPr lang="en-US" altLang="en-US" b="1" dirty="0">
                <a:latin typeface="Arial" charset="0"/>
                <a:cs typeface="Arial" charset="0"/>
              </a:rPr>
              <a:t>Implementation Plans</a:t>
            </a: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13</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38363559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normAutofit/>
          </a:bodyPr>
          <a:lstStyle/>
          <a:p>
            <a:pPr eaLnBrk="1" hangingPunct="1">
              <a:defRPr/>
            </a:pPr>
            <a:r>
              <a:rPr lang="en-US" sz="2000" b="1" dirty="0" smtClean="0">
                <a:solidFill>
                  <a:srgbClr val="FF0000"/>
                </a:solidFill>
                <a:latin typeface="Arial" panose="020B0604020202020204" pitchFamily="34" charset="0"/>
                <a:cs typeface="Arial" panose="020B0604020202020204" pitchFamily="34" charset="0"/>
              </a:rPr>
              <a:t>Watershed</a:t>
            </a:r>
            <a:endParaRPr lang="en-US" sz="2000" b="1" dirty="0">
              <a:solidFill>
                <a:srgbClr val="FF0000"/>
              </a:solidFill>
              <a:latin typeface="Arial" panose="020B0604020202020204" pitchFamily="34" charset="0"/>
              <a:cs typeface="Arial" panose="020B0604020202020204" pitchFamily="34" charset="0"/>
            </a:endParaRPr>
          </a:p>
        </p:txBody>
      </p:sp>
      <p:sp>
        <p:nvSpPr>
          <p:cNvPr id="36866" name="Rectangle 2"/>
          <p:cNvSpPr>
            <a:spLocks noGrp="1" noChangeArrowheads="1"/>
          </p:cNvSpPr>
          <p:nvPr>
            <p:ph type="title"/>
          </p:nvPr>
        </p:nvSpPr>
        <p:spPr>
          <a:xfrm>
            <a:off x="457200" y="685800"/>
            <a:ext cx="7772400" cy="685800"/>
          </a:xfrm>
          <a:noFill/>
        </p:spPr>
        <p:txBody>
          <a:bodyPr>
            <a:normAutofit/>
          </a:bodyPr>
          <a:lstStyle/>
          <a:p>
            <a:pPr eaLnBrk="1" hangingPunct="1"/>
            <a:r>
              <a:rPr lang="en-US" altLang="en-US" b="1" dirty="0" smtClean="0">
                <a:solidFill>
                  <a:srgbClr val="FF0000"/>
                </a:solidFill>
                <a:latin typeface="Arial" charset="0"/>
                <a:cs typeface="Arial" charset="0"/>
              </a:rPr>
              <a:t>NPDES Permitting Compliance</a:t>
            </a:r>
            <a:endParaRPr lang="en-US" altLang="en-US" b="1" dirty="0">
              <a:solidFill>
                <a:srgbClr val="FF0000"/>
              </a:solidFill>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14</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2008279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normAutofit/>
          </a:bodyPr>
          <a:lstStyle/>
          <a:p>
            <a:pPr eaLnBrk="1" hangingPunct="1">
              <a:defRPr/>
            </a:pPr>
            <a:r>
              <a:rPr lang="en-US" sz="2000" b="1" dirty="0" smtClean="0">
                <a:solidFill>
                  <a:srgbClr val="FF0000"/>
                </a:solidFill>
                <a:latin typeface="Arial" panose="020B0604020202020204" pitchFamily="34" charset="0"/>
                <a:cs typeface="Arial" panose="020B0604020202020204" pitchFamily="34" charset="0"/>
              </a:rPr>
              <a:t>Watershed</a:t>
            </a:r>
            <a:endParaRPr lang="en-US" sz="2000" b="1" dirty="0">
              <a:solidFill>
                <a:srgbClr val="FF0000"/>
              </a:solidFill>
              <a:latin typeface="Arial" panose="020B0604020202020204" pitchFamily="34" charset="0"/>
              <a:cs typeface="Arial" panose="020B0604020202020204" pitchFamily="34" charset="0"/>
            </a:endParaRPr>
          </a:p>
        </p:txBody>
      </p:sp>
      <p:sp>
        <p:nvSpPr>
          <p:cNvPr id="36866" name="Rectangle 2"/>
          <p:cNvSpPr>
            <a:spLocks noGrp="1" noChangeArrowheads="1"/>
          </p:cNvSpPr>
          <p:nvPr>
            <p:ph type="title"/>
          </p:nvPr>
        </p:nvSpPr>
        <p:spPr>
          <a:xfrm>
            <a:off x="457200" y="609600"/>
            <a:ext cx="7772400" cy="685800"/>
          </a:xfrm>
          <a:noFill/>
        </p:spPr>
        <p:txBody>
          <a:bodyPr>
            <a:normAutofit/>
          </a:bodyPr>
          <a:lstStyle/>
          <a:p>
            <a:pPr eaLnBrk="1" hangingPunct="1"/>
            <a:r>
              <a:rPr lang="en-US" altLang="en-US" b="1" dirty="0" smtClean="0">
                <a:solidFill>
                  <a:srgbClr val="FF0000"/>
                </a:solidFill>
                <a:latin typeface="Arial" charset="0"/>
                <a:cs typeface="Arial" charset="0"/>
              </a:rPr>
              <a:t>Roles and Responsibilities</a:t>
            </a:r>
            <a:endParaRPr lang="en-US" altLang="en-US" b="1" dirty="0">
              <a:solidFill>
                <a:srgbClr val="FF0000"/>
              </a:solidFill>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15</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17547217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4118" y="1524000"/>
            <a:ext cx="4213412" cy="4800600"/>
          </a:xfrm>
        </p:spPr>
        <p:txBody>
          <a:bodyPr>
            <a:normAutofit/>
          </a:bodyPr>
          <a:lstStyle/>
          <a:p>
            <a:r>
              <a:rPr lang="en-US" sz="1800" dirty="0" smtClean="0">
                <a:solidFill>
                  <a:schemeClr val="tx1"/>
                </a:solidFill>
                <a:latin typeface="Arial" panose="020B0604020202020204" pitchFamily="34" charset="0"/>
                <a:cs typeface="Arial" panose="020B0604020202020204" pitchFamily="34" charset="0"/>
              </a:rPr>
              <a:t>EPA sends request in August to Federal Office Directors and </a:t>
            </a:r>
            <a:r>
              <a:rPr lang="en-US" sz="1800" dirty="0" err="1" smtClean="0">
                <a:solidFill>
                  <a:schemeClr val="tx1"/>
                </a:solidFill>
                <a:latin typeface="Arial" panose="020B0604020202020204" pitchFamily="34" charset="0"/>
                <a:cs typeface="Arial" panose="020B0604020202020204" pitchFamily="34" charset="0"/>
              </a:rPr>
              <a:t>FFWG</a:t>
            </a:r>
            <a:r>
              <a:rPr lang="en-US" sz="1800" dirty="0" smtClean="0">
                <a:solidFill>
                  <a:schemeClr val="tx1"/>
                </a:solidFill>
                <a:latin typeface="Arial" panose="020B0604020202020204" pitchFamily="34" charset="0"/>
                <a:cs typeface="Arial" panose="020B0604020202020204" pitchFamily="34" charset="0"/>
              </a:rPr>
              <a:t> members</a:t>
            </a:r>
            <a:endParaRPr lang="en-US" sz="1800" dirty="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Requests BMP data be submitted to Jurisdictions</a:t>
            </a:r>
          </a:p>
          <a:p>
            <a:r>
              <a:rPr lang="en-US" sz="1800" dirty="0" smtClean="0">
                <a:solidFill>
                  <a:schemeClr val="tx1"/>
                </a:solidFill>
                <a:latin typeface="Arial" panose="020B0604020202020204" pitchFamily="34" charset="0"/>
                <a:cs typeface="Arial" panose="020B0604020202020204" pitchFamily="34" charset="0"/>
              </a:rPr>
              <a:t>Unique templates </a:t>
            </a:r>
            <a:r>
              <a:rPr lang="en-US" sz="1800" dirty="0">
                <a:solidFill>
                  <a:schemeClr val="tx1"/>
                </a:solidFill>
                <a:latin typeface="Arial" panose="020B0604020202020204" pitchFamily="34" charset="0"/>
                <a:cs typeface="Arial" panose="020B0604020202020204" pitchFamily="34" charset="0"/>
              </a:rPr>
              <a:t>are </a:t>
            </a:r>
            <a:br>
              <a:rPr lang="en-US" sz="1800" dirty="0">
                <a:solidFill>
                  <a:schemeClr val="tx1"/>
                </a:solidFill>
                <a:latin typeface="Arial" panose="020B0604020202020204" pitchFamily="34" charset="0"/>
                <a:cs typeface="Arial" panose="020B0604020202020204" pitchFamily="34" charset="0"/>
              </a:rPr>
            </a:br>
            <a:r>
              <a:rPr lang="en-US" sz="1800" dirty="0" smtClean="0">
                <a:solidFill>
                  <a:schemeClr val="tx1"/>
                </a:solidFill>
                <a:latin typeface="Arial" panose="020B0604020202020204" pitchFamily="34" charset="0"/>
                <a:cs typeface="Arial" panose="020B0604020202020204" pitchFamily="34" charset="0"/>
              </a:rPr>
              <a:t>provided by each Jurisdiction to report Progress</a:t>
            </a:r>
          </a:p>
          <a:p>
            <a:r>
              <a:rPr lang="en-US" sz="1800" dirty="0" smtClean="0">
                <a:solidFill>
                  <a:schemeClr val="tx1"/>
                </a:solidFill>
                <a:latin typeface="Arial" panose="020B0604020202020204" pitchFamily="34" charset="0"/>
                <a:cs typeface="Arial" panose="020B0604020202020204" pitchFamily="34" charset="0"/>
              </a:rPr>
              <a:t>CAST is used to report planned BMPs</a:t>
            </a:r>
          </a:p>
        </p:txBody>
      </p:sp>
      <p:sp>
        <p:nvSpPr>
          <p:cNvPr id="6" name="Title 5"/>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Federal Agency and Facilities Reporting Process</a:t>
            </a:r>
            <a:endParaRPr lang="en-US"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a:t>Brown and Caldwell </a:t>
            </a:r>
            <a:endParaRPr lang="en-US" dirty="0"/>
          </a:p>
        </p:txBody>
      </p:sp>
      <p:sp>
        <p:nvSpPr>
          <p:cNvPr id="5" name="Slide Number Placeholder 4"/>
          <p:cNvSpPr>
            <a:spLocks noGrp="1"/>
          </p:cNvSpPr>
          <p:nvPr>
            <p:ph type="sldNum" sz="quarter" idx="4"/>
          </p:nvPr>
        </p:nvSpPr>
        <p:spPr/>
        <p:txBody>
          <a:bodyPr/>
          <a:lstStyle/>
          <a:p>
            <a:fld id="{83D12EE2-0A52-405F-9235-0A5D75AB581D}" type="slidenum">
              <a:rPr lang="en-US" smtClean="0"/>
              <a:pPr/>
              <a:t>16</a:t>
            </a:fld>
            <a:endParaRPr lang="en-US" dirty="0"/>
          </a:p>
        </p:txBody>
      </p:sp>
      <p:pic>
        <p:nvPicPr>
          <p:cNvPr id="3" name="Picture 2"/>
          <p:cNvPicPr>
            <a:picLocks noChangeAspect="1"/>
          </p:cNvPicPr>
          <p:nvPr/>
        </p:nvPicPr>
        <p:blipFill>
          <a:blip r:embed="rId3"/>
          <a:stretch>
            <a:fillRect/>
          </a:stretch>
        </p:blipFill>
        <p:spPr>
          <a:xfrm>
            <a:off x="4495800" y="1143000"/>
            <a:ext cx="4553782" cy="4069204"/>
          </a:xfrm>
          <a:prstGeom prst="rect">
            <a:avLst/>
          </a:prstGeom>
          <a:ln>
            <a:solidFill>
              <a:schemeClr val="bg1">
                <a:lumMod val="75000"/>
              </a:schemeClr>
            </a:solidFill>
          </a:ln>
        </p:spPr>
      </p:pic>
      <p:pic>
        <p:nvPicPr>
          <p:cNvPr id="9" name="Picture 8"/>
          <p:cNvPicPr>
            <a:picLocks noChangeAspect="1"/>
          </p:cNvPicPr>
          <p:nvPr/>
        </p:nvPicPr>
        <p:blipFill rotWithShape="1">
          <a:blip r:embed="rId4"/>
          <a:srcRect l="16902" t="20656" r="52422" b="60877"/>
          <a:stretch/>
        </p:blipFill>
        <p:spPr>
          <a:xfrm>
            <a:off x="685800" y="4114800"/>
            <a:ext cx="3298727" cy="2406323"/>
          </a:xfrm>
          <a:prstGeom prst="rect">
            <a:avLst/>
          </a:prstGeom>
          <a:ln>
            <a:solidFill>
              <a:schemeClr val="bg1">
                <a:lumMod val="75000"/>
              </a:schemeClr>
            </a:solidFill>
          </a:ln>
        </p:spPr>
      </p:pic>
    </p:spTree>
    <p:extLst>
      <p:ext uri="{BB962C8B-B14F-4D97-AF65-F5344CB8AC3E}">
        <p14:creationId xmlns:p14="http://schemas.microsoft.com/office/powerpoint/2010/main" val="413301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3D12EE2-0A52-405F-9235-0A5D75AB581D}" type="slidenum">
              <a:rPr lang="en-US" smtClean="0"/>
              <a:pPr/>
              <a:t>17</a:t>
            </a:fld>
            <a:endParaRPr lang="en-US" dirty="0"/>
          </a:p>
        </p:txBody>
      </p:sp>
      <p:graphicFrame>
        <p:nvGraphicFramePr>
          <p:cNvPr id="6" name="Diagram 5"/>
          <p:cNvGraphicFramePr/>
          <p:nvPr>
            <p:extLst>
              <p:ext uri="{D42A27DB-BD31-4B8C-83A1-F6EECF244321}">
                <p14:modId xmlns:p14="http://schemas.microsoft.com/office/powerpoint/2010/main" val="517971518"/>
              </p:ext>
            </p:extLst>
          </p:nvPr>
        </p:nvGraphicFramePr>
        <p:xfrm>
          <a:off x="14844" y="1269670"/>
          <a:ext cx="888967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5"/>
          <p:cNvSpPr>
            <a:spLocks noGrp="1"/>
          </p:cNvSpPr>
          <p:nvPr>
            <p:ph type="title"/>
          </p:nvPr>
        </p:nvSpPr>
        <p:spPr>
          <a:xfrm>
            <a:off x="304801" y="457200"/>
            <a:ext cx="8534401" cy="914400"/>
          </a:xfrm>
        </p:spPr>
        <p:txBody>
          <a:bodyPr/>
          <a:lstStyle/>
          <a:p>
            <a:r>
              <a:rPr lang="en-US" dirty="0" smtClean="0"/>
              <a:t>Defining BMPs and Milestones</a:t>
            </a:r>
            <a:endParaRPr lang="en-US" dirty="0"/>
          </a:p>
        </p:txBody>
      </p:sp>
    </p:spTree>
    <p:extLst>
      <p:ext uri="{BB962C8B-B14F-4D97-AF65-F5344CB8AC3E}">
        <p14:creationId xmlns:p14="http://schemas.microsoft.com/office/powerpoint/2010/main" val="23018757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3D12EE2-0A52-405F-9235-0A5D75AB581D}" type="slidenum">
              <a:rPr lang="en-US" smtClean="0"/>
              <a:pPr/>
              <a:t>18</a:t>
            </a:fld>
            <a:endParaRPr lang="en-US" dirty="0"/>
          </a:p>
        </p:txBody>
      </p:sp>
      <p:graphicFrame>
        <p:nvGraphicFramePr>
          <p:cNvPr id="6" name="Diagram 5"/>
          <p:cNvGraphicFramePr/>
          <p:nvPr>
            <p:extLst>
              <p:ext uri="{D42A27DB-BD31-4B8C-83A1-F6EECF244321}">
                <p14:modId xmlns:p14="http://schemas.microsoft.com/office/powerpoint/2010/main" val="2025276913"/>
              </p:ext>
            </p:extLst>
          </p:nvPr>
        </p:nvGraphicFramePr>
        <p:xfrm>
          <a:off x="14844" y="1269670"/>
          <a:ext cx="888967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5"/>
          <p:cNvSpPr>
            <a:spLocks noGrp="1"/>
          </p:cNvSpPr>
          <p:nvPr>
            <p:ph type="title"/>
          </p:nvPr>
        </p:nvSpPr>
        <p:spPr>
          <a:xfrm>
            <a:off x="304801" y="457200"/>
            <a:ext cx="8534401" cy="914400"/>
          </a:xfrm>
        </p:spPr>
        <p:txBody>
          <a:bodyPr/>
          <a:lstStyle/>
          <a:p>
            <a:r>
              <a:rPr lang="en-US" dirty="0" smtClean="0"/>
              <a:t>BMP Reporting Due Dates</a:t>
            </a:r>
            <a:endParaRPr lang="en-US" dirty="0"/>
          </a:p>
        </p:txBody>
      </p:sp>
    </p:spTree>
    <p:extLst>
      <p:ext uri="{BB962C8B-B14F-4D97-AF65-F5344CB8AC3E}">
        <p14:creationId xmlns:p14="http://schemas.microsoft.com/office/powerpoint/2010/main" val="10300859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3D12EE2-0A52-405F-9235-0A5D75AB581D}" type="slidenum">
              <a:rPr lang="en-US" smtClean="0"/>
              <a:pPr/>
              <a:t>19</a:t>
            </a:fld>
            <a:endParaRPr lang="en-US" dirty="0"/>
          </a:p>
        </p:txBody>
      </p:sp>
      <p:graphicFrame>
        <p:nvGraphicFramePr>
          <p:cNvPr id="6" name="Diagram 5"/>
          <p:cNvGraphicFramePr/>
          <p:nvPr>
            <p:extLst>
              <p:ext uri="{D42A27DB-BD31-4B8C-83A1-F6EECF244321}">
                <p14:modId xmlns:p14="http://schemas.microsoft.com/office/powerpoint/2010/main" val="1063359300"/>
              </p:ext>
            </p:extLst>
          </p:nvPr>
        </p:nvGraphicFramePr>
        <p:xfrm>
          <a:off x="14844" y="1269670"/>
          <a:ext cx="888967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5"/>
          <p:cNvSpPr>
            <a:spLocks noGrp="1"/>
          </p:cNvSpPr>
          <p:nvPr>
            <p:ph type="title"/>
          </p:nvPr>
        </p:nvSpPr>
        <p:spPr>
          <a:xfrm>
            <a:off x="304801" y="457200"/>
            <a:ext cx="8534401" cy="914400"/>
          </a:xfrm>
        </p:spPr>
        <p:txBody>
          <a:bodyPr/>
          <a:lstStyle/>
          <a:p>
            <a:r>
              <a:rPr lang="en-US" dirty="0" smtClean="0"/>
              <a:t>2017 BMP Reporting Example</a:t>
            </a:r>
            <a:endParaRPr lang="en-US" dirty="0"/>
          </a:p>
        </p:txBody>
      </p:sp>
    </p:spTree>
    <p:extLst>
      <p:ext uri="{BB962C8B-B14F-4D97-AF65-F5344CB8AC3E}">
        <p14:creationId xmlns:p14="http://schemas.microsoft.com/office/powerpoint/2010/main" val="2889785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sz="3800" dirty="0">
                <a:latin typeface="Arial" panose="020B0604020202020204" pitchFamily="34" charset="0"/>
                <a:cs typeface="Arial" panose="020B0604020202020204" pitchFamily="34" charset="0"/>
              </a:rPr>
              <a:t>Chesapeake Bay </a:t>
            </a:r>
            <a:r>
              <a:rPr lang="en-US" sz="3800" dirty="0" smtClean="0">
                <a:latin typeface="Arial" panose="020B0604020202020204" pitchFamily="34" charset="0"/>
                <a:cs typeface="Arial" panose="020B0604020202020204" pitchFamily="34" charset="0"/>
              </a:rPr>
              <a:t>Program</a:t>
            </a:r>
          </a:p>
          <a:p>
            <a:r>
              <a:rPr lang="en-US" sz="3800" dirty="0" smtClean="0">
                <a:latin typeface="Arial" panose="020B0604020202020204" pitchFamily="34" charset="0"/>
                <a:cs typeface="Arial" panose="020B0604020202020204" pitchFamily="34" charset="0"/>
              </a:rPr>
              <a:t>Chesapeake Bay Program Partnership</a:t>
            </a:r>
            <a:endParaRPr lang="en-US" sz="3800" dirty="0">
              <a:latin typeface="Arial" panose="020B0604020202020204" pitchFamily="34" charset="0"/>
              <a:cs typeface="Arial" panose="020B0604020202020204" pitchFamily="34" charset="0"/>
            </a:endParaRPr>
          </a:p>
          <a:p>
            <a:r>
              <a:rPr lang="en-US" sz="3800" dirty="0" smtClean="0">
                <a:latin typeface="Arial" panose="020B0604020202020204" pitchFamily="34" charset="0"/>
                <a:cs typeface="Arial" panose="020B0604020202020204" pitchFamily="34" charset="0"/>
              </a:rPr>
              <a:t>Federal Lands and Facilities in the Chesapeake Bay Watershed</a:t>
            </a:r>
          </a:p>
          <a:p>
            <a:r>
              <a:rPr lang="en-US" sz="3800" dirty="0" smtClean="0">
                <a:latin typeface="Arial" panose="020B0604020202020204" pitchFamily="34" charset="0"/>
                <a:cs typeface="Arial" panose="020B0604020202020204" pitchFamily="34" charset="0"/>
              </a:rPr>
              <a:t>Introduction and Drivers</a:t>
            </a:r>
          </a:p>
          <a:p>
            <a:r>
              <a:rPr lang="en-US" sz="3800" dirty="0" smtClean="0">
                <a:latin typeface="Arial" panose="020B0604020202020204" pitchFamily="34" charset="0"/>
                <a:cs typeface="Arial" panose="020B0604020202020204" pitchFamily="34" charset="0"/>
              </a:rPr>
              <a:t>Roles and Responsibilities</a:t>
            </a:r>
          </a:p>
          <a:p>
            <a:r>
              <a:rPr lang="en-US" sz="3800" dirty="0" smtClean="0">
                <a:latin typeface="Arial" panose="020B0604020202020204" pitchFamily="34" charset="0"/>
                <a:cs typeface="Arial" panose="020B0604020202020204" pitchFamily="34" charset="0"/>
              </a:rPr>
              <a:t>Reporting Process</a:t>
            </a:r>
          </a:p>
          <a:p>
            <a:r>
              <a:rPr lang="en-US" sz="3800" dirty="0" smtClean="0">
                <a:latin typeface="Arial" panose="020B0604020202020204" pitchFamily="34" charset="0"/>
                <a:cs typeface="Arial" panose="020B0604020202020204" pitchFamily="34" charset="0"/>
              </a:rPr>
              <a:t>Defining BMPs and Milestones</a:t>
            </a:r>
          </a:p>
          <a:p>
            <a:r>
              <a:rPr lang="en-US" sz="3800" dirty="0" smtClean="0">
                <a:latin typeface="Arial" panose="020B0604020202020204" pitchFamily="34" charset="0"/>
                <a:cs typeface="Arial" panose="020B0604020202020204" pitchFamily="34" charset="0"/>
              </a:rPr>
              <a:t>BMP Reporting Due Dates</a:t>
            </a:r>
          </a:p>
          <a:p>
            <a:r>
              <a:rPr lang="en-US" sz="3800" dirty="0" smtClean="0">
                <a:latin typeface="Arial" panose="020B0604020202020204" pitchFamily="34" charset="0"/>
                <a:cs typeface="Arial" panose="020B0604020202020204" pitchFamily="34" charset="0"/>
              </a:rPr>
              <a:t>2017 BMP Reporting Example</a:t>
            </a:r>
          </a:p>
          <a:p>
            <a:r>
              <a:rPr lang="en-US" sz="3800" dirty="0" smtClean="0">
                <a:latin typeface="Arial" panose="020B0604020202020204" pitchFamily="34" charset="0"/>
                <a:cs typeface="Arial" panose="020B0604020202020204" pitchFamily="34" charset="0"/>
              </a:rPr>
              <a:t>Jurisdiction Specific Reporting Slides and Specific Topics</a:t>
            </a:r>
          </a:p>
          <a:p>
            <a:r>
              <a:rPr lang="en-US" sz="3800" dirty="0" smtClean="0">
                <a:latin typeface="Arial" panose="020B0604020202020204" pitchFamily="34" charset="0"/>
                <a:cs typeface="Arial" panose="020B0604020202020204" pitchFamily="34" charset="0"/>
              </a:rPr>
              <a:t>Modeling Tools</a:t>
            </a:r>
          </a:p>
          <a:p>
            <a:r>
              <a:rPr lang="en-US" sz="3800" dirty="0" smtClean="0">
                <a:latin typeface="Arial" panose="020B0604020202020204" pitchFamily="34" charset="0"/>
                <a:cs typeface="Arial" panose="020B0604020202020204" pitchFamily="34" charset="0"/>
              </a:rPr>
              <a:t>Planning Tools</a:t>
            </a:r>
          </a:p>
          <a:p>
            <a:r>
              <a:rPr lang="en-US" sz="3800" dirty="0" smtClean="0">
                <a:latin typeface="Arial" panose="020B0604020202020204" pitchFamily="34" charset="0"/>
                <a:cs typeface="Arial" panose="020B0604020202020204" pitchFamily="34" charset="0"/>
              </a:rPr>
              <a:t>Common Terms</a:t>
            </a:r>
          </a:p>
          <a:p>
            <a:r>
              <a:rPr lang="en-US" sz="3800" dirty="0" smtClean="0">
                <a:latin typeface="Arial" panose="020B0604020202020204" pitchFamily="34" charset="0"/>
                <a:cs typeface="Arial" panose="020B0604020202020204" pitchFamily="34" charset="0"/>
              </a:rPr>
              <a:t>Phase III WIPs</a:t>
            </a:r>
          </a:p>
          <a:p>
            <a:r>
              <a:rPr lang="en-US" sz="3800" dirty="0" smtClean="0">
                <a:latin typeface="Arial" panose="020B0604020202020204" pitchFamily="34" charset="0"/>
                <a:cs typeface="Arial" panose="020B0604020202020204" pitchFamily="34" charset="0"/>
              </a:rPr>
              <a:t>Resources and Team Members</a:t>
            </a:r>
          </a:p>
          <a:p>
            <a:r>
              <a:rPr lang="en-US" sz="3800" dirty="0" smtClean="0">
                <a:latin typeface="Arial" panose="020B0604020202020204" pitchFamily="34" charset="0"/>
                <a:cs typeface="Arial" panose="020B0604020202020204" pitchFamily="34" charset="0"/>
              </a:rPr>
              <a:t>Verification</a:t>
            </a:r>
          </a:p>
          <a:p>
            <a:r>
              <a:rPr lang="en-US" sz="3800" dirty="0" smtClean="0">
                <a:latin typeface="Arial" panose="020B0604020202020204" pitchFamily="34" charset="0"/>
                <a:cs typeface="Arial" panose="020B0604020202020204" pitchFamily="34" charset="0"/>
              </a:rPr>
              <a:t>Accountability</a:t>
            </a:r>
          </a:p>
          <a:p>
            <a:endParaRPr lang="en-US" dirty="0"/>
          </a:p>
        </p:txBody>
      </p:sp>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Overview</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a:defRPr/>
            </a:pPr>
            <a:fld id="{6BF1EBE4-572D-4E4B-840F-BD18EB2F0C54}"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28270435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2895600"/>
            <a:ext cx="7772400" cy="685800"/>
          </a:xfrm>
          <a:noFill/>
        </p:spPr>
        <p:txBody>
          <a:bodyPr>
            <a:noAutofit/>
          </a:bodyPr>
          <a:lstStyle/>
          <a:p>
            <a:pPr algn="ctr" eaLnBrk="1" hangingPunct="1"/>
            <a:r>
              <a:rPr lang="en-US" altLang="en-US" sz="4400" b="1" dirty="0" smtClean="0">
                <a:latin typeface="Arial" charset="0"/>
                <a:cs typeface="Arial" charset="0"/>
              </a:rPr>
              <a:t>Jurisdiction Specific Reporting Slides</a:t>
            </a:r>
            <a:endParaRPr lang="en-US" altLang="en-US" sz="4400"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20</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22367856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7772400" cy="685800"/>
          </a:xfrm>
          <a:noFill/>
        </p:spPr>
        <p:txBody>
          <a:bodyPr>
            <a:normAutofit/>
          </a:bodyPr>
          <a:lstStyle/>
          <a:p>
            <a:pPr eaLnBrk="1" hangingPunct="1"/>
            <a:r>
              <a:rPr lang="en-US" altLang="en-US" b="1" dirty="0" smtClean="0">
                <a:latin typeface="Arial" charset="0"/>
                <a:cs typeface="Arial" charset="0"/>
              </a:rPr>
              <a:t>Jurisdiction Specific Slides: Virginia</a:t>
            </a:r>
            <a:endParaRPr lang="en-US" altLang="en-US"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21</a:t>
            </a:fld>
            <a:endParaRPr lang="en-US" altLang="en-US" sz="1400">
              <a:solidFill>
                <a:srgbClr val="000000"/>
              </a:solidFill>
              <a:ea typeface="MS PGothic" pitchFamily="34" charset="-128"/>
            </a:endParaRPr>
          </a:p>
        </p:txBody>
      </p:sp>
      <p:graphicFrame>
        <p:nvGraphicFramePr>
          <p:cNvPr id="2" name="Diagram 1"/>
          <p:cNvGraphicFramePr/>
          <p:nvPr>
            <p:extLst>
              <p:ext uri="{D42A27DB-BD31-4B8C-83A1-F6EECF244321}">
                <p14:modId xmlns:p14="http://schemas.microsoft.com/office/powerpoint/2010/main" val="111824284"/>
              </p:ext>
            </p:extLst>
          </p:nvPr>
        </p:nvGraphicFramePr>
        <p:xfrm>
          <a:off x="152400" y="11938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12994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7772400" cy="685800"/>
          </a:xfrm>
          <a:noFill/>
        </p:spPr>
        <p:txBody>
          <a:bodyPr>
            <a:normAutofit/>
          </a:bodyPr>
          <a:lstStyle/>
          <a:p>
            <a:pPr eaLnBrk="1" hangingPunct="1"/>
            <a:r>
              <a:rPr lang="en-US" altLang="en-US" b="1" dirty="0" smtClean="0">
                <a:latin typeface="Arial" charset="0"/>
                <a:cs typeface="Arial" charset="0"/>
              </a:rPr>
              <a:t>Jurisdiction Specific Slides: Maryland</a:t>
            </a:r>
            <a:endParaRPr lang="en-US" altLang="en-US"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22</a:t>
            </a:fld>
            <a:endParaRPr lang="en-US" altLang="en-US" sz="1400">
              <a:solidFill>
                <a:srgbClr val="000000"/>
              </a:solidFill>
              <a:ea typeface="MS PGothic" pitchFamily="34" charset="-128"/>
            </a:endParaRPr>
          </a:p>
        </p:txBody>
      </p:sp>
      <p:graphicFrame>
        <p:nvGraphicFramePr>
          <p:cNvPr id="2" name="Diagram 1"/>
          <p:cNvGraphicFramePr/>
          <p:nvPr>
            <p:extLst>
              <p:ext uri="{D42A27DB-BD31-4B8C-83A1-F6EECF244321}">
                <p14:modId xmlns:p14="http://schemas.microsoft.com/office/powerpoint/2010/main" val="1884177250"/>
              </p:ext>
            </p:extLst>
          </p:nvPr>
        </p:nvGraphicFramePr>
        <p:xfrm>
          <a:off x="152400" y="10668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0783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8686800" cy="685800"/>
          </a:xfrm>
          <a:noFill/>
        </p:spPr>
        <p:txBody>
          <a:bodyPr>
            <a:noAutofit/>
          </a:bodyPr>
          <a:lstStyle/>
          <a:p>
            <a:pPr eaLnBrk="1" hangingPunct="1"/>
            <a:r>
              <a:rPr lang="en-US" altLang="en-US" b="1" dirty="0" smtClean="0">
                <a:latin typeface="Arial" charset="0"/>
                <a:cs typeface="Arial" charset="0"/>
              </a:rPr>
              <a:t>Jurisdiction Specific Slides: Pennsylvania</a:t>
            </a:r>
            <a:endParaRPr lang="en-US" altLang="en-US"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23</a:t>
            </a:fld>
            <a:endParaRPr lang="en-US" altLang="en-US" sz="1400">
              <a:solidFill>
                <a:srgbClr val="000000"/>
              </a:solidFill>
              <a:ea typeface="MS PGothic" pitchFamily="34" charset="-128"/>
            </a:endParaRPr>
          </a:p>
        </p:txBody>
      </p:sp>
      <p:graphicFrame>
        <p:nvGraphicFramePr>
          <p:cNvPr id="2" name="Diagram 1"/>
          <p:cNvGraphicFramePr/>
          <p:nvPr>
            <p:extLst>
              <p:ext uri="{D42A27DB-BD31-4B8C-83A1-F6EECF244321}">
                <p14:modId xmlns:p14="http://schemas.microsoft.com/office/powerpoint/2010/main" val="2512502912"/>
              </p:ext>
            </p:extLst>
          </p:nvPr>
        </p:nvGraphicFramePr>
        <p:xfrm>
          <a:off x="152400" y="10668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37951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8686800" cy="685800"/>
          </a:xfrm>
          <a:noFill/>
        </p:spPr>
        <p:txBody>
          <a:bodyPr>
            <a:noAutofit/>
          </a:bodyPr>
          <a:lstStyle/>
          <a:p>
            <a:pPr eaLnBrk="1" hangingPunct="1"/>
            <a:r>
              <a:rPr lang="en-US" altLang="en-US" sz="2800" b="1" dirty="0" smtClean="0">
                <a:latin typeface="Arial" charset="0"/>
                <a:cs typeface="Arial" charset="0"/>
              </a:rPr>
              <a:t>Jurisdiction Specific Slides: District of Columbia</a:t>
            </a:r>
            <a:endParaRPr lang="en-US" altLang="en-US" sz="2800"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24</a:t>
            </a:fld>
            <a:endParaRPr lang="en-US" altLang="en-US" sz="1400">
              <a:solidFill>
                <a:srgbClr val="000000"/>
              </a:solidFill>
              <a:ea typeface="MS PGothic" pitchFamily="34" charset="-128"/>
            </a:endParaRPr>
          </a:p>
        </p:txBody>
      </p:sp>
      <p:graphicFrame>
        <p:nvGraphicFramePr>
          <p:cNvPr id="2" name="Diagram 1"/>
          <p:cNvGraphicFramePr/>
          <p:nvPr>
            <p:extLst>
              <p:ext uri="{D42A27DB-BD31-4B8C-83A1-F6EECF244321}">
                <p14:modId xmlns:p14="http://schemas.microsoft.com/office/powerpoint/2010/main" val="2056618097"/>
              </p:ext>
            </p:extLst>
          </p:nvPr>
        </p:nvGraphicFramePr>
        <p:xfrm>
          <a:off x="152400" y="10668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067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8686800" cy="685800"/>
          </a:xfrm>
          <a:noFill/>
        </p:spPr>
        <p:txBody>
          <a:bodyPr>
            <a:noAutofit/>
          </a:bodyPr>
          <a:lstStyle/>
          <a:p>
            <a:pPr eaLnBrk="1" hangingPunct="1"/>
            <a:r>
              <a:rPr lang="en-US" altLang="en-US" b="1" dirty="0" smtClean="0">
                <a:latin typeface="Arial" charset="0"/>
                <a:cs typeface="Arial" charset="0"/>
              </a:rPr>
              <a:t>Jurisdiction Specific Slides: West Virginia</a:t>
            </a:r>
            <a:endParaRPr lang="en-US" altLang="en-US"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25</a:t>
            </a:fld>
            <a:endParaRPr lang="en-US" altLang="en-US" sz="1400">
              <a:solidFill>
                <a:srgbClr val="000000"/>
              </a:solidFill>
              <a:ea typeface="MS PGothic" pitchFamily="34" charset="-128"/>
            </a:endParaRPr>
          </a:p>
        </p:txBody>
      </p:sp>
      <p:graphicFrame>
        <p:nvGraphicFramePr>
          <p:cNvPr id="2" name="Diagram 1"/>
          <p:cNvGraphicFramePr/>
          <p:nvPr>
            <p:extLst>
              <p:ext uri="{D42A27DB-BD31-4B8C-83A1-F6EECF244321}">
                <p14:modId xmlns:p14="http://schemas.microsoft.com/office/powerpoint/2010/main" val="3206006709"/>
              </p:ext>
            </p:extLst>
          </p:nvPr>
        </p:nvGraphicFramePr>
        <p:xfrm>
          <a:off x="152400" y="10668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1769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8686800" cy="685800"/>
          </a:xfrm>
          <a:noFill/>
        </p:spPr>
        <p:txBody>
          <a:bodyPr>
            <a:noAutofit/>
          </a:bodyPr>
          <a:lstStyle/>
          <a:p>
            <a:pPr eaLnBrk="1" hangingPunct="1"/>
            <a:r>
              <a:rPr lang="en-US" altLang="en-US" b="1" dirty="0" smtClean="0">
                <a:latin typeface="Arial" charset="0"/>
                <a:cs typeface="Arial" charset="0"/>
              </a:rPr>
              <a:t>Jurisdiction Specific Slides: New York</a:t>
            </a:r>
            <a:endParaRPr lang="en-US" altLang="en-US"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26</a:t>
            </a:fld>
            <a:endParaRPr lang="en-US" altLang="en-US" sz="1400">
              <a:solidFill>
                <a:srgbClr val="000000"/>
              </a:solidFill>
              <a:ea typeface="MS PGothic" pitchFamily="34" charset="-128"/>
            </a:endParaRPr>
          </a:p>
        </p:txBody>
      </p:sp>
      <p:graphicFrame>
        <p:nvGraphicFramePr>
          <p:cNvPr id="2" name="Diagram 1"/>
          <p:cNvGraphicFramePr/>
          <p:nvPr>
            <p:extLst>
              <p:ext uri="{D42A27DB-BD31-4B8C-83A1-F6EECF244321}">
                <p14:modId xmlns:p14="http://schemas.microsoft.com/office/powerpoint/2010/main" val="1850284635"/>
              </p:ext>
            </p:extLst>
          </p:nvPr>
        </p:nvGraphicFramePr>
        <p:xfrm>
          <a:off x="152400" y="10668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60588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81000"/>
            <a:ext cx="8686800" cy="685800"/>
          </a:xfrm>
          <a:noFill/>
        </p:spPr>
        <p:txBody>
          <a:bodyPr>
            <a:noAutofit/>
          </a:bodyPr>
          <a:lstStyle/>
          <a:p>
            <a:pPr eaLnBrk="1" hangingPunct="1"/>
            <a:r>
              <a:rPr lang="en-US" altLang="en-US" b="1" dirty="0" smtClean="0">
                <a:latin typeface="Arial" charset="0"/>
                <a:cs typeface="Arial" charset="0"/>
              </a:rPr>
              <a:t>Copy EPA for All Jurisdictional Submittals</a:t>
            </a:r>
            <a:endParaRPr lang="en-US" altLang="en-US" b="1" dirty="0">
              <a:latin typeface="Arial" charset="0"/>
              <a:cs typeface="Arial" charset="0"/>
            </a:endParaRPr>
          </a:p>
        </p:txBody>
      </p:sp>
      <p:sp>
        <p:nvSpPr>
          <p:cNvPr id="3686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498E7F88-A0D5-45FC-9D7E-9CA72CD99BFF}" type="slidenum">
              <a:rPr lang="en-US" altLang="en-US" sz="1400">
                <a:solidFill>
                  <a:srgbClr val="000000"/>
                </a:solidFill>
                <a:ea typeface="MS PGothic" pitchFamily="34" charset="-128"/>
              </a:rPr>
              <a:pPr eaLnBrk="1" hangingPunct="1">
                <a:spcBef>
                  <a:spcPct val="0"/>
                </a:spcBef>
                <a:buFontTx/>
                <a:buNone/>
              </a:pPr>
              <a:t>27</a:t>
            </a:fld>
            <a:endParaRPr lang="en-US" altLang="en-US" sz="1400">
              <a:solidFill>
                <a:srgbClr val="000000"/>
              </a:solidFill>
              <a:ea typeface="MS PGothic" pitchFamily="34" charset="-128"/>
            </a:endParaRPr>
          </a:p>
        </p:txBody>
      </p:sp>
      <p:graphicFrame>
        <p:nvGraphicFramePr>
          <p:cNvPr id="2" name="Diagram 1"/>
          <p:cNvGraphicFramePr/>
          <p:nvPr>
            <p:extLst>
              <p:ext uri="{D42A27DB-BD31-4B8C-83A1-F6EECF244321}">
                <p14:modId xmlns:p14="http://schemas.microsoft.com/office/powerpoint/2010/main" val="745743213"/>
              </p:ext>
            </p:extLst>
          </p:nvPr>
        </p:nvGraphicFramePr>
        <p:xfrm>
          <a:off x="152400" y="10668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582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3875" y="914406"/>
            <a:ext cx="8620125" cy="457201"/>
          </a:xfrm>
        </p:spPr>
        <p:txBody>
          <a:bodyPr>
            <a:noAutofit/>
          </a:bodyPr>
          <a:lstStyle/>
          <a:p>
            <a:r>
              <a:rPr lang="en-US" sz="3300" b="1" dirty="0" smtClean="0">
                <a:solidFill>
                  <a:srgbClr val="FF0000"/>
                </a:solidFill>
                <a:latin typeface="Arial" panose="020B0604020202020204" pitchFamily="34" charset="0"/>
                <a:cs typeface="Arial" panose="020B0604020202020204" pitchFamily="34" charset="0"/>
              </a:rPr>
              <a:t>Modeling Tools</a:t>
            </a:r>
            <a:endParaRPr lang="en-US" sz="3300" b="1" dirty="0">
              <a:solidFill>
                <a:srgbClr val="FF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mtClean="0"/>
              <a:t>Brown and Caldwell </a:t>
            </a:r>
            <a:endParaRPr lang="en-US" dirty="0"/>
          </a:p>
        </p:txBody>
      </p:sp>
      <p:sp>
        <p:nvSpPr>
          <p:cNvPr id="5" name="Slide Number Placeholder 4"/>
          <p:cNvSpPr>
            <a:spLocks noGrp="1"/>
          </p:cNvSpPr>
          <p:nvPr>
            <p:ph type="sldNum" sz="quarter" idx="4"/>
          </p:nvPr>
        </p:nvSpPr>
        <p:spPr/>
        <p:txBody>
          <a:bodyPr/>
          <a:lstStyle/>
          <a:p>
            <a:fld id="{83D12EE2-0A52-405F-9235-0A5D75AB581D}" type="slidenum">
              <a:rPr lang="en-US" smtClean="0"/>
              <a:pPr/>
              <a:t>28</a:t>
            </a:fld>
            <a:endParaRPr lang="en-US" dirty="0"/>
          </a:p>
        </p:txBody>
      </p:sp>
      <p:sp>
        <p:nvSpPr>
          <p:cNvPr id="2" name="Rectangle 1"/>
          <p:cNvSpPr/>
          <p:nvPr/>
        </p:nvSpPr>
        <p:spPr>
          <a:xfrm>
            <a:off x="457200" y="1981200"/>
            <a:ext cx="7010400" cy="369332"/>
          </a:xfrm>
          <a:prstGeom prst="rect">
            <a:avLst/>
          </a:prstGeom>
        </p:spPr>
        <p:txBody>
          <a:bodyPr wrap="square">
            <a:spAutoFit/>
          </a:bodyPr>
          <a:lstStyle/>
          <a:p>
            <a:r>
              <a:rPr lang="en-US" dirty="0">
                <a:solidFill>
                  <a:srgbClr val="FF0000"/>
                </a:solidFill>
                <a:latin typeface="Arial" panose="020B0604020202020204" pitchFamily="34" charset="0"/>
                <a:cs typeface="Arial" panose="020B0604020202020204" pitchFamily="34" charset="0"/>
              </a:rPr>
              <a:t>Need Graphic from EPA on how data submittals feed into the </a:t>
            </a:r>
            <a:r>
              <a:rPr lang="en-US" dirty="0" smtClean="0">
                <a:solidFill>
                  <a:srgbClr val="FF0000"/>
                </a:solidFill>
                <a:latin typeface="Arial" panose="020B0604020202020204" pitchFamily="34" charset="0"/>
                <a:cs typeface="Arial" panose="020B0604020202020204" pitchFamily="34" charset="0"/>
              </a:rPr>
              <a:t>tools.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762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81000"/>
            <a:ext cx="8610594" cy="990600"/>
          </a:xfrm>
        </p:spPr>
        <p:txBody>
          <a:bodyPr>
            <a:noAutofit/>
          </a:bodyPr>
          <a:lstStyle/>
          <a:p>
            <a:r>
              <a:rPr lang="en-US" sz="3300" b="1" dirty="0" smtClean="0">
                <a:solidFill>
                  <a:srgbClr val="FF0000"/>
                </a:solidFill>
                <a:latin typeface="Arial" panose="020B0604020202020204" pitchFamily="34" charset="0"/>
                <a:cs typeface="Arial" panose="020B0604020202020204" pitchFamily="34" charset="0"/>
              </a:rPr>
              <a:t>Modeling and Planning Tools</a:t>
            </a:r>
          </a:p>
        </p:txBody>
      </p:sp>
      <p:sp>
        <p:nvSpPr>
          <p:cNvPr id="4" name="Footer Placeholder 3"/>
          <p:cNvSpPr>
            <a:spLocks noGrp="1"/>
          </p:cNvSpPr>
          <p:nvPr>
            <p:ph type="ftr" sz="quarter" idx="3"/>
          </p:nvPr>
        </p:nvSpPr>
        <p:spPr/>
        <p:txBody>
          <a:bodyPr/>
          <a:lstStyle/>
          <a:p>
            <a:r>
              <a:rPr lang="en-US" smtClean="0"/>
              <a:t>Brown and Caldwell </a:t>
            </a:r>
            <a:endParaRPr lang="en-US" dirty="0"/>
          </a:p>
        </p:txBody>
      </p:sp>
      <p:sp>
        <p:nvSpPr>
          <p:cNvPr id="5" name="Slide Number Placeholder 4"/>
          <p:cNvSpPr>
            <a:spLocks noGrp="1"/>
          </p:cNvSpPr>
          <p:nvPr>
            <p:ph type="sldNum" sz="quarter" idx="4"/>
          </p:nvPr>
        </p:nvSpPr>
        <p:spPr/>
        <p:txBody>
          <a:bodyPr/>
          <a:lstStyle/>
          <a:p>
            <a:fld id="{83D12EE2-0A52-405F-9235-0A5D75AB581D}" type="slidenum">
              <a:rPr lang="en-US" smtClean="0"/>
              <a:pPr/>
              <a:t>29</a:t>
            </a:fld>
            <a:endParaRPr lang="en-US" dirty="0"/>
          </a:p>
        </p:txBody>
      </p:sp>
      <p:sp>
        <p:nvSpPr>
          <p:cNvPr id="2" name="TextBox 1"/>
          <p:cNvSpPr txBox="1"/>
          <p:nvPr/>
        </p:nvSpPr>
        <p:spPr>
          <a:xfrm>
            <a:off x="228600" y="1981200"/>
            <a:ext cx="6934200" cy="1754326"/>
          </a:xfrm>
          <a:prstGeom prst="rect">
            <a:avLst/>
          </a:prstGeom>
          <a:noFill/>
        </p:spPr>
        <p:txBody>
          <a:bodyPr wrap="square" rtlCol="0">
            <a:spAutoFit/>
          </a:bodyPr>
          <a:lstStyle/>
          <a:p>
            <a:r>
              <a:rPr lang="en-US" dirty="0">
                <a:solidFill>
                  <a:srgbClr val="FF0000"/>
                </a:solidFill>
              </a:rPr>
              <a:t>Need information from EPA on how federal input feeds the model</a:t>
            </a:r>
          </a:p>
          <a:p>
            <a:r>
              <a:rPr lang="en-US" dirty="0">
                <a:solidFill>
                  <a:srgbClr val="FF0000"/>
                </a:solidFill>
              </a:rPr>
              <a:t>Need input from EPA </a:t>
            </a:r>
            <a:r>
              <a:rPr lang="en-US" dirty="0" smtClean="0">
                <a:solidFill>
                  <a:srgbClr val="FF0000"/>
                </a:solidFill>
              </a:rPr>
              <a:t>on NEIEN, CAST </a:t>
            </a:r>
          </a:p>
          <a:p>
            <a:r>
              <a:rPr lang="en-US" dirty="0" smtClean="0">
                <a:solidFill>
                  <a:srgbClr val="FF0000"/>
                </a:solidFill>
              </a:rPr>
              <a:t>General information</a:t>
            </a:r>
          </a:p>
          <a:p>
            <a:r>
              <a:rPr lang="en-US" dirty="0" smtClean="0">
                <a:solidFill>
                  <a:srgbClr val="FF0000"/>
                </a:solidFill>
              </a:rPr>
              <a:t>Get websites</a:t>
            </a:r>
            <a:endParaRPr lang="en-US"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24841527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lstStyle/>
          <a:p>
            <a:pPr eaLnBrk="1" hangingPunct="1">
              <a:defRPr/>
            </a:pPr>
            <a:r>
              <a:rPr lang="en-US" sz="2000" b="1" dirty="0">
                <a:solidFill>
                  <a:schemeClr val="tx1"/>
                </a:solidFill>
                <a:latin typeface="Arial" panose="020B0604020202020204" pitchFamily="34" charset="0"/>
                <a:cs typeface="Arial" panose="020B0604020202020204" pitchFamily="34" charset="0"/>
              </a:rPr>
              <a:t>Formed in 1983 due to rapid loss of aquatic life and wildlife</a:t>
            </a:r>
          </a:p>
          <a:p>
            <a:pPr lvl="1" eaLnBrk="1" hangingPunct="1">
              <a:defRPr/>
            </a:pPr>
            <a:r>
              <a:rPr lang="en-US" sz="1600" dirty="0">
                <a:solidFill>
                  <a:schemeClr val="tx1"/>
                </a:solidFill>
                <a:latin typeface="Arial" panose="020B0604020202020204" pitchFamily="34" charset="0"/>
                <a:cs typeface="Arial" panose="020B0604020202020204" pitchFamily="34" charset="0"/>
              </a:rPr>
              <a:t>Excess nitrogen and phosphorus main pollution sources</a:t>
            </a:r>
          </a:p>
          <a:p>
            <a:pPr eaLnBrk="1" hangingPunct="1">
              <a:defRPr/>
            </a:pPr>
            <a:r>
              <a:rPr lang="en-US" sz="2000" b="1" dirty="0">
                <a:solidFill>
                  <a:schemeClr val="tx1"/>
                </a:solidFill>
                <a:latin typeface="Arial" panose="020B0604020202020204" pitchFamily="34" charset="0"/>
                <a:cs typeface="Arial" panose="020B0604020202020204" pitchFamily="34" charset="0"/>
              </a:rPr>
              <a:t>Regional partnership guiding restoration and protection efforts</a:t>
            </a:r>
          </a:p>
          <a:p>
            <a:pPr lvl="1" eaLnBrk="1" hangingPunct="1">
              <a:defRPr/>
            </a:pPr>
            <a:r>
              <a:rPr lang="en-US" sz="1800" dirty="0">
                <a:solidFill>
                  <a:schemeClr val="tx1"/>
                </a:solidFill>
                <a:latin typeface="Arial" panose="020B0604020202020204" pitchFamily="34" charset="0"/>
                <a:cs typeface="Arial" panose="020B0604020202020204" pitchFamily="34" charset="0"/>
              </a:rPr>
              <a:t>Ex: Fisheries, habitat, water quality, land conservation, stewardship</a:t>
            </a:r>
          </a:p>
          <a:p>
            <a:pPr eaLnBrk="1" hangingPunct="1">
              <a:defRPr/>
            </a:pPr>
            <a:r>
              <a:rPr lang="en-US" sz="2000" b="1" dirty="0">
                <a:solidFill>
                  <a:schemeClr val="tx1"/>
                </a:solidFill>
                <a:latin typeface="Arial" panose="020B0604020202020204" pitchFamily="34" charset="0"/>
                <a:cs typeface="Arial" panose="020B0604020202020204" pitchFamily="34" charset="0"/>
              </a:rPr>
              <a:t>Authorized through Clean Water Act (CWA) Section 117</a:t>
            </a:r>
          </a:p>
          <a:p>
            <a:pPr eaLnBrk="1" hangingPunct="1">
              <a:defRPr/>
            </a:pPr>
            <a:r>
              <a:rPr lang="en-US" sz="2000" b="1" dirty="0">
                <a:solidFill>
                  <a:schemeClr val="tx1"/>
                </a:solidFill>
                <a:latin typeface="Arial" panose="020B0604020202020204" pitchFamily="34" charset="0"/>
                <a:cs typeface="Arial" panose="020B0604020202020204" pitchFamily="34" charset="0"/>
              </a:rPr>
              <a:t>Multiple agreements</a:t>
            </a:r>
          </a:p>
          <a:p>
            <a:pPr lvl="1" eaLnBrk="1" hangingPunct="1">
              <a:defRPr/>
            </a:pPr>
            <a:r>
              <a:rPr lang="en-US" sz="1800" dirty="0">
                <a:solidFill>
                  <a:schemeClr val="tx1"/>
                </a:solidFill>
                <a:latin typeface="Arial" panose="020B0604020202020204" pitchFamily="34" charset="0"/>
                <a:cs typeface="Arial" panose="020B0604020202020204" pitchFamily="34" charset="0"/>
              </a:rPr>
              <a:t>2014 Chesapeake Bay Watershed Agreement</a:t>
            </a:r>
          </a:p>
          <a:p>
            <a:pPr eaLnBrk="1" hangingPunct="1">
              <a:defRPr/>
            </a:pPr>
            <a:r>
              <a:rPr lang="en-US" sz="2000" b="1" dirty="0">
                <a:solidFill>
                  <a:schemeClr val="tx1"/>
                </a:solidFill>
                <a:latin typeface="Arial" panose="020B0604020202020204" pitchFamily="34" charset="0"/>
                <a:cs typeface="Arial" panose="020B0604020202020204" pitchFamily="34" charset="0"/>
              </a:rPr>
              <a:t>Chesapeake Bay total maximum daily load (TMDL)</a:t>
            </a:r>
          </a:p>
          <a:p>
            <a:pPr lvl="1" eaLnBrk="1" hangingPunct="1">
              <a:defRPr/>
            </a:pPr>
            <a:r>
              <a:rPr lang="en-US" sz="1800" dirty="0">
                <a:solidFill>
                  <a:schemeClr val="tx1"/>
                </a:solidFill>
                <a:latin typeface="Arial" panose="020B0604020202020204" pitchFamily="34" charset="0"/>
                <a:cs typeface="Arial" panose="020B0604020202020204" pitchFamily="34" charset="0"/>
              </a:rPr>
              <a:t>Sets targets and allocations for nitrogen, phosphorus and sediment</a:t>
            </a:r>
          </a:p>
          <a:p>
            <a:pPr lvl="1" eaLnBrk="1" hangingPunct="1">
              <a:defRPr/>
            </a:pPr>
            <a:r>
              <a:rPr lang="en-US" sz="1800" dirty="0">
                <a:solidFill>
                  <a:schemeClr val="tx1"/>
                </a:solidFill>
                <a:latin typeface="Arial" panose="020B0604020202020204" pitchFamily="34" charset="0"/>
                <a:cs typeface="Arial" panose="020B0604020202020204" pitchFamily="34" charset="0"/>
              </a:rPr>
              <a:t>Jurisdictions developed plans to reduce specific sources (i.e. wastewater treatment plants, urban stormwater, agriculture)</a:t>
            </a:r>
          </a:p>
          <a:p>
            <a:pPr eaLnBrk="1" hangingPunct="1">
              <a:defRPr/>
            </a:pPr>
            <a:endParaRPr lang="en-US" sz="2200" b="1" dirty="0">
              <a:solidFill>
                <a:schemeClr val="tx1"/>
              </a:solidFill>
              <a:latin typeface="Arial" panose="020B0604020202020204" pitchFamily="34" charset="0"/>
              <a:cs typeface="Arial" panose="020B0604020202020204" pitchFamily="34" charset="0"/>
            </a:endParaRPr>
          </a:p>
        </p:txBody>
      </p:sp>
      <p:sp>
        <p:nvSpPr>
          <p:cNvPr id="27651" name="Rectangle 2"/>
          <p:cNvSpPr>
            <a:spLocks noGrp="1" noChangeArrowheads="1"/>
          </p:cNvSpPr>
          <p:nvPr>
            <p:ph type="title"/>
          </p:nvPr>
        </p:nvSpPr>
        <p:spPr>
          <a:noFill/>
        </p:spPr>
        <p:txBody>
          <a:bodyPr>
            <a:normAutofit/>
          </a:bodyPr>
          <a:lstStyle/>
          <a:p>
            <a:pPr eaLnBrk="1" hangingPunct="1"/>
            <a:r>
              <a:rPr lang="en-US" altLang="en-US" b="1" dirty="0" smtClean="0">
                <a:latin typeface="Arial" panose="020B0604020202020204" pitchFamily="34" charset="0"/>
                <a:cs typeface="Arial" panose="020B0604020202020204" pitchFamily="34" charset="0"/>
              </a:rPr>
              <a:t>Chesapeake </a:t>
            </a:r>
            <a:r>
              <a:rPr lang="en-US" altLang="en-US" b="1" dirty="0">
                <a:latin typeface="Arial" panose="020B0604020202020204" pitchFamily="34" charset="0"/>
                <a:cs typeface="Arial" panose="020B0604020202020204" pitchFamily="34" charset="0"/>
              </a:rPr>
              <a:t>Bay </a:t>
            </a:r>
            <a:r>
              <a:rPr lang="en-US" altLang="en-US" b="1" dirty="0" smtClean="0">
                <a:latin typeface="Arial" panose="020B0604020202020204" pitchFamily="34" charset="0"/>
                <a:cs typeface="Arial" panose="020B0604020202020204" pitchFamily="34" charset="0"/>
              </a:rPr>
              <a:t>Program</a:t>
            </a:r>
            <a:endParaRPr lang="en-US" altLang="en-US" b="1" dirty="0">
              <a:latin typeface="Arial" panose="020B0604020202020204" pitchFamily="34" charset="0"/>
              <a:cs typeface="Arial" panose="020B0604020202020204" pitchFamily="34" charset="0"/>
            </a:endParaRPr>
          </a:p>
        </p:txBody>
      </p:sp>
      <p:sp>
        <p:nvSpPr>
          <p:cNvPr id="27653"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2B164C5E-7C84-471F-8947-0462893BB8EB}" type="slidenum">
              <a:rPr lang="en-US" altLang="en-US" sz="1400">
                <a:solidFill>
                  <a:srgbClr val="000000"/>
                </a:solidFill>
              </a:rPr>
              <a:pPr eaLnBrk="1" hangingPunct="1">
                <a:spcBef>
                  <a:spcPct val="0"/>
                </a:spcBef>
                <a:buFontTx/>
                <a:buNone/>
              </a:pPr>
              <a:t>3</a:t>
            </a:fld>
            <a:endParaRPr lang="en-US" altLang="en-US" sz="1400">
              <a:solidFill>
                <a:srgbClr val="000000"/>
              </a:solidFill>
            </a:endParaRPr>
          </a:p>
        </p:txBody>
      </p:sp>
    </p:spTree>
    <p:extLst>
      <p:ext uri="{BB962C8B-B14F-4D97-AF65-F5344CB8AC3E}">
        <p14:creationId xmlns:p14="http://schemas.microsoft.com/office/powerpoint/2010/main" val="12259846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3875" y="914406"/>
            <a:ext cx="8620125" cy="457201"/>
          </a:xfrm>
        </p:spPr>
        <p:txBody>
          <a:bodyPr>
            <a:noAutofit/>
          </a:bodyPr>
          <a:lstStyle/>
          <a:p>
            <a:r>
              <a:rPr lang="en-US" sz="3300" b="1" dirty="0" smtClean="0">
                <a:solidFill>
                  <a:schemeClr val="tx1"/>
                </a:solidFill>
                <a:latin typeface="Arial" panose="020B0604020202020204" pitchFamily="34" charset="0"/>
                <a:cs typeface="Arial" panose="020B0604020202020204" pitchFamily="34" charset="0"/>
              </a:rPr>
              <a:t>Common Terms and Definitions</a:t>
            </a:r>
            <a:endParaRPr lang="en-US" sz="3300" b="1"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83D12EE2-0A52-405F-9235-0A5D75AB581D}" type="slidenum">
              <a:rPr lang="en-US" smtClean="0"/>
              <a:pPr/>
              <a:t>30</a:t>
            </a:fld>
            <a:endParaRPr lang="en-US" dirty="0"/>
          </a:p>
        </p:txBody>
      </p:sp>
      <p:sp>
        <p:nvSpPr>
          <p:cNvPr id="6" name="Content Placeholder 2"/>
          <p:cNvSpPr txBox="1">
            <a:spLocks/>
          </p:cNvSpPr>
          <p:nvPr/>
        </p:nvSpPr>
        <p:spPr bwMode="auto">
          <a:xfrm>
            <a:off x="304800" y="1676400"/>
            <a:ext cx="8534400" cy="4724400"/>
          </a:xfrm>
          <a:prstGeom prst="rect">
            <a:avLst/>
          </a:prstGeom>
          <a:noFill/>
          <a:ln w="9525">
            <a:noFill/>
            <a:miter lim="800000"/>
            <a:headEnd/>
            <a:tailEnd/>
          </a:ln>
          <a:effectLst/>
        </p:spPr>
        <p:txBody>
          <a:bodyPr vert="horz" wrap="square" lIns="0" tIns="0" rIns="0" bIns="0" numCol="1" anchor="b" anchorCtr="0" compatLnSpc="1">
            <a:prstTxWarp prst="textNoShape">
              <a:avLst/>
            </a:prstTxWarp>
            <a:normAutofit fontScale="40000" lnSpcReduction="20000"/>
          </a:bodyPr>
          <a:lstStyle>
            <a:lvl1pPr marL="0" indent="0" algn="l" rtl="0" fontAlgn="base">
              <a:lnSpc>
                <a:spcPct val="85000"/>
              </a:lnSpc>
              <a:spcBef>
                <a:spcPct val="40000"/>
              </a:spcBef>
              <a:spcAft>
                <a:spcPct val="0"/>
              </a:spcAft>
              <a:buClr>
                <a:schemeClr val="accent5"/>
              </a:buClr>
              <a:buFont typeface="Arial" pitchFamily="34" charset="0"/>
              <a:buNone/>
              <a:defRPr sz="1800">
                <a:solidFill>
                  <a:srgbClr val="262626"/>
                </a:solidFill>
                <a:latin typeface="Franklin Gothic Book" pitchFamily="34" charset="0"/>
                <a:ea typeface="+mn-ea"/>
                <a:cs typeface="+mn-cs"/>
              </a:defRPr>
            </a:lvl1pPr>
            <a:lvl2pPr marL="419109" indent="0" algn="l" rtl="0" fontAlgn="base">
              <a:lnSpc>
                <a:spcPct val="85000"/>
              </a:lnSpc>
              <a:spcBef>
                <a:spcPct val="20000"/>
              </a:spcBef>
              <a:spcAft>
                <a:spcPct val="0"/>
              </a:spcAft>
              <a:buClr>
                <a:schemeClr val="accent5"/>
              </a:buClr>
              <a:buFont typeface="Arial" pitchFamily="34" charset="0"/>
              <a:buNone/>
              <a:tabLst/>
              <a:defRPr sz="1700">
                <a:solidFill>
                  <a:schemeClr val="tx1">
                    <a:lumMod val="85000"/>
                    <a:lumOff val="15000"/>
                  </a:schemeClr>
                </a:solidFill>
                <a:latin typeface="Franklin Gothic Book" pitchFamily="34" charset="0"/>
              </a:defRPr>
            </a:lvl2pPr>
            <a:lvl3pPr marL="838219" indent="0" algn="l" rtl="0" fontAlgn="base">
              <a:lnSpc>
                <a:spcPct val="85000"/>
              </a:lnSpc>
              <a:spcBef>
                <a:spcPct val="40000"/>
              </a:spcBef>
              <a:spcAft>
                <a:spcPct val="0"/>
              </a:spcAft>
              <a:buClr>
                <a:schemeClr val="accent5"/>
              </a:buClr>
              <a:buFont typeface="Arial" pitchFamily="34" charset="0"/>
              <a:buNone/>
              <a:defRPr sz="1500">
                <a:solidFill>
                  <a:schemeClr val="tx1">
                    <a:lumMod val="85000"/>
                    <a:lumOff val="15000"/>
                  </a:schemeClr>
                </a:solidFill>
                <a:latin typeface="Franklin Gothic Book" pitchFamily="34" charset="0"/>
              </a:defRPr>
            </a:lvl3pPr>
            <a:lvl4pPr marL="1257329" indent="0" algn="l" rtl="0" fontAlgn="base">
              <a:lnSpc>
                <a:spcPct val="85000"/>
              </a:lnSpc>
              <a:spcBef>
                <a:spcPct val="40000"/>
              </a:spcBef>
              <a:spcAft>
                <a:spcPct val="0"/>
              </a:spcAft>
              <a:buClr>
                <a:schemeClr val="accent5"/>
              </a:buClr>
              <a:buFont typeface="Arial" pitchFamily="34" charset="0"/>
              <a:buNone/>
              <a:defRPr sz="1300">
                <a:solidFill>
                  <a:schemeClr val="tx1">
                    <a:lumMod val="85000"/>
                    <a:lumOff val="15000"/>
                  </a:schemeClr>
                </a:solidFill>
                <a:latin typeface="Franklin Gothic Book" pitchFamily="34" charset="0"/>
              </a:defRPr>
            </a:lvl4pPr>
            <a:lvl5pPr marL="1676438" indent="0" algn="l" rtl="0" fontAlgn="base">
              <a:lnSpc>
                <a:spcPct val="85000"/>
              </a:lnSpc>
              <a:spcBef>
                <a:spcPct val="40000"/>
              </a:spcBef>
              <a:spcAft>
                <a:spcPct val="0"/>
              </a:spcAft>
              <a:buClr>
                <a:srgbClr val="7C93A0"/>
              </a:buClr>
              <a:buFont typeface="Arial" pitchFamily="34" charset="0"/>
              <a:buNone/>
              <a:defRPr sz="1300">
                <a:solidFill>
                  <a:schemeClr val="tx1"/>
                </a:solidFill>
                <a:latin typeface="Franklin Gothic Book" pitchFamily="34" charset="0"/>
              </a:defRPr>
            </a:lvl5pPr>
            <a:lvl6pPr marL="2095548"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6pPr>
            <a:lvl7pPr marL="251465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7pPr>
            <a:lvl8pPr marL="293376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8pPr>
            <a:lvl9pPr marL="3352876"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9pPr>
          </a:lstStyle>
          <a:p>
            <a:pPr marL="233363" indent="-233363">
              <a:buFont typeface="Arial" panose="020B0604020202020204" pitchFamily="34" charset="0"/>
              <a:buChar char="•"/>
            </a:pPr>
            <a:r>
              <a:rPr lang="en-US" sz="3800" kern="0" dirty="0" smtClean="0">
                <a:solidFill>
                  <a:schemeClr val="tx1"/>
                </a:solidFill>
              </a:rPr>
              <a:t>Chesapeake Bay </a:t>
            </a:r>
            <a:r>
              <a:rPr lang="en-US" sz="3800" kern="0" dirty="0">
                <a:solidFill>
                  <a:schemeClr val="tx1"/>
                </a:solidFill>
              </a:rPr>
              <a:t>Program </a:t>
            </a:r>
            <a:r>
              <a:rPr lang="en-US" sz="3800" kern="0" dirty="0" smtClean="0">
                <a:solidFill>
                  <a:schemeClr val="tx1"/>
                </a:solidFill>
              </a:rPr>
              <a:t>Glossary</a:t>
            </a:r>
            <a:r>
              <a:rPr lang="en-US" sz="3800" kern="0" dirty="0">
                <a:solidFill>
                  <a:schemeClr val="tx1"/>
                </a:solidFill>
              </a:rPr>
              <a:t> </a:t>
            </a:r>
            <a:r>
              <a:rPr lang="en-US" sz="3800" kern="0" dirty="0" smtClean="0">
                <a:solidFill>
                  <a:schemeClr val="tx1"/>
                </a:solidFill>
              </a:rPr>
              <a:t>includes terms used to describe the Chesapeake Bay, its ecosystem and restoration efforts: </a:t>
            </a:r>
            <a:r>
              <a:rPr lang="en-US" sz="3800" kern="0" dirty="0" smtClean="0">
                <a:solidFill>
                  <a:schemeClr val="tx1"/>
                </a:solidFill>
                <a:hlinkClick r:id="rId3"/>
              </a:rPr>
              <a:t>https</a:t>
            </a:r>
            <a:r>
              <a:rPr lang="en-US" sz="3800" kern="0" dirty="0">
                <a:solidFill>
                  <a:schemeClr val="tx1"/>
                </a:solidFill>
                <a:hlinkClick r:id="rId3"/>
              </a:rPr>
              <a:t>://www.chesapeakebay.net/discover/glossary</a:t>
            </a:r>
            <a:r>
              <a:rPr lang="en-US" sz="3800" kern="0" dirty="0" smtClean="0">
                <a:solidFill>
                  <a:schemeClr val="tx1"/>
                </a:solidFill>
                <a:hlinkClick r:id="rId3"/>
              </a:rPr>
              <a:t>#</a:t>
            </a:r>
            <a:endParaRPr lang="en-US" sz="3800" kern="0" dirty="0" smtClean="0">
              <a:solidFill>
                <a:schemeClr val="tx1"/>
              </a:solidFill>
            </a:endParaRPr>
          </a:p>
          <a:p>
            <a:pPr marL="233363" indent="-233363">
              <a:buFont typeface="Arial" panose="020B0604020202020204" pitchFamily="34" charset="0"/>
              <a:buChar char="•"/>
            </a:pPr>
            <a:r>
              <a:rPr lang="en-US" sz="3800" kern="0" dirty="0" smtClean="0">
                <a:solidFill>
                  <a:srgbClr val="FF0000"/>
                </a:solidFill>
              </a:rPr>
              <a:t>Ask EPA for graphic on the:  </a:t>
            </a:r>
            <a:r>
              <a:rPr lang="en-US" sz="3800" kern="0" dirty="0" smtClean="0"/>
              <a:t>Key Years in the Bay Program Model (i.e.1985, 2010)</a:t>
            </a:r>
          </a:p>
          <a:p>
            <a:pPr marL="233363" indent="-233363">
              <a:buFont typeface="Arial" panose="020B0604020202020204" pitchFamily="34" charset="0"/>
              <a:buChar char="•"/>
            </a:pPr>
            <a:r>
              <a:rPr lang="en-US" sz="3800" u="sng" kern="0" dirty="0" smtClean="0">
                <a:solidFill>
                  <a:schemeClr val="tx1"/>
                </a:solidFill>
              </a:rPr>
              <a:t>Federal data layer</a:t>
            </a:r>
            <a:r>
              <a:rPr lang="en-US" sz="3800" kern="0" dirty="0" smtClean="0">
                <a:solidFill>
                  <a:schemeClr val="tx1"/>
                </a:solidFill>
              </a:rPr>
              <a:t>:  Federal lands and facilities ownership, boundary, acreage information located in an ArcGIS Online map viewer for the Chesapeake </a:t>
            </a:r>
            <a:r>
              <a:rPr lang="en-US" sz="3800" kern="0" dirty="0">
                <a:solidFill>
                  <a:schemeClr val="tx1"/>
                </a:solidFill>
              </a:rPr>
              <a:t>Bay watershed. http://gis.chesapeakebay.net/fedfacs/</a:t>
            </a:r>
            <a:endParaRPr lang="en-US" sz="3800" kern="0" dirty="0" smtClean="0">
              <a:solidFill>
                <a:schemeClr val="tx1"/>
              </a:solidFill>
            </a:endParaRPr>
          </a:p>
          <a:p>
            <a:pPr marL="233363" indent="-233363">
              <a:buFont typeface="Arial" panose="020B0604020202020204" pitchFamily="34" charset="0"/>
              <a:buChar char="•"/>
            </a:pPr>
            <a:r>
              <a:rPr lang="en-US" sz="3800" u="sng" kern="0" dirty="0" smtClean="0">
                <a:solidFill>
                  <a:schemeClr val="tx1"/>
                </a:solidFill>
              </a:rPr>
              <a:t>High-resolution data</a:t>
            </a:r>
            <a:r>
              <a:rPr lang="en-US" sz="3800" kern="0" dirty="0" smtClean="0">
                <a:solidFill>
                  <a:schemeClr val="tx1"/>
                </a:solidFill>
              </a:rPr>
              <a:t>:  One-meter resolution land cover dataset for the Chesapeake Bay watershed.  Prior data was at the 30-meter resolution.  Gives more accurate look at what’s really on </a:t>
            </a:r>
            <a:r>
              <a:rPr lang="en-US" sz="3800" kern="0" dirty="0">
                <a:solidFill>
                  <a:schemeClr val="tx1"/>
                </a:solidFill>
              </a:rPr>
              <a:t>the landscape. http://chesapeakeconservancy.org/conservation-innovation-center/high-resolution-data/land-cover-data-project/</a:t>
            </a:r>
            <a:endParaRPr lang="en-US" sz="3800" kern="0" dirty="0" smtClean="0">
              <a:solidFill>
                <a:schemeClr val="tx1"/>
              </a:solidFill>
            </a:endParaRPr>
          </a:p>
          <a:p>
            <a:pPr marL="233363" indent="-233363">
              <a:buFont typeface="Arial" panose="020B0604020202020204" pitchFamily="34" charset="0"/>
              <a:buChar char="•"/>
            </a:pPr>
            <a:r>
              <a:rPr lang="en-US" sz="3800" u="sng" kern="0" dirty="0" smtClean="0">
                <a:solidFill>
                  <a:schemeClr val="tx1"/>
                </a:solidFill>
              </a:rPr>
              <a:t>Federal Land Use</a:t>
            </a:r>
            <a:r>
              <a:rPr lang="en-US" sz="3800" kern="0" dirty="0" smtClean="0">
                <a:solidFill>
                  <a:schemeClr val="tx1"/>
                </a:solidFill>
              </a:rPr>
              <a:t>:  Most federal land use data is captured within the high-resolution dataset.  Land uses assigned to federal lands include: forest, natural, turf, developed,.  Agricultural land uses were extracted from federal lands due to data gaps and uncertainty.</a:t>
            </a:r>
          </a:p>
          <a:p>
            <a:pPr marL="233363" indent="-233363">
              <a:buFont typeface="Arial" panose="020B0604020202020204" pitchFamily="34" charset="0"/>
              <a:buChar char="•"/>
            </a:pPr>
            <a:r>
              <a:rPr lang="en-US" sz="3800" u="sng" kern="0" dirty="0" smtClean="0">
                <a:solidFill>
                  <a:schemeClr val="tx1"/>
                </a:solidFill>
              </a:rPr>
              <a:t>Allocation Air</a:t>
            </a:r>
            <a:r>
              <a:rPr lang="en-US" sz="3800" kern="0" dirty="0" smtClean="0">
                <a:solidFill>
                  <a:schemeClr val="tx1"/>
                </a:solidFill>
              </a:rPr>
              <a:t>:  Portion of nitrogen, phosphorus and sediment load under the oversight of EPA.  Load reductions are accounted for through the CAA.</a:t>
            </a:r>
          </a:p>
          <a:p>
            <a:pPr marL="233363" indent="-233363">
              <a:buFont typeface="Arial" panose="020B0604020202020204" pitchFamily="34" charset="0"/>
              <a:buChar char="•"/>
            </a:pPr>
            <a:r>
              <a:rPr lang="en-US" sz="3800" u="sng" kern="0" dirty="0" smtClean="0">
                <a:solidFill>
                  <a:schemeClr val="tx1"/>
                </a:solidFill>
              </a:rPr>
              <a:t>Hydrologic Unit Code (</a:t>
            </a:r>
            <a:r>
              <a:rPr lang="en-US" sz="3800" u="sng" kern="0" dirty="0" err="1" smtClean="0">
                <a:solidFill>
                  <a:schemeClr val="tx1"/>
                </a:solidFill>
              </a:rPr>
              <a:t>HUC</a:t>
            </a:r>
            <a:r>
              <a:rPr lang="en-US" sz="3800" u="sng" kern="0" dirty="0" smtClean="0">
                <a:solidFill>
                  <a:schemeClr val="tx1"/>
                </a:solidFill>
              </a:rPr>
              <a:t>):</a:t>
            </a:r>
            <a:r>
              <a:rPr lang="en-US" sz="3800" kern="0" dirty="0" smtClean="0">
                <a:solidFill>
                  <a:schemeClr val="tx1"/>
                </a:solidFill>
              </a:rPr>
              <a:t>  A hierarchal sequence of numbers or letters that identify a hydrologic feature like a river, river reach, lake or watershed.  Longer the number sequence the smaller the average size or scale.</a:t>
            </a:r>
          </a:p>
          <a:p>
            <a:pPr marL="233363" indent="-233363">
              <a:buFont typeface="Arial" panose="020B0604020202020204" pitchFamily="34" charset="0"/>
              <a:buChar char="•"/>
            </a:pPr>
            <a:r>
              <a:rPr lang="en-US" sz="3800" kern="0" dirty="0" smtClean="0">
                <a:solidFill>
                  <a:schemeClr val="tx1"/>
                </a:solidFill>
              </a:rPr>
              <a:t>Scenario:  Forecasted condition for planning purposes to compare against target or goal.</a:t>
            </a:r>
          </a:p>
          <a:p>
            <a:pPr marL="233363" indent="-233363">
              <a:buFont typeface="Arial" panose="020B0604020202020204" pitchFamily="34" charset="0"/>
              <a:buChar char="•"/>
            </a:pPr>
            <a:r>
              <a:rPr lang="en-US" sz="3800" kern="0" dirty="0" smtClean="0">
                <a:solidFill>
                  <a:schemeClr val="tx1"/>
                </a:solidFill>
              </a:rPr>
              <a:t>Calibrated model:  Phase 6 model uses monitoring data to ensure model outputs mimic conditions from observed monitoring stations.</a:t>
            </a:r>
          </a:p>
          <a:p>
            <a:pPr marL="233363" indent="-233363">
              <a:buFont typeface="Arial" panose="020B0604020202020204" pitchFamily="34" charset="0"/>
              <a:buChar char="•"/>
            </a:pPr>
            <a:r>
              <a:rPr lang="en-US" sz="3800" kern="0" dirty="0" smtClean="0">
                <a:solidFill>
                  <a:schemeClr val="tx1"/>
                </a:solidFill>
              </a:rPr>
              <a:t>Construction General Permit Database:</a:t>
            </a:r>
          </a:p>
          <a:p>
            <a:pPr marL="233363" indent="-233363">
              <a:buFont typeface="Arial" panose="020B0604020202020204" pitchFamily="34" charset="0"/>
              <a:buChar char="•"/>
            </a:pPr>
            <a:r>
              <a:rPr lang="en-US" sz="3800" kern="0" dirty="0">
                <a:solidFill>
                  <a:schemeClr val="tx1"/>
                </a:solidFill>
              </a:rPr>
              <a:t>Regulated versus unregulated </a:t>
            </a:r>
            <a:r>
              <a:rPr lang="en-US" sz="3800" kern="0" dirty="0" smtClean="0">
                <a:solidFill>
                  <a:schemeClr val="tx1"/>
                </a:solidFill>
              </a:rPr>
              <a:t>lands:  Permitted versus non-permitted.  Most of the implementation necessary to meet the CB TMDL will come from lands are not permitted/non-regulated.</a:t>
            </a:r>
            <a:endParaRPr lang="en-US" sz="3800" kern="0" dirty="0">
              <a:solidFill>
                <a:schemeClr val="tx1"/>
              </a:solidFill>
            </a:endParaRPr>
          </a:p>
          <a:p>
            <a:endParaRPr lang="en-US" sz="3800" kern="0" dirty="0" smtClean="0"/>
          </a:p>
        </p:txBody>
      </p:sp>
    </p:spTree>
    <p:extLst>
      <p:ext uri="{BB962C8B-B14F-4D97-AF65-F5344CB8AC3E}">
        <p14:creationId xmlns:p14="http://schemas.microsoft.com/office/powerpoint/2010/main" val="386442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3875" y="533393"/>
            <a:ext cx="8620125" cy="990607"/>
          </a:xfrm>
        </p:spPr>
        <p:txBody>
          <a:bodyPr>
            <a:noAutofit/>
          </a:bodyPr>
          <a:lstStyle/>
          <a:p>
            <a:r>
              <a:rPr lang="en-US" sz="3300" b="1" dirty="0" smtClean="0">
                <a:solidFill>
                  <a:srgbClr val="FF0000"/>
                </a:solidFill>
                <a:latin typeface="Arial" panose="020B0604020202020204" pitchFamily="34" charset="0"/>
                <a:cs typeface="Arial" panose="020B0604020202020204" pitchFamily="34" charset="0"/>
              </a:rPr>
              <a:t>Phase III WIP Expectations for Federal Agencies and Facilities</a:t>
            </a:r>
            <a:endParaRPr lang="en-US" sz="3300" b="1"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83D12EE2-0A52-405F-9235-0A5D75AB581D}" type="slidenum">
              <a:rPr lang="en-US" smtClean="0"/>
              <a:pPr/>
              <a:t>31</a:t>
            </a:fld>
            <a:endParaRPr lang="en-US" dirty="0"/>
          </a:p>
        </p:txBody>
      </p:sp>
      <p:sp>
        <p:nvSpPr>
          <p:cNvPr id="2" name="Rectangle 1"/>
          <p:cNvSpPr/>
          <p:nvPr/>
        </p:nvSpPr>
        <p:spPr>
          <a:xfrm>
            <a:off x="381000" y="2209800"/>
            <a:ext cx="2800767" cy="369332"/>
          </a:xfrm>
          <a:prstGeom prst="rect">
            <a:avLst/>
          </a:prstGeom>
        </p:spPr>
        <p:txBody>
          <a:bodyPr wrap="none">
            <a:spAutoFit/>
          </a:bodyPr>
          <a:lstStyle/>
          <a:p>
            <a:r>
              <a:rPr lang="en-US" kern="0" dirty="0">
                <a:solidFill>
                  <a:srgbClr val="FF0000"/>
                </a:solidFill>
                <a:latin typeface="Arial" panose="020B0604020202020204" pitchFamily="34" charset="0"/>
                <a:cs typeface="Arial" panose="020B0604020202020204" pitchFamily="34" charset="0"/>
              </a:rPr>
              <a:t>More information to come</a:t>
            </a:r>
          </a:p>
        </p:txBody>
      </p:sp>
    </p:spTree>
    <p:extLst>
      <p:ext uri="{BB962C8B-B14F-4D97-AF65-F5344CB8AC3E}">
        <p14:creationId xmlns:p14="http://schemas.microsoft.com/office/powerpoint/2010/main" val="198355339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304800" y="1828800"/>
            <a:ext cx="8534400" cy="4800600"/>
          </a:xfrm>
        </p:spPr>
        <p:txBody>
          <a:bodyPr/>
          <a:lstStyle/>
          <a:p>
            <a:pPr eaLnBrk="1" hangingPunct="1">
              <a:defRPr/>
            </a:pPr>
            <a:r>
              <a:rPr lang="en-US" sz="2000" dirty="0">
                <a:solidFill>
                  <a:schemeClr val="tx1"/>
                </a:solidFill>
                <a:latin typeface="Arial" panose="020B0604020202020204" pitchFamily="34" charset="0"/>
                <a:cs typeface="Arial" panose="020B0604020202020204" pitchFamily="34" charset="0"/>
              </a:rPr>
              <a:t>EPA/Jurisdictions defined approach to establish federal 2017/2025 targets for nitrogen, phosphorus and sediment</a:t>
            </a:r>
          </a:p>
          <a:p>
            <a:pPr lvl="1" eaLnBrk="1" hangingPunct="1">
              <a:buFont typeface="Arial Narrow" panose="020B0606020202030204" pitchFamily="34" charset="0"/>
              <a:buChar char="−"/>
              <a:defRPr/>
            </a:pPr>
            <a:r>
              <a:rPr lang="en-US" sz="1800" i="1" dirty="0">
                <a:solidFill>
                  <a:schemeClr val="tx1"/>
                </a:solidFill>
                <a:latin typeface="Arial" panose="020B0604020202020204" pitchFamily="34" charset="0"/>
                <a:cs typeface="Arial" panose="020B0604020202020204" pitchFamily="34" charset="0"/>
              </a:rPr>
              <a:t>F</a:t>
            </a:r>
            <a:r>
              <a:rPr lang="en-US" sz="1800" i="1" dirty="0" smtClean="0">
                <a:solidFill>
                  <a:schemeClr val="tx1"/>
                </a:solidFill>
                <a:latin typeface="Arial" panose="020B0604020202020204" pitchFamily="34" charset="0"/>
                <a:cs typeface="Arial" panose="020B0604020202020204" pitchFamily="34" charset="0"/>
              </a:rPr>
              <a:t>ederal </a:t>
            </a:r>
            <a:r>
              <a:rPr lang="en-US" sz="1800" i="1" dirty="0">
                <a:solidFill>
                  <a:schemeClr val="tx1"/>
                </a:solidFill>
                <a:latin typeface="Arial" panose="020B0604020202020204" pitchFamily="34" charset="0"/>
                <a:cs typeface="Arial" panose="020B0604020202020204" pitchFamily="34" charset="0"/>
              </a:rPr>
              <a:t>Facilities Targets Action Team (FFTAT) lead by EPA with VA (co-chair), PA, MD, GSA, DHS, NPS, </a:t>
            </a:r>
            <a:r>
              <a:rPr lang="en-US" sz="1800" i="1" dirty="0" smtClean="0">
                <a:solidFill>
                  <a:schemeClr val="tx1"/>
                </a:solidFill>
                <a:latin typeface="Arial" panose="020B0604020202020204" pitchFamily="34" charset="0"/>
                <a:cs typeface="Arial" panose="020B0604020202020204" pitchFamily="34" charset="0"/>
              </a:rPr>
              <a:t>USDA, and DoD</a:t>
            </a:r>
            <a:endParaRPr lang="en-US" sz="1800" i="1" dirty="0">
              <a:solidFill>
                <a:schemeClr val="tx1"/>
              </a:solidFill>
              <a:latin typeface="Arial" panose="020B0604020202020204" pitchFamily="34" charset="0"/>
              <a:cs typeface="Arial" panose="020B0604020202020204" pitchFamily="34" charset="0"/>
            </a:endParaRPr>
          </a:p>
          <a:p>
            <a:pPr eaLnBrk="1" hangingPunct="1">
              <a:defRPr/>
            </a:pPr>
            <a:r>
              <a:rPr lang="en-US" sz="2000" dirty="0">
                <a:solidFill>
                  <a:schemeClr val="tx1"/>
                </a:solidFill>
                <a:latin typeface="Arial" panose="020B0604020202020204" pitchFamily="34" charset="0"/>
                <a:cs typeface="Arial" panose="020B0604020202020204" pitchFamily="34" charset="0"/>
              </a:rPr>
              <a:t>‘Protocol for Setting Targets, Planning BMPs, and Reporting Progress’</a:t>
            </a:r>
          </a:p>
          <a:p>
            <a:pPr lvl="1" eaLnBrk="1" hangingPunct="1">
              <a:buFont typeface="Arial Narrow" panose="020B0606020202030204" pitchFamily="34" charset="0"/>
              <a:buChar char="−"/>
              <a:defRPr/>
            </a:pPr>
            <a:r>
              <a:rPr lang="en-US" sz="1800" i="1" dirty="0">
                <a:solidFill>
                  <a:schemeClr val="tx1"/>
                </a:solidFill>
                <a:latin typeface="Arial" panose="020B0604020202020204" pitchFamily="34" charset="0"/>
                <a:cs typeface="Arial" panose="020B0604020202020204" pitchFamily="34" charset="0"/>
              </a:rPr>
              <a:t>Process document for setting federal targets / outlines methodologies to develop loads and pollutant reductions</a:t>
            </a:r>
          </a:p>
          <a:p>
            <a:pPr lvl="2" eaLnBrk="1" hangingPunct="1">
              <a:defRPr/>
            </a:pPr>
            <a:r>
              <a:rPr lang="en-US" sz="1600" i="1" dirty="0">
                <a:solidFill>
                  <a:schemeClr val="tx1"/>
                </a:solidFill>
                <a:latin typeface="Arial" panose="020B0604020202020204" pitchFamily="34" charset="0"/>
                <a:cs typeface="Arial" panose="020B0604020202020204" pitchFamily="34" charset="0"/>
              </a:rPr>
              <a:t>VA, MD developed methods / EPA developed default method for PA, DC, NY, DE</a:t>
            </a:r>
          </a:p>
          <a:p>
            <a:pPr lvl="1" eaLnBrk="1" hangingPunct="1">
              <a:buFont typeface="Arial Narrow" panose="020B0606020202030204" pitchFamily="34" charset="0"/>
              <a:buChar char="−"/>
              <a:defRPr/>
            </a:pPr>
            <a:r>
              <a:rPr lang="en-US" sz="1800" dirty="0">
                <a:solidFill>
                  <a:schemeClr val="tx1"/>
                </a:solidFill>
                <a:latin typeface="Arial" panose="020B0604020202020204" pitchFamily="34" charset="0"/>
                <a:cs typeface="Arial" panose="020B0604020202020204" pitchFamily="34" charset="0"/>
              </a:rPr>
              <a:t>Promotes the use of facility assessment and scenario tool (BayFAST) for EPA to assess federal agency progress toward CB </a:t>
            </a:r>
            <a:r>
              <a:rPr lang="en-US" sz="1800" dirty="0" smtClean="0">
                <a:solidFill>
                  <a:schemeClr val="tx1"/>
                </a:solidFill>
                <a:latin typeface="Arial" panose="020B0604020202020204" pitchFamily="34" charset="0"/>
                <a:cs typeface="Arial" panose="020B0604020202020204" pitchFamily="34" charset="0"/>
              </a:rPr>
              <a:t>TMDL</a:t>
            </a:r>
            <a:endParaRPr lang="en-US" sz="1800" dirty="0">
              <a:solidFill>
                <a:schemeClr val="tx1"/>
              </a:solidFill>
              <a:latin typeface="Arial" panose="020B0604020202020204" pitchFamily="34" charset="0"/>
              <a:cs typeface="Arial" panose="020B0604020202020204" pitchFamily="34" charset="0"/>
            </a:endParaRPr>
          </a:p>
        </p:txBody>
      </p:sp>
      <p:sp>
        <p:nvSpPr>
          <p:cNvPr id="37890" name="Rectangle 2"/>
          <p:cNvSpPr>
            <a:spLocks noGrp="1" noChangeArrowheads="1"/>
          </p:cNvSpPr>
          <p:nvPr>
            <p:ph type="title"/>
          </p:nvPr>
        </p:nvSpPr>
        <p:spPr>
          <a:xfrm>
            <a:off x="457200" y="609600"/>
            <a:ext cx="8534401" cy="914400"/>
          </a:xfrm>
          <a:noFill/>
        </p:spPr>
        <p:txBody>
          <a:bodyPr>
            <a:normAutofit/>
          </a:bodyPr>
          <a:lstStyle/>
          <a:p>
            <a:pPr eaLnBrk="1" hangingPunct="1"/>
            <a:r>
              <a:rPr lang="en-US" altLang="en-US" b="1" dirty="0" smtClean="0">
                <a:latin typeface="Arial" charset="0"/>
                <a:cs typeface="Arial" charset="0"/>
              </a:rPr>
              <a:t>CB </a:t>
            </a:r>
            <a:r>
              <a:rPr lang="en-US" altLang="en-US" b="1" dirty="0">
                <a:latin typeface="Arial" charset="0"/>
                <a:cs typeface="Arial" charset="0"/>
              </a:rPr>
              <a:t>TMDL N, P, and S </a:t>
            </a:r>
            <a:r>
              <a:rPr lang="en-US" altLang="en-US" b="1" dirty="0" smtClean="0">
                <a:latin typeface="Arial" charset="0"/>
                <a:cs typeface="Arial" charset="0"/>
              </a:rPr>
              <a:t>Federal Facility Targets</a:t>
            </a:r>
            <a:endParaRPr lang="en-US" altLang="en-US" b="1" dirty="0">
              <a:latin typeface="Arial" charset="0"/>
              <a:cs typeface="Arial" charset="0"/>
            </a:endParaRPr>
          </a:p>
        </p:txBody>
      </p:sp>
      <p:sp>
        <p:nvSpPr>
          <p:cNvPr id="37892"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D960F48C-B47D-4578-B6B3-082C08E0D865}" type="slidenum">
              <a:rPr lang="en-US" altLang="en-US" sz="1400">
                <a:solidFill>
                  <a:srgbClr val="000000"/>
                </a:solidFill>
                <a:ea typeface="MS PGothic" pitchFamily="34" charset="-128"/>
              </a:rPr>
              <a:pPr eaLnBrk="1" hangingPunct="1">
                <a:spcBef>
                  <a:spcPct val="0"/>
                </a:spcBef>
                <a:buFontTx/>
                <a:buNone/>
              </a:pPr>
              <a:t>32</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12304766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lstStyle/>
          <a:p>
            <a:pPr eaLnBrk="1" hangingPunct="1">
              <a:defRPr/>
            </a:pPr>
            <a:r>
              <a:rPr lang="en-US" sz="2000" b="1" dirty="0">
                <a:solidFill>
                  <a:schemeClr val="tx1"/>
                </a:solidFill>
                <a:latin typeface="Arial" panose="020B0604020202020204" pitchFamily="34" charset="0"/>
                <a:cs typeface="Arial" panose="020B0604020202020204" pitchFamily="34" charset="0"/>
              </a:rPr>
              <a:t>2017/2025 Target encompass permitted and non-permitted facilities and regulated and unregulated sources</a:t>
            </a:r>
          </a:p>
          <a:p>
            <a:pPr eaLnBrk="1" hangingPunct="1">
              <a:defRPr/>
            </a:pPr>
            <a:r>
              <a:rPr lang="en-US" sz="2000" b="1" dirty="0">
                <a:solidFill>
                  <a:schemeClr val="tx1"/>
                </a:solidFill>
                <a:latin typeface="Arial" panose="020B0604020202020204" pitchFamily="34" charset="0"/>
                <a:cs typeface="Arial" panose="020B0604020202020204" pitchFamily="34" charset="0"/>
              </a:rPr>
              <a:t>Targets consistent with WIP strategies and NPDES permits</a:t>
            </a:r>
          </a:p>
          <a:p>
            <a:pPr eaLnBrk="1" hangingPunct="1">
              <a:defRPr/>
            </a:pPr>
            <a:r>
              <a:rPr lang="en-US" sz="2000" b="1" dirty="0">
                <a:solidFill>
                  <a:schemeClr val="tx1"/>
                </a:solidFill>
                <a:latin typeface="Arial" panose="020B0604020202020204" pitchFamily="34" charset="0"/>
                <a:cs typeface="Arial" panose="020B0604020202020204" pitchFamily="34" charset="0"/>
              </a:rPr>
              <a:t>2010 baseline condition (i.e. “no-action”)</a:t>
            </a:r>
          </a:p>
          <a:p>
            <a:pPr eaLnBrk="1" hangingPunct="1">
              <a:defRPr/>
            </a:pPr>
            <a:r>
              <a:rPr lang="en-US" sz="2000" b="1" dirty="0">
                <a:solidFill>
                  <a:schemeClr val="tx1"/>
                </a:solidFill>
                <a:latin typeface="Arial" panose="020B0604020202020204" pitchFamily="34" charset="0"/>
                <a:cs typeface="Arial" panose="020B0604020202020204" pitchFamily="34" charset="0"/>
              </a:rPr>
              <a:t>Targets posted on BayFAST</a:t>
            </a:r>
          </a:p>
          <a:p>
            <a:pPr eaLnBrk="1" hangingPunct="1">
              <a:defRPr/>
            </a:pPr>
            <a:r>
              <a:rPr lang="en-US" sz="2000" b="1" dirty="0" smtClean="0">
                <a:solidFill>
                  <a:schemeClr val="tx1"/>
                </a:solidFill>
                <a:latin typeface="Arial" panose="020B0604020202020204" pitchFamily="34" charset="0"/>
                <a:cs typeface="Arial" panose="020B0604020202020204" pitchFamily="34" charset="0"/>
              </a:rPr>
              <a:t>Supported </a:t>
            </a:r>
            <a:r>
              <a:rPr lang="en-US" sz="2000" b="1" dirty="0">
                <a:solidFill>
                  <a:schemeClr val="tx1"/>
                </a:solidFill>
                <a:latin typeface="Arial" panose="020B0604020202020204" pitchFamily="34" charset="0"/>
                <a:cs typeface="Arial" panose="020B0604020202020204" pitchFamily="34" charset="0"/>
              </a:rPr>
              <a:t>Efforts</a:t>
            </a:r>
          </a:p>
          <a:p>
            <a:pPr lvl="1" eaLnBrk="1" hangingPunct="1">
              <a:defRPr/>
            </a:pPr>
            <a:r>
              <a:rPr lang="en-US" sz="1800" dirty="0">
                <a:solidFill>
                  <a:schemeClr val="tx1"/>
                </a:solidFill>
                <a:latin typeface="Arial" panose="020B0604020202020204" pitchFamily="34" charset="0"/>
                <a:cs typeface="Arial" panose="020B0604020202020204" pitchFamily="34" charset="0"/>
              </a:rPr>
              <a:t>Comprehensive list of properties</a:t>
            </a:r>
          </a:p>
          <a:p>
            <a:pPr lvl="1" eaLnBrk="1" hangingPunct="1">
              <a:defRPr/>
            </a:pPr>
            <a:r>
              <a:rPr lang="en-US" sz="1800" dirty="0">
                <a:solidFill>
                  <a:schemeClr val="tx1"/>
                </a:solidFill>
                <a:latin typeface="Arial" panose="020B0604020202020204" pitchFamily="34" charset="0"/>
                <a:cs typeface="Arial" panose="020B0604020202020204" pitchFamily="34" charset="0"/>
              </a:rPr>
              <a:t>Updated land use</a:t>
            </a:r>
          </a:p>
          <a:p>
            <a:pPr lvl="2" eaLnBrk="1" hangingPunct="1">
              <a:buFont typeface="Arial Narrow" panose="020B0606020202030204" pitchFamily="34" charset="0"/>
              <a:buChar char="−"/>
              <a:defRPr/>
            </a:pPr>
            <a:r>
              <a:rPr lang="en-US" sz="1600" dirty="0">
                <a:solidFill>
                  <a:schemeClr val="tx1"/>
                </a:solidFill>
                <a:latin typeface="Arial" panose="020B0604020202020204" pitchFamily="34" charset="0"/>
                <a:cs typeface="Arial" panose="020B0604020202020204" pitchFamily="34" charset="0"/>
              </a:rPr>
              <a:t>VA set targets for agriculture and urban land use classes</a:t>
            </a:r>
          </a:p>
          <a:p>
            <a:pPr lvl="2" eaLnBrk="1" hangingPunct="1">
              <a:buFont typeface="Arial Narrow" panose="020B0606020202030204" pitchFamily="34" charset="0"/>
              <a:buChar char="−"/>
              <a:defRPr/>
            </a:pPr>
            <a:r>
              <a:rPr lang="en-US" sz="1600" dirty="0">
                <a:solidFill>
                  <a:schemeClr val="tx1"/>
                </a:solidFill>
                <a:latin typeface="Arial" panose="020B0604020202020204" pitchFamily="34" charset="0"/>
                <a:cs typeface="Arial" panose="020B0604020202020204" pitchFamily="34" charset="0"/>
              </a:rPr>
              <a:t>MD set targets based on 20% retrofit of any untreated impervious acreage</a:t>
            </a:r>
          </a:p>
          <a:p>
            <a:pPr lvl="2" eaLnBrk="1" hangingPunct="1">
              <a:buFont typeface="Arial Narrow" panose="020B0606020202030204" pitchFamily="34" charset="0"/>
              <a:buChar char="−"/>
              <a:defRPr/>
            </a:pPr>
            <a:r>
              <a:rPr lang="en-US" sz="1600" dirty="0">
                <a:solidFill>
                  <a:schemeClr val="tx1"/>
                </a:solidFill>
                <a:latin typeface="Arial" panose="020B0604020202020204" pitchFamily="34" charset="0"/>
                <a:cs typeface="Arial" panose="020B0604020202020204" pitchFamily="34" charset="0"/>
              </a:rPr>
              <a:t>EPA set targets for DC/PA/WV/NY/DE urban based on 60% equivalent reduction</a:t>
            </a:r>
          </a:p>
          <a:p>
            <a:pPr lvl="1" eaLnBrk="1" hangingPunct="1">
              <a:defRPr/>
            </a:pPr>
            <a:r>
              <a:rPr lang="en-US" sz="1800" dirty="0">
                <a:solidFill>
                  <a:schemeClr val="tx1"/>
                </a:solidFill>
                <a:latin typeface="Arial" panose="020B0604020202020204" pitchFamily="34" charset="0"/>
                <a:cs typeface="Arial" panose="020B0604020202020204" pitchFamily="34" charset="0"/>
              </a:rPr>
              <a:t>Historical BMPs</a:t>
            </a:r>
          </a:p>
          <a:p>
            <a:pPr lvl="1" eaLnBrk="1" hangingPunct="1">
              <a:defRPr/>
            </a:pPr>
            <a:r>
              <a:rPr lang="en-US" sz="1800" dirty="0">
                <a:solidFill>
                  <a:schemeClr val="tx1"/>
                </a:solidFill>
                <a:latin typeface="Arial" panose="020B0604020202020204" pitchFamily="34" charset="0"/>
                <a:cs typeface="Arial" panose="020B0604020202020204" pitchFamily="34" charset="0"/>
              </a:rPr>
              <a:t>Panned implementation for </a:t>
            </a:r>
            <a:r>
              <a:rPr lang="en-US" sz="1800" dirty="0" smtClean="0">
                <a:solidFill>
                  <a:schemeClr val="tx1"/>
                </a:solidFill>
                <a:latin typeface="Arial" panose="020B0604020202020204" pitchFamily="34" charset="0"/>
                <a:cs typeface="Arial" panose="020B0604020202020204" pitchFamily="34" charset="0"/>
              </a:rPr>
              <a:t>18/19 </a:t>
            </a:r>
            <a:r>
              <a:rPr lang="en-US" sz="1800" dirty="0">
                <a:solidFill>
                  <a:schemeClr val="tx1"/>
                </a:solidFill>
                <a:latin typeface="Arial" panose="020B0604020202020204" pitchFamily="34" charset="0"/>
                <a:cs typeface="Arial" panose="020B0604020202020204" pitchFamily="34" charset="0"/>
              </a:rPr>
              <a:t>two-year water quality </a:t>
            </a:r>
            <a:r>
              <a:rPr lang="en-US" sz="1800" dirty="0" smtClean="0">
                <a:solidFill>
                  <a:schemeClr val="tx1"/>
                </a:solidFill>
                <a:latin typeface="Arial" panose="020B0604020202020204" pitchFamily="34" charset="0"/>
                <a:cs typeface="Arial" panose="020B0604020202020204" pitchFamily="34" charset="0"/>
              </a:rPr>
              <a:t>milestones</a:t>
            </a:r>
            <a:endParaRPr lang="en-US" sz="1800" dirty="0">
              <a:solidFill>
                <a:schemeClr val="tx1"/>
              </a:solidFill>
              <a:latin typeface="Arial" panose="020B0604020202020204" pitchFamily="34" charset="0"/>
              <a:cs typeface="Arial" panose="020B0604020202020204" pitchFamily="34" charset="0"/>
            </a:endParaRPr>
          </a:p>
          <a:p>
            <a:pPr lvl="1" eaLnBrk="1" hangingPunct="1">
              <a:defRPr/>
            </a:pPr>
            <a:endParaRPr lang="en-US" sz="1600" b="1" dirty="0">
              <a:solidFill>
                <a:schemeClr val="tx1"/>
              </a:solidFill>
              <a:latin typeface="Arial" panose="020B0604020202020204" pitchFamily="34" charset="0"/>
              <a:cs typeface="Arial" panose="020B0604020202020204" pitchFamily="34" charset="0"/>
            </a:endParaRPr>
          </a:p>
        </p:txBody>
      </p:sp>
      <p:sp>
        <p:nvSpPr>
          <p:cNvPr id="38914" name="Rectangle 2"/>
          <p:cNvSpPr>
            <a:spLocks noGrp="1" noChangeArrowheads="1"/>
          </p:cNvSpPr>
          <p:nvPr>
            <p:ph type="title"/>
          </p:nvPr>
        </p:nvSpPr>
        <p:spPr>
          <a:xfrm>
            <a:off x="457199" y="533400"/>
            <a:ext cx="8534401" cy="914400"/>
          </a:xfrm>
          <a:noFill/>
        </p:spPr>
        <p:txBody>
          <a:bodyPr>
            <a:normAutofit/>
          </a:bodyPr>
          <a:lstStyle/>
          <a:p>
            <a:pPr eaLnBrk="1" hangingPunct="1"/>
            <a:r>
              <a:rPr lang="en-US" altLang="en-US" b="1" dirty="0" smtClean="0">
                <a:latin typeface="Arial" charset="0"/>
                <a:cs typeface="Arial" charset="0"/>
              </a:rPr>
              <a:t>CB </a:t>
            </a:r>
            <a:r>
              <a:rPr lang="en-US" altLang="en-US" b="1" dirty="0">
                <a:latin typeface="Arial" charset="0"/>
                <a:cs typeface="Arial" charset="0"/>
              </a:rPr>
              <a:t>TMDL N, P, and S </a:t>
            </a:r>
            <a:r>
              <a:rPr lang="en-US" altLang="en-US" b="1" dirty="0" smtClean="0">
                <a:latin typeface="Arial" charset="0"/>
                <a:cs typeface="Arial" charset="0"/>
              </a:rPr>
              <a:t>Federal Facility Targets</a:t>
            </a:r>
            <a:endParaRPr lang="en-US" altLang="en-US" b="1" dirty="0">
              <a:latin typeface="Arial" charset="0"/>
              <a:cs typeface="Arial" charset="0"/>
            </a:endParaRPr>
          </a:p>
        </p:txBody>
      </p:sp>
      <p:sp>
        <p:nvSpPr>
          <p:cNvPr id="38916"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EF2539CA-DEED-45CE-A197-AE6DA04E6B80}" type="slidenum">
              <a:rPr lang="en-US" altLang="en-US" sz="1400">
                <a:solidFill>
                  <a:srgbClr val="000000"/>
                </a:solidFill>
                <a:ea typeface="MS PGothic" pitchFamily="34" charset="-128"/>
              </a:rPr>
              <a:pPr eaLnBrk="1" hangingPunct="1">
                <a:spcBef>
                  <a:spcPct val="0"/>
                </a:spcBef>
                <a:buFontTx/>
                <a:buNone/>
              </a:pPr>
              <a:t>33</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13187807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lstStyle/>
          <a:p>
            <a:pPr eaLnBrk="1" hangingPunct="1">
              <a:defRPr/>
            </a:pPr>
            <a:r>
              <a:rPr lang="en-US" sz="2000" b="1" dirty="0" smtClean="0">
                <a:solidFill>
                  <a:srgbClr val="FF0000"/>
                </a:solidFill>
                <a:latin typeface="Arial" panose="020B0604020202020204" pitchFamily="34" charset="0"/>
                <a:cs typeface="Arial" panose="020B0604020202020204" pitchFamily="34" charset="0"/>
              </a:rPr>
              <a:t>Jurisdictions will be developing </a:t>
            </a:r>
            <a:r>
              <a:rPr lang="en-US" sz="2000" b="1" dirty="0" err="1" smtClean="0">
                <a:solidFill>
                  <a:srgbClr val="FF0000"/>
                </a:solidFill>
                <a:latin typeface="Arial" panose="020B0604020202020204" pitchFamily="34" charset="0"/>
                <a:cs typeface="Arial" panose="020B0604020202020204" pitchFamily="34" charset="0"/>
              </a:rPr>
              <a:t>LAPGs</a:t>
            </a:r>
            <a:endParaRPr lang="en-US" sz="1600" b="1" dirty="0">
              <a:solidFill>
                <a:srgbClr val="FF0000"/>
              </a:solidFill>
              <a:latin typeface="Arial" panose="020B0604020202020204" pitchFamily="34" charset="0"/>
              <a:cs typeface="Arial" panose="020B0604020202020204" pitchFamily="34" charset="0"/>
            </a:endParaRPr>
          </a:p>
        </p:txBody>
      </p:sp>
      <p:sp>
        <p:nvSpPr>
          <p:cNvPr id="38914" name="Rectangle 2"/>
          <p:cNvSpPr>
            <a:spLocks noGrp="1" noChangeArrowheads="1"/>
          </p:cNvSpPr>
          <p:nvPr>
            <p:ph type="title"/>
          </p:nvPr>
        </p:nvSpPr>
        <p:spPr>
          <a:xfrm>
            <a:off x="304800" y="533400"/>
            <a:ext cx="8534401" cy="914400"/>
          </a:xfrm>
          <a:noFill/>
        </p:spPr>
        <p:txBody>
          <a:bodyPr>
            <a:normAutofit/>
          </a:bodyPr>
          <a:lstStyle/>
          <a:p>
            <a:pPr eaLnBrk="1" hangingPunct="1"/>
            <a:r>
              <a:rPr lang="en-US" altLang="en-US" b="1" dirty="0" smtClean="0">
                <a:latin typeface="Arial" charset="0"/>
                <a:cs typeface="Arial" charset="0"/>
              </a:rPr>
              <a:t>Local Area Planning Goals</a:t>
            </a:r>
            <a:endParaRPr lang="en-US" altLang="en-US" b="1" dirty="0">
              <a:latin typeface="Arial" charset="0"/>
              <a:cs typeface="Arial" charset="0"/>
            </a:endParaRPr>
          </a:p>
        </p:txBody>
      </p:sp>
      <p:sp>
        <p:nvSpPr>
          <p:cNvPr id="38916"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EF2539CA-DEED-45CE-A197-AE6DA04E6B80}" type="slidenum">
              <a:rPr lang="en-US" altLang="en-US" sz="1400">
                <a:solidFill>
                  <a:srgbClr val="000000"/>
                </a:solidFill>
                <a:ea typeface="MS PGothic" pitchFamily="34" charset="-128"/>
              </a:rPr>
              <a:pPr eaLnBrk="1" hangingPunct="1">
                <a:spcBef>
                  <a:spcPct val="0"/>
                </a:spcBef>
                <a:buFontTx/>
                <a:buNone/>
              </a:pPr>
              <a:t>34</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4094263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5275" y="838200"/>
            <a:ext cx="8620125" cy="457201"/>
          </a:xfrm>
        </p:spPr>
        <p:txBody>
          <a:bodyPr>
            <a:noAutofit/>
          </a:bodyPr>
          <a:lstStyle/>
          <a:p>
            <a:r>
              <a:rPr lang="en-US" sz="3300" b="1" dirty="0" smtClean="0">
                <a:solidFill>
                  <a:schemeClr val="tx1"/>
                </a:solidFill>
                <a:latin typeface="Arial" panose="020B0604020202020204" pitchFamily="34" charset="0"/>
                <a:cs typeface="Arial" panose="020B0604020202020204" pitchFamily="34" charset="0"/>
              </a:rPr>
              <a:t>Resources and Team Members</a:t>
            </a:r>
            <a:endParaRPr lang="en-US" sz="3300" b="1"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83D12EE2-0A52-405F-9235-0A5D75AB581D}" type="slidenum">
              <a:rPr lang="en-US" smtClean="0"/>
              <a:pPr/>
              <a:t>35</a:t>
            </a:fld>
            <a:endParaRPr lang="en-US" dirty="0"/>
          </a:p>
        </p:txBody>
      </p:sp>
      <p:sp>
        <p:nvSpPr>
          <p:cNvPr id="6" name="Content Placeholder 2"/>
          <p:cNvSpPr txBox="1">
            <a:spLocks/>
          </p:cNvSpPr>
          <p:nvPr/>
        </p:nvSpPr>
        <p:spPr bwMode="auto">
          <a:xfrm>
            <a:off x="341142" y="1752600"/>
            <a:ext cx="8534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0" indent="0" algn="l" rtl="0" fontAlgn="base">
              <a:lnSpc>
                <a:spcPct val="85000"/>
              </a:lnSpc>
              <a:spcBef>
                <a:spcPct val="40000"/>
              </a:spcBef>
              <a:spcAft>
                <a:spcPct val="0"/>
              </a:spcAft>
              <a:buClr>
                <a:schemeClr val="accent5"/>
              </a:buClr>
              <a:buFont typeface="Arial" pitchFamily="34" charset="0"/>
              <a:buNone/>
              <a:defRPr sz="1800">
                <a:solidFill>
                  <a:srgbClr val="262626"/>
                </a:solidFill>
                <a:latin typeface="Franklin Gothic Book" pitchFamily="34" charset="0"/>
                <a:ea typeface="+mn-ea"/>
                <a:cs typeface="+mn-cs"/>
              </a:defRPr>
            </a:lvl1pPr>
            <a:lvl2pPr marL="419109" indent="0" algn="l" rtl="0" fontAlgn="base">
              <a:lnSpc>
                <a:spcPct val="85000"/>
              </a:lnSpc>
              <a:spcBef>
                <a:spcPct val="20000"/>
              </a:spcBef>
              <a:spcAft>
                <a:spcPct val="0"/>
              </a:spcAft>
              <a:buClr>
                <a:schemeClr val="accent5"/>
              </a:buClr>
              <a:buFont typeface="Arial" pitchFamily="34" charset="0"/>
              <a:buNone/>
              <a:tabLst/>
              <a:defRPr sz="1700">
                <a:solidFill>
                  <a:schemeClr val="tx1">
                    <a:lumMod val="85000"/>
                    <a:lumOff val="15000"/>
                  </a:schemeClr>
                </a:solidFill>
                <a:latin typeface="Franklin Gothic Book" pitchFamily="34" charset="0"/>
              </a:defRPr>
            </a:lvl2pPr>
            <a:lvl3pPr marL="838219" indent="0" algn="l" rtl="0" fontAlgn="base">
              <a:lnSpc>
                <a:spcPct val="85000"/>
              </a:lnSpc>
              <a:spcBef>
                <a:spcPct val="40000"/>
              </a:spcBef>
              <a:spcAft>
                <a:spcPct val="0"/>
              </a:spcAft>
              <a:buClr>
                <a:schemeClr val="accent5"/>
              </a:buClr>
              <a:buFont typeface="Arial" pitchFamily="34" charset="0"/>
              <a:buNone/>
              <a:defRPr sz="1500">
                <a:solidFill>
                  <a:schemeClr val="tx1">
                    <a:lumMod val="85000"/>
                    <a:lumOff val="15000"/>
                  </a:schemeClr>
                </a:solidFill>
                <a:latin typeface="Franklin Gothic Book" pitchFamily="34" charset="0"/>
              </a:defRPr>
            </a:lvl3pPr>
            <a:lvl4pPr marL="1257329" indent="0" algn="l" rtl="0" fontAlgn="base">
              <a:lnSpc>
                <a:spcPct val="85000"/>
              </a:lnSpc>
              <a:spcBef>
                <a:spcPct val="40000"/>
              </a:spcBef>
              <a:spcAft>
                <a:spcPct val="0"/>
              </a:spcAft>
              <a:buClr>
                <a:schemeClr val="accent5"/>
              </a:buClr>
              <a:buFont typeface="Arial" pitchFamily="34" charset="0"/>
              <a:buNone/>
              <a:defRPr sz="1300">
                <a:solidFill>
                  <a:schemeClr val="tx1">
                    <a:lumMod val="85000"/>
                    <a:lumOff val="15000"/>
                  </a:schemeClr>
                </a:solidFill>
                <a:latin typeface="Franklin Gothic Book" pitchFamily="34" charset="0"/>
              </a:defRPr>
            </a:lvl4pPr>
            <a:lvl5pPr marL="1676438" indent="0" algn="l" rtl="0" fontAlgn="base">
              <a:lnSpc>
                <a:spcPct val="85000"/>
              </a:lnSpc>
              <a:spcBef>
                <a:spcPct val="40000"/>
              </a:spcBef>
              <a:spcAft>
                <a:spcPct val="0"/>
              </a:spcAft>
              <a:buClr>
                <a:srgbClr val="7C93A0"/>
              </a:buClr>
              <a:buFont typeface="Arial" pitchFamily="34" charset="0"/>
              <a:buNone/>
              <a:defRPr sz="1300">
                <a:solidFill>
                  <a:schemeClr val="tx1"/>
                </a:solidFill>
                <a:latin typeface="Franklin Gothic Book" pitchFamily="34" charset="0"/>
              </a:defRPr>
            </a:lvl5pPr>
            <a:lvl6pPr marL="2095548"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6pPr>
            <a:lvl7pPr marL="251465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7pPr>
            <a:lvl8pPr marL="293376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8pPr>
            <a:lvl9pPr marL="3352876"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9pPr>
          </a:lstStyle>
          <a:p>
            <a:pPr marL="342900" indent="-342900">
              <a:buFont typeface="Arial" panose="020B0604020202020204" pitchFamily="34" charset="0"/>
              <a:buChar char="•"/>
            </a:pPr>
            <a:r>
              <a:rPr lang="en-US" sz="2200" b="1" dirty="0" err="1">
                <a:latin typeface="Arial" panose="020B0604020202020204" pitchFamily="34" charset="0"/>
                <a:cs typeface="Arial" panose="020B0604020202020204" pitchFamily="34" charset="0"/>
              </a:rPr>
              <a:t>FFWG</a:t>
            </a:r>
            <a:r>
              <a:rPr lang="en-US" sz="2200" b="1" dirty="0">
                <a:latin typeface="Arial" panose="020B0604020202020204" pitchFamily="34" charset="0"/>
                <a:cs typeface="Arial" panose="020B0604020202020204" pitchFamily="34" charset="0"/>
              </a:rPr>
              <a:t> Page</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Federal </a:t>
            </a:r>
            <a:r>
              <a:rPr lang="en-US" sz="2200" b="1" dirty="0">
                <a:latin typeface="Arial" panose="020B0604020202020204" pitchFamily="34" charset="0"/>
                <a:cs typeface="Arial" panose="020B0604020202020204" pitchFamily="34" charset="0"/>
              </a:rPr>
              <a:t>Facility Viewer Tool</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Resources </a:t>
            </a:r>
            <a:r>
              <a:rPr lang="en-US" sz="2200" b="1" dirty="0">
                <a:latin typeface="Arial" panose="020B0604020202020204" pitchFamily="34" charset="0"/>
                <a:cs typeface="Arial" panose="020B0604020202020204" pitchFamily="34" charset="0"/>
              </a:rPr>
              <a:t>Links</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Source </a:t>
            </a:r>
            <a:r>
              <a:rPr lang="en-US" sz="2200" b="1" dirty="0">
                <a:latin typeface="Arial" panose="020B0604020202020204" pitchFamily="34" charset="0"/>
                <a:cs typeface="Arial" panose="020B0604020202020204" pitchFamily="34" charset="0"/>
              </a:rPr>
              <a:t>Data</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Federal </a:t>
            </a:r>
            <a:r>
              <a:rPr lang="en-US" sz="2200" b="1" dirty="0">
                <a:latin typeface="Arial" panose="020B0604020202020204" pitchFamily="34" charset="0"/>
                <a:cs typeface="Arial" panose="020B0604020202020204" pitchFamily="34" charset="0"/>
              </a:rPr>
              <a:t>Facilities </a:t>
            </a:r>
            <a:r>
              <a:rPr lang="en-US" sz="2200" b="1" dirty="0" smtClean="0">
                <a:latin typeface="Arial" panose="020B0604020202020204" pitchFamily="34" charset="0"/>
                <a:cs typeface="Arial" panose="020B0604020202020204" pitchFamily="34" charset="0"/>
              </a:rPr>
              <a:t>Guide</a:t>
            </a:r>
          </a:p>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Protocol</a:t>
            </a:r>
          </a:p>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BMP Field Guide:  Jeremy Hansen</a:t>
            </a:r>
          </a:p>
          <a:p>
            <a:pPr marL="342900" indent="-342900">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Webinars/Trainings:  CAST</a:t>
            </a:r>
          </a:p>
          <a:p>
            <a:pPr marL="342900" indent="-342900">
              <a:buFont typeface="Arial" panose="020B0604020202020204" pitchFamily="34" charset="0"/>
              <a:buChar char="•"/>
            </a:pPr>
            <a:r>
              <a:rPr lang="en-US" sz="2200" b="1" dirty="0" smtClean="0">
                <a:solidFill>
                  <a:srgbClr val="FF0000"/>
                </a:solidFill>
                <a:latin typeface="Arial" panose="020B0604020202020204" pitchFamily="34" charset="0"/>
                <a:cs typeface="Arial" panose="020B0604020202020204" pitchFamily="34" charset="0"/>
              </a:rPr>
              <a:t>Any others?</a:t>
            </a:r>
            <a:endParaRPr lang="en-US" sz="2200" dirty="0">
              <a:solidFill>
                <a:srgbClr val="FF00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3600" kern="0" dirty="0" smtClean="0"/>
          </a:p>
        </p:txBody>
      </p:sp>
    </p:spTree>
    <p:extLst>
      <p:ext uri="{BB962C8B-B14F-4D97-AF65-F5344CB8AC3E}">
        <p14:creationId xmlns:p14="http://schemas.microsoft.com/office/powerpoint/2010/main" val="6951734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5275" y="838200"/>
            <a:ext cx="8620125" cy="457201"/>
          </a:xfrm>
        </p:spPr>
        <p:txBody>
          <a:bodyPr>
            <a:noAutofit/>
          </a:bodyPr>
          <a:lstStyle/>
          <a:p>
            <a:r>
              <a:rPr lang="en-US" sz="3300" b="1" dirty="0" smtClean="0">
                <a:solidFill>
                  <a:srgbClr val="FF0000"/>
                </a:solidFill>
                <a:latin typeface="Arial" panose="020B0604020202020204" pitchFamily="34" charset="0"/>
                <a:cs typeface="Arial" panose="020B0604020202020204" pitchFamily="34" charset="0"/>
              </a:rPr>
              <a:t>Contacts</a:t>
            </a:r>
            <a:endParaRPr lang="en-US" sz="3300" b="1"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83D12EE2-0A52-405F-9235-0A5D75AB581D}" type="slidenum">
              <a:rPr lang="en-US" smtClean="0"/>
              <a:pPr/>
              <a:t>36</a:t>
            </a:fld>
            <a:endParaRPr lang="en-US" dirty="0"/>
          </a:p>
        </p:txBody>
      </p:sp>
      <p:sp>
        <p:nvSpPr>
          <p:cNvPr id="6" name="Content Placeholder 2"/>
          <p:cNvSpPr txBox="1">
            <a:spLocks/>
          </p:cNvSpPr>
          <p:nvPr/>
        </p:nvSpPr>
        <p:spPr bwMode="auto">
          <a:xfrm>
            <a:off x="341142" y="1752600"/>
            <a:ext cx="8534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0" indent="0" algn="l" rtl="0" fontAlgn="base">
              <a:lnSpc>
                <a:spcPct val="85000"/>
              </a:lnSpc>
              <a:spcBef>
                <a:spcPct val="40000"/>
              </a:spcBef>
              <a:spcAft>
                <a:spcPct val="0"/>
              </a:spcAft>
              <a:buClr>
                <a:schemeClr val="accent5"/>
              </a:buClr>
              <a:buFont typeface="Arial" pitchFamily="34" charset="0"/>
              <a:buNone/>
              <a:defRPr sz="1800">
                <a:solidFill>
                  <a:srgbClr val="262626"/>
                </a:solidFill>
                <a:latin typeface="Franklin Gothic Book" pitchFamily="34" charset="0"/>
                <a:ea typeface="+mn-ea"/>
                <a:cs typeface="+mn-cs"/>
              </a:defRPr>
            </a:lvl1pPr>
            <a:lvl2pPr marL="419109" indent="0" algn="l" rtl="0" fontAlgn="base">
              <a:lnSpc>
                <a:spcPct val="85000"/>
              </a:lnSpc>
              <a:spcBef>
                <a:spcPct val="20000"/>
              </a:spcBef>
              <a:spcAft>
                <a:spcPct val="0"/>
              </a:spcAft>
              <a:buClr>
                <a:schemeClr val="accent5"/>
              </a:buClr>
              <a:buFont typeface="Arial" pitchFamily="34" charset="0"/>
              <a:buNone/>
              <a:tabLst/>
              <a:defRPr sz="1700">
                <a:solidFill>
                  <a:schemeClr val="tx1">
                    <a:lumMod val="85000"/>
                    <a:lumOff val="15000"/>
                  </a:schemeClr>
                </a:solidFill>
                <a:latin typeface="Franklin Gothic Book" pitchFamily="34" charset="0"/>
              </a:defRPr>
            </a:lvl2pPr>
            <a:lvl3pPr marL="838219" indent="0" algn="l" rtl="0" fontAlgn="base">
              <a:lnSpc>
                <a:spcPct val="85000"/>
              </a:lnSpc>
              <a:spcBef>
                <a:spcPct val="40000"/>
              </a:spcBef>
              <a:spcAft>
                <a:spcPct val="0"/>
              </a:spcAft>
              <a:buClr>
                <a:schemeClr val="accent5"/>
              </a:buClr>
              <a:buFont typeface="Arial" pitchFamily="34" charset="0"/>
              <a:buNone/>
              <a:defRPr sz="1500">
                <a:solidFill>
                  <a:schemeClr val="tx1">
                    <a:lumMod val="85000"/>
                    <a:lumOff val="15000"/>
                  </a:schemeClr>
                </a:solidFill>
                <a:latin typeface="Franklin Gothic Book" pitchFamily="34" charset="0"/>
              </a:defRPr>
            </a:lvl3pPr>
            <a:lvl4pPr marL="1257329" indent="0" algn="l" rtl="0" fontAlgn="base">
              <a:lnSpc>
                <a:spcPct val="85000"/>
              </a:lnSpc>
              <a:spcBef>
                <a:spcPct val="40000"/>
              </a:spcBef>
              <a:spcAft>
                <a:spcPct val="0"/>
              </a:spcAft>
              <a:buClr>
                <a:schemeClr val="accent5"/>
              </a:buClr>
              <a:buFont typeface="Arial" pitchFamily="34" charset="0"/>
              <a:buNone/>
              <a:defRPr sz="1300">
                <a:solidFill>
                  <a:schemeClr val="tx1">
                    <a:lumMod val="85000"/>
                    <a:lumOff val="15000"/>
                  </a:schemeClr>
                </a:solidFill>
                <a:latin typeface="Franklin Gothic Book" pitchFamily="34" charset="0"/>
              </a:defRPr>
            </a:lvl4pPr>
            <a:lvl5pPr marL="1676438" indent="0" algn="l" rtl="0" fontAlgn="base">
              <a:lnSpc>
                <a:spcPct val="85000"/>
              </a:lnSpc>
              <a:spcBef>
                <a:spcPct val="40000"/>
              </a:spcBef>
              <a:spcAft>
                <a:spcPct val="0"/>
              </a:spcAft>
              <a:buClr>
                <a:srgbClr val="7C93A0"/>
              </a:buClr>
              <a:buFont typeface="Arial" pitchFamily="34" charset="0"/>
              <a:buNone/>
              <a:defRPr sz="1300">
                <a:solidFill>
                  <a:schemeClr val="tx1"/>
                </a:solidFill>
                <a:latin typeface="Franklin Gothic Book" pitchFamily="34" charset="0"/>
              </a:defRPr>
            </a:lvl5pPr>
            <a:lvl6pPr marL="2095548"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6pPr>
            <a:lvl7pPr marL="251465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7pPr>
            <a:lvl8pPr marL="293376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8pPr>
            <a:lvl9pPr marL="3352876"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9pPr>
          </a:lstStyle>
          <a:p>
            <a:pPr marL="342900" indent="-342900">
              <a:buFont typeface="Arial" panose="020B0604020202020204" pitchFamily="34" charset="0"/>
              <a:buChar char="•"/>
            </a:pPr>
            <a:r>
              <a:rPr lang="en-US" sz="2200" b="1" dirty="0" smtClean="0">
                <a:solidFill>
                  <a:srgbClr val="FF0000"/>
                </a:solidFill>
                <a:latin typeface="Arial" panose="020B0604020202020204" pitchFamily="34" charset="0"/>
                <a:cs typeface="Arial" panose="020B0604020202020204" pitchFamily="34" charset="0"/>
              </a:rPr>
              <a:t>Add here</a:t>
            </a:r>
            <a:endParaRPr lang="en-US" sz="2200" dirty="0">
              <a:solidFill>
                <a:srgbClr val="FF00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3600" kern="0" dirty="0" smtClean="0"/>
          </a:p>
        </p:txBody>
      </p:sp>
    </p:spTree>
    <p:extLst>
      <p:ext uri="{BB962C8B-B14F-4D97-AF65-F5344CB8AC3E}">
        <p14:creationId xmlns:p14="http://schemas.microsoft.com/office/powerpoint/2010/main" val="36983741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normAutofit/>
          </a:bodyPr>
          <a:lstStyle/>
          <a:p>
            <a:pPr eaLnBrk="1" hangingPunct="1">
              <a:defRPr/>
            </a:pPr>
            <a:r>
              <a:rPr lang="en-US" sz="2000" b="1" dirty="0">
                <a:solidFill>
                  <a:schemeClr val="tx1"/>
                </a:solidFill>
                <a:latin typeface="Arial" panose="020B0604020202020204" pitchFamily="34" charset="0"/>
                <a:cs typeface="Arial" panose="020B0604020202020204" pitchFamily="34" charset="0"/>
              </a:rPr>
              <a:t>EPA (represents U.S. Government)</a:t>
            </a:r>
          </a:p>
          <a:p>
            <a:pPr eaLnBrk="1" hangingPunct="1">
              <a:defRPr/>
            </a:pPr>
            <a:r>
              <a:rPr lang="en-US" sz="2000" b="1" dirty="0">
                <a:solidFill>
                  <a:schemeClr val="tx1"/>
                </a:solidFill>
                <a:latin typeface="Arial" panose="020B0604020202020204" pitchFamily="34" charset="0"/>
                <a:cs typeface="Arial" panose="020B0604020202020204" pitchFamily="34" charset="0"/>
              </a:rPr>
              <a:t>Jurisdictions (VA, MD, D.C., PA, DE, WV, NY)</a:t>
            </a:r>
          </a:p>
          <a:p>
            <a:pPr eaLnBrk="1" hangingPunct="1">
              <a:defRPr/>
            </a:pPr>
            <a:r>
              <a:rPr lang="en-US" sz="2000" b="1" dirty="0">
                <a:solidFill>
                  <a:schemeClr val="tx1"/>
                </a:solidFill>
                <a:latin typeface="Arial" panose="020B0604020202020204" pitchFamily="34" charset="0"/>
                <a:cs typeface="Arial" panose="020B0604020202020204" pitchFamily="34" charset="0"/>
              </a:rPr>
              <a:t>Chesapeake Bay Commission</a:t>
            </a:r>
          </a:p>
          <a:p>
            <a:pPr eaLnBrk="1" hangingPunct="1">
              <a:defRPr/>
            </a:pPr>
            <a:r>
              <a:rPr lang="en-US" sz="2000" b="1" dirty="0">
                <a:solidFill>
                  <a:schemeClr val="tx1"/>
                </a:solidFill>
                <a:latin typeface="Arial" panose="020B0604020202020204" pitchFamily="34" charset="0"/>
                <a:cs typeface="Arial" panose="020B0604020202020204" pitchFamily="34" charset="0"/>
              </a:rPr>
              <a:t>Federal agencies</a:t>
            </a:r>
          </a:p>
          <a:p>
            <a:pPr eaLnBrk="1" hangingPunct="1">
              <a:defRPr/>
            </a:pPr>
            <a:r>
              <a:rPr lang="en-US" sz="2000" b="1" dirty="0" smtClean="0">
                <a:solidFill>
                  <a:schemeClr val="tx1"/>
                </a:solidFill>
                <a:latin typeface="Arial" panose="020B0604020202020204" pitchFamily="34" charset="0"/>
                <a:cs typeface="Arial" panose="020B0604020202020204" pitchFamily="34" charset="0"/>
              </a:rPr>
              <a:t>Academic </a:t>
            </a:r>
            <a:r>
              <a:rPr lang="en-US" sz="2000" b="1" dirty="0">
                <a:solidFill>
                  <a:schemeClr val="tx1"/>
                </a:solidFill>
                <a:latin typeface="Arial" panose="020B0604020202020204" pitchFamily="34" charset="0"/>
                <a:cs typeface="Arial" panose="020B0604020202020204" pitchFamily="34" charset="0"/>
              </a:rPr>
              <a:t>institutions</a:t>
            </a:r>
          </a:p>
          <a:p>
            <a:pPr eaLnBrk="1" hangingPunct="1">
              <a:defRPr/>
            </a:pPr>
            <a:r>
              <a:rPr lang="en-US" sz="2000" b="1" dirty="0">
                <a:solidFill>
                  <a:schemeClr val="tx1"/>
                </a:solidFill>
                <a:latin typeface="Arial" panose="020B0604020202020204" pitchFamily="34" charset="0"/>
                <a:cs typeface="Arial" panose="020B0604020202020204" pitchFamily="34" charset="0"/>
              </a:rPr>
              <a:t>Non-governmental organizations</a:t>
            </a:r>
          </a:p>
          <a:p>
            <a:pPr lvl="1" eaLnBrk="1" hangingPunct="1">
              <a:defRPr/>
            </a:pPr>
            <a:r>
              <a:rPr lang="en-US" sz="1800" dirty="0">
                <a:solidFill>
                  <a:schemeClr val="tx1"/>
                </a:solidFill>
                <a:latin typeface="Arial" panose="020B0604020202020204" pitchFamily="34" charset="0"/>
                <a:cs typeface="Arial" panose="020B0604020202020204" pitchFamily="34" charset="0"/>
              </a:rPr>
              <a:t>Chesapeake Bay Foundation, Nature Conservancy</a:t>
            </a:r>
          </a:p>
          <a:p>
            <a:pPr eaLnBrk="1" hangingPunct="1">
              <a:defRPr/>
            </a:pPr>
            <a:r>
              <a:rPr lang="en-US" sz="2000" b="1" dirty="0">
                <a:solidFill>
                  <a:schemeClr val="tx1"/>
                </a:solidFill>
                <a:latin typeface="Arial" panose="020B0604020202020204" pitchFamily="34" charset="0"/>
                <a:cs typeface="Arial" panose="020B0604020202020204" pitchFamily="34" charset="0"/>
              </a:rPr>
              <a:t>Advisory Committees</a:t>
            </a:r>
          </a:p>
          <a:p>
            <a:pPr lvl="1" eaLnBrk="1" hangingPunct="1">
              <a:defRPr/>
            </a:pPr>
            <a:r>
              <a:rPr lang="en-US" sz="1800" dirty="0">
                <a:solidFill>
                  <a:schemeClr val="tx1"/>
                </a:solidFill>
                <a:latin typeface="Arial" panose="020B0604020202020204" pitchFamily="34" charset="0"/>
                <a:cs typeface="Arial" panose="020B0604020202020204" pitchFamily="34" charset="0"/>
              </a:rPr>
              <a:t>Scientific, Local Government, Citizen</a:t>
            </a:r>
          </a:p>
          <a:p>
            <a:pPr lvl="1" eaLnBrk="1" hangingPunct="1">
              <a:defRPr/>
            </a:pPr>
            <a:endParaRPr lang="en-US" sz="1600" b="1" dirty="0">
              <a:solidFill>
                <a:schemeClr val="accent2">
                  <a:lumMod val="75000"/>
                </a:schemeClr>
              </a:solidFill>
              <a:latin typeface="Arial" panose="020B0604020202020204" pitchFamily="34" charset="0"/>
              <a:cs typeface="Arial" panose="020B0604020202020204" pitchFamily="34" charset="0"/>
            </a:endParaRPr>
          </a:p>
        </p:txBody>
      </p:sp>
      <p:sp>
        <p:nvSpPr>
          <p:cNvPr id="31747" name="Rectangle 2"/>
          <p:cNvSpPr>
            <a:spLocks noGrp="1" noChangeArrowheads="1"/>
          </p:cNvSpPr>
          <p:nvPr>
            <p:ph type="title"/>
          </p:nvPr>
        </p:nvSpPr>
        <p:spPr>
          <a:noFill/>
        </p:spPr>
        <p:txBody>
          <a:bodyPr>
            <a:normAutofit/>
          </a:bodyPr>
          <a:lstStyle/>
          <a:p>
            <a:pPr eaLnBrk="1" hangingPunct="1"/>
            <a:r>
              <a:rPr lang="en-US" altLang="en-US" b="1" dirty="0" smtClean="0">
                <a:latin typeface="Arial" panose="020B0604020202020204" pitchFamily="34" charset="0"/>
                <a:cs typeface="Arial" panose="020B0604020202020204" pitchFamily="34" charset="0"/>
              </a:rPr>
              <a:t>Chesapeake </a:t>
            </a:r>
            <a:r>
              <a:rPr lang="en-US" altLang="en-US" b="1" dirty="0">
                <a:latin typeface="Arial" panose="020B0604020202020204" pitchFamily="34" charset="0"/>
                <a:cs typeface="Arial" panose="020B0604020202020204" pitchFamily="34" charset="0"/>
              </a:rPr>
              <a:t>Bay Program Partnership</a:t>
            </a:r>
          </a:p>
        </p:txBody>
      </p:sp>
      <p:sp>
        <p:nvSpPr>
          <p:cNvPr id="31749"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DA659D0B-09FB-4597-8A64-166E75D5CAE4}" type="slidenum">
              <a:rPr lang="en-US" altLang="en-US" sz="1400">
                <a:solidFill>
                  <a:srgbClr val="000000"/>
                </a:solidFill>
              </a:rPr>
              <a:pPr eaLnBrk="1" hangingPunct="1">
                <a:spcBef>
                  <a:spcPct val="0"/>
                </a:spcBef>
                <a:buFontTx/>
                <a:buNone/>
              </a:pPr>
              <a:t>4</a:t>
            </a:fld>
            <a:endParaRPr lang="en-US" altLang="en-US" sz="1400">
              <a:solidFill>
                <a:srgbClr val="000000"/>
              </a:solidFill>
            </a:endParaRPr>
          </a:p>
        </p:txBody>
      </p:sp>
      <p:sp>
        <p:nvSpPr>
          <p:cNvPr id="2" name="Chevron 1"/>
          <p:cNvSpPr/>
          <p:nvPr/>
        </p:nvSpPr>
        <p:spPr>
          <a:xfrm>
            <a:off x="5807075" y="1508130"/>
            <a:ext cx="344488" cy="949325"/>
          </a:xfrm>
          <a:prstGeom prst="chevron">
            <a:avLst>
              <a:gd name="adj" fmla="val 672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base">
              <a:spcBef>
                <a:spcPct val="0"/>
              </a:spcBef>
              <a:spcAft>
                <a:spcPct val="0"/>
              </a:spcAft>
              <a:defRPr/>
            </a:pPr>
            <a:endParaRPr lang="en-US" sz="2400">
              <a:solidFill>
                <a:srgbClr val="000000"/>
              </a:solidFill>
            </a:endParaRPr>
          </a:p>
        </p:txBody>
      </p:sp>
      <p:sp>
        <p:nvSpPr>
          <p:cNvPr id="3" name="TextBox 2"/>
          <p:cNvSpPr txBox="1"/>
          <p:nvPr/>
        </p:nvSpPr>
        <p:spPr>
          <a:xfrm>
            <a:off x="6151568" y="1787527"/>
            <a:ext cx="2992437" cy="369332"/>
          </a:xfrm>
          <a:prstGeom prst="rect">
            <a:avLst/>
          </a:prstGeom>
          <a:noFill/>
        </p:spPr>
        <p:txBody>
          <a:bodyPr lIns="91440" tIns="45720" rIns="91440" bIns="45720">
            <a:spAutoFit/>
          </a:bodyPr>
          <a:lstStyle/>
          <a:p>
            <a:pPr fontAlgn="base">
              <a:spcBef>
                <a:spcPct val="0"/>
              </a:spcBef>
              <a:spcAft>
                <a:spcPct val="0"/>
              </a:spcAft>
              <a:defRPr/>
            </a:pPr>
            <a:r>
              <a:rPr lang="en-US" b="1" dirty="0">
                <a:solidFill>
                  <a:srgbClr val="3333CC">
                    <a:lumMod val="75000"/>
                  </a:srgbClr>
                </a:solidFill>
                <a:latin typeface="Arial" panose="020B0604020202020204" pitchFamily="34" charset="0"/>
                <a:cs typeface="Arial" panose="020B0604020202020204" pitchFamily="34" charset="0"/>
              </a:rPr>
              <a:t>Agreement Signatories</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146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657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l="1749" t="11310" r="879" b="342"/>
          <a:stretch>
            <a:fillRect/>
          </a:stretch>
        </p:blipFill>
        <p:spPr bwMode="auto">
          <a:xfrm>
            <a:off x="474668" y="1258893"/>
            <a:ext cx="8669337" cy="50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4"/>
          <p:cNvSpPr>
            <a:spLocks noChangeArrowheads="1"/>
          </p:cNvSpPr>
          <p:nvPr/>
        </p:nvSpPr>
        <p:spPr bwMode="auto">
          <a:xfrm>
            <a:off x="7086600" y="6537330"/>
            <a:ext cx="205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algn="r" eaLnBrk="1" fontAlgn="base" hangingPunct="1">
              <a:spcBef>
                <a:spcPct val="0"/>
              </a:spcBef>
              <a:spcAft>
                <a:spcPct val="0"/>
              </a:spcAft>
              <a:buFontTx/>
              <a:buNone/>
            </a:pPr>
            <a:fld id="{77383753-922C-4E4E-91B0-B0C5300C95C1}" type="slidenum">
              <a:rPr lang="en-US" altLang="en-US" sz="1400">
                <a:solidFill>
                  <a:srgbClr val="000000"/>
                </a:solidFill>
              </a:rPr>
              <a:pPr algn="r" eaLnBrk="1" fontAlgn="base" hangingPunct="1">
                <a:spcBef>
                  <a:spcPct val="0"/>
                </a:spcBef>
                <a:spcAft>
                  <a:spcPct val="0"/>
                </a:spcAft>
                <a:buFontTx/>
                <a:buNone/>
              </a:pPr>
              <a:t>5</a:t>
            </a:fld>
            <a:endParaRPr lang="en-US" altLang="en-US" sz="1400">
              <a:solidFill>
                <a:srgbClr val="000000"/>
              </a:solidFill>
            </a:endParaRPr>
          </a:p>
        </p:txBody>
      </p:sp>
      <p:sp>
        <p:nvSpPr>
          <p:cNvPr id="7" name="Rectangle 2"/>
          <p:cNvSpPr txBox="1">
            <a:spLocks noChangeArrowheads="1"/>
          </p:cNvSpPr>
          <p:nvPr/>
        </p:nvSpPr>
        <p:spPr>
          <a:xfrm>
            <a:off x="304801" y="457200"/>
            <a:ext cx="8534401" cy="914400"/>
          </a:xfrm>
          <a:prstGeom prst="rect">
            <a:avLst/>
          </a:prstGeom>
          <a:noFill/>
        </p:spPr>
        <p:txBody>
          <a:bodyPr/>
          <a:lstStyle>
            <a:lvl1pPr algn="l" rtl="0" fontAlgn="base">
              <a:lnSpc>
                <a:spcPct val="85000"/>
              </a:lnSpc>
              <a:spcBef>
                <a:spcPct val="0"/>
              </a:spcBef>
              <a:spcAft>
                <a:spcPct val="0"/>
              </a:spcAft>
              <a:defRPr sz="33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2900" b="1">
                <a:solidFill>
                  <a:schemeClr val="bg1"/>
                </a:solidFill>
                <a:latin typeface="Arial" charset="0"/>
              </a:defRPr>
            </a:lvl2pPr>
            <a:lvl3pPr algn="l" rtl="0" fontAlgn="base">
              <a:lnSpc>
                <a:spcPct val="85000"/>
              </a:lnSpc>
              <a:spcBef>
                <a:spcPct val="0"/>
              </a:spcBef>
              <a:spcAft>
                <a:spcPct val="0"/>
              </a:spcAft>
              <a:defRPr sz="2900" b="1">
                <a:solidFill>
                  <a:schemeClr val="bg1"/>
                </a:solidFill>
                <a:latin typeface="Arial" charset="0"/>
              </a:defRPr>
            </a:lvl3pPr>
            <a:lvl4pPr algn="l" rtl="0" fontAlgn="base">
              <a:lnSpc>
                <a:spcPct val="85000"/>
              </a:lnSpc>
              <a:spcBef>
                <a:spcPct val="0"/>
              </a:spcBef>
              <a:spcAft>
                <a:spcPct val="0"/>
              </a:spcAft>
              <a:defRPr sz="2900" b="1">
                <a:solidFill>
                  <a:schemeClr val="bg1"/>
                </a:solidFill>
                <a:latin typeface="Arial" charset="0"/>
              </a:defRPr>
            </a:lvl4pPr>
            <a:lvl5pPr algn="l" rtl="0" fontAlgn="base">
              <a:lnSpc>
                <a:spcPct val="85000"/>
              </a:lnSpc>
              <a:spcBef>
                <a:spcPct val="0"/>
              </a:spcBef>
              <a:spcAft>
                <a:spcPct val="0"/>
              </a:spcAft>
              <a:defRPr sz="2900" b="1">
                <a:solidFill>
                  <a:schemeClr val="bg1"/>
                </a:solidFill>
                <a:latin typeface="Arial" charset="0"/>
              </a:defRPr>
            </a:lvl5pPr>
            <a:lvl6pPr marL="419109" algn="l" rtl="0" fontAlgn="base">
              <a:lnSpc>
                <a:spcPct val="85000"/>
              </a:lnSpc>
              <a:spcBef>
                <a:spcPct val="0"/>
              </a:spcBef>
              <a:spcAft>
                <a:spcPct val="0"/>
              </a:spcAft>
              <a:defRPr sz="2900" b="1">
                <a:solidFill>
                  <a:schemeClr val="bg1"/>
                </a:solidFill>
                <a:latin typeface="Arial" charset="0"/>
              </a:defRPr>
            </a:lvl6pPr>
            <a:lvl7pPr marL="838219" algn="l" rtl="0" fontAlgn="base">
              <a:lnSpc>
                <a:spcPct val="85000"/>
              </a:lnSpc>
              <a:spcBef>
                <a:spcPct val="0"/>
              </a:spcBef>
              <a:spcAft>
                <a:spcPct val="0"/>
              </a:spcAft>
              <a:defRPr sz="2900" b="1">
                <a:solidFill>
                  <a:schemeClr val="bg1"/>
                </a:solidFill>
                <a:latin typeface="Arial" charset="0"/>
              </a:defRPr>
            </a:lvl7pPr>
            <a:lvl8pPr marL="1257329" algn="l" rtl="0" fontAlgn="base">
              <a:lnSpc>
                <a:spcPct val="85000"/>
              </a:lnSpc>
              <a:spcBef>
                <a:spcPct val="0"/>
              </a:spcBef>
              <a:spcAft>
                <a:spcPct val="0"/>
              </a:spcAft>
              <a:defRPr sz="2900" b="1">
                <a:solidFill>
                  <a:schemeClr val="bg1"/>
                </a:solidFill>
                <a:latin typeface="Arial" charset="0"/>
              </a:defRPr>
            </a:lvl8pPr>
            <a:lvl9pPr marL="1676438" algn="l" rtl="0" fontAlgn="base">
              <a:lnSpc>
                <a:spcPct val="85000"/>
              </a:lnSpc>
              <a:spcBef>
                <a:spcPct val="0"/>
              </a:spcBef>
              <a:spcAft>
                <a:spcPct val="0"/>
              </a:spcAft>
              <a:defRPr sz="2900" b="1">
                <a:solidFill>
                  <a:schemeClr val="bg1"/>
                </a:solidFill>
                <a:latin typeface="Arial" charset="0"/>
              </a:defRPr>
            </a:lvl9pPr>
          </a:lstStyle>
          <a:p>
            <a:r>
              <a:rPr lang="en-US" altLang="en-US" b="1" kern="0" dirty="0" smtClean="0">
                <a:latin typeface="Arial" charset="0"/>
                <a:cs typeface="Arial" charset="0"/>
              </a:rPr>
              <a:t>Chesapeake Bay Program Partnership</a:t>
            </a:r>
            <a:endParaRPr lang="en-US" altLang="en-US" b="1" kern="0" dirty="0">
              <a:latin typeface="Arial" charset="0"/>
              <a:cs typeface="Arial" charset="0"/>
            </a:endParaRPr>
          </a:p>
        </p:txBody>
      </p:sp>
      <p:sp>
        <p:nvSpPr>
          <p:cNvPr id="4" name="Oval 3"/>
          <p:cNvSpPr/>
          <p:nvPr/>
        </p:nvSpPr>
        <p:spPr bwMode="auto">
          <a:xfrm>
            <a:off x="7391400" y="609600"/>
            <a:ext cx="1295400" cy="1600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2971800" y="5825889"/>
            <a:ext cx="1439865" cy="100695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Federal</a:t>
            </a:r>
            <a:r>
              <a:rPr kumimoji="0" lang="en-US" sz="1200" b="1" i="0" u="none" strike="noStrike" cap="none" normalizeH="0" dirty="0" smtClean="0">
                <a:ln>
                  <a:noFill/>
                </a:ln>
                <a:solidFill>
                  <a:srgbClr val="FF0000"/>
                </a:solidFill>
                <a:effectLst/>
                <a:latin typeface="Arial" charset="0"/>
              </a:rPr>
              <a:t> Facility Workgroup</a:t>
            </a:r>
            <a:endParaRPr kumimoji="0" lang="en-US" sz="1200" b="1" i="0"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1423460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6912" y="1113691"/>
            <a:ext cx="8620125" cy="457201"/>
          </a:xfrm>
        </p:spPr>
        <p:txBody>
          <a:bodyPr>
            <a:noAutofit/>
          </a:bodyPr>
          <a:lstStyle/>
          <a:p>
            <a:r>
              <a:rPr lang="en-US" sz="3300" b="1" dirty="0" smtClean="0">
                <a:solidFill>
                  <a:schemeClr val="tx1"/>
                </a:solidFill>
                <a:latin typeface="Arial" panose="020B0604020202020204" pitchFamily="34" charset="0"/>
                <a:cs typeface="Arial" panose="020B0604020202020204" pitchFamily="34" charset="0"/>
              </a:rPr>
              <a:t>Other Goal Teams and Workgroups Applicable to the </a:t>
            </a:r>
            <a:r>
              <a:rPr lang="en-US" sz="3300" b="1" dirty="0" err="1" smtClean="0">
                <a:solidFill>
                  <a:schemeClr val="tx1"/>
                </a:solidFill>
                <a:latin typeface="Arial" panose="020B0604020202020204" pitchFamily="34" charset="0"/>
                <a:cs typeface="Arial" panose="020B0604020202020204" pitchFamily="34" charset="0"/>
              </a:rPr>
              <a:t>FFWG</a:t>
            </a:r>
            <a:endParaRPr lang="en-US" sz="3300" b="1"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83D12EE2-0A52-405F-9235-0A5D75AB581D}" type="slidenum">
              <a:rPr lang="en-US" smtClean="0"/>
              <a:pPr/>
              <a:t>6</a:t>
            </a:fld>
            <a:endParaRPr lang="en-US" dirty="0"/>
          </a:p>
        </p:txBody>
      </p:sp>
      <p:sp>
        <p:nvSpPr>
          <p:cNvPr id="6" name="Content Placeholder 2"/>
          <p:cNvSpPr txBox="1">
            <a:spLocks/>
          </p:cNvSpPr>
          <p:nvPr/>
        </p:nvSpPr>
        <p:spPr bwMode="auto">
          <a:xfrm>
            <a:off x="341142" y="2057400"/>
            <a:ext cx="8534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0" indent="0" algn="l" rtl="0" fontAlgn="base">
              <a:lnSpc>
                <a:spcPct val="85000"/>
              </a:lnSpc>
              <a:spcBef>
                <a:spcPct val="40000"/>
              </a:spcBef>
              <a:spcAft>
                <a:spcPct val="0"/>
              </a:spcAft>
              <a:buClr>
                <a:schemeClr val="accent5"/>
              </a:buClr>
              <a:buFont typeface="Arial" pitchFamily="34" charset="0"/>
              <a:buNone/>
              <a:defRPr sz="1800">
                <a:solidFill>
                  <a:srgbClr val="262626"/>
                </a:solidFill>
                <a:latin typeface="Franklin Gothic Book" pitchFamily="34" charset="0"/>
                <a:ea typeface="+mn-ea"/>
                <a:cs typeface="+mn-cs"/>
              </a:defRPr>
            </a:lvl1pPr>
            <a:lvl2pPr marL="419109" indent="0" algn="l" rtl="0" fontAlgn="base">
              <a:lnSpc>
                <a:spcPct val="85000"/>
              </a:lnSpc>
              <a:spcBef>
                <a:spcPct val="20000"/>
              </a:spcBef>
              <a:spcAft>
                <a:spcPct val="0"/>
              </a:spcAft>
              <a:buClr>
                <a:schemeClr val="accent5"/>
              </a:buClr>
              <a:buFont typeface="Arial" pitchFamily="34" charset="0"/>
              <a:buNone/>
              <a:tabLst/>
              <a:defRPr sz="1700">
                <a:solidFill>
                  <a:schemeClr val="tx1">
                    <a:lumMod val="85000"/>
                    <a:lumOff val="15000"/>
                  </a:schemeClr>
                </a:solidFill>
                <a:latin typeface="Franklin Gothic Book" pitchFamily="34" charset="0"/>
              </a:defRPr>
            </a:lvl2pPr>
            <a:lvl3pPr marL="838219" indent="0" algn="l" rtl="0" fontAlgn="base">
              <a:lnSpc>
                <a:spcPct val="85000"/>
              </a:lnSpc>
              <a:spcBef>
                <a:spcPct val="40000"/>
              </a:spcBef>
              <a:spcAft>
                <a:spcPct val="0"/>
              </a:spcAft>
              <a:buClr>
                <a:schemeClr val="accent5"/>
              </a:buClr>
              <a:buFont typeface="Arial" pitchFamily="34" charset="0"/>
              <a:buNone/>
              <a:defRPr sz="1500">
                <a:solidFill>
                  <a:schemeClr val="tx1">
                    <a:lumMod val="85000"/>
                    <a:lumOff val="15000"/>
                  </a:schemeClr>
                </a:solidFill>
                <a:latin typeface="Franklin Gothic Book" pitchFamily="34" charset="0"/>
              </a:defRPr>
            </a:lvl3pPr>
            <a:lvl4pPr marL="1257329" indent="0" algn="l" rtl="0" fontAlgn="base">
              <a:lnSpc>
                <a:spcPct val="85000"/>
              </a:lnSpc>
              <a:spcBef>
                <a:spcPct val="40000"/>
              </a:spcBef>
              <a:spcAft>
                <a:spcPct val="0"/>
              </a:spcAft>
              <a:buClr>
                <a:schemeClr val="accent5"/>
              </a:buClr>
              <a:buFont typeface="Arial" pitchFamily="34" charset="0"/>
              <a:buNone/>
              <a:defRPr sz="1300">
                <a:solidFill>
                  <a:schemeClr val="tx1">
                    <a:lumMod val="85000"/>
                    <a:lumOff val="15000"/>
                  </a:schemeClr>
                </a:solidFill>
                <a:latin typeface="Franklin Gothic Book" pitchFamily="34" charset="0"/>
              </a:defRPr>
            </a:lvl4pPr>
            <a:lvl5pPr marL="1676438" indent="0" algn="l" rtl="0" fontAlgn="base">
              <a:lnSpc>
                <a:spcPct val="85000"/>
              </a:lnSpc>
              <a:spcBef>
                <a:spcPct val="40000"/>
              </a:spcBef>
              <a:spcAft>
                <a:spcPct val="0"/>
              </a:spcAft>
              <a:buClr>
                <a:srgbClr val="7C93A0"/>
              </a:buClr>
              <a:buFont typeface="Arial" pitchFamily="34" charset="0"/>
              <a:buNone/>
              <a:defRPr sz="1300">
                <a:solidFill>
                  <a:schemeClr val="tx1"/>
                </a:solidFill>
                <a:latin typeface="Franklin Gothic Book" pitchFamily="34" charset="0"/>
              </a:defRPr>
            </a:lvl5pPr>
            <a:lvl6pPr marL="2095548"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6pPr>
            <a:lvl7pPr marL="251465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7pPr>
            <a:lvl8pPr marL="2933767"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8pPr>
            <a:lvl9pPr marL="3352876" indent="0" algn="l" rtl="0" fontAlgn="base">
              <a:lnSpc>
                <a:spcPct val="85000"/>
              </a:lnSpc>
              <a:spcBef>
                <a:spcPct val="40000"/>
              </a:spcBef>
              <a:spcAft>
                <a:spcPct val="0"/>
              </a:spcAft>
              <a:buClr>
                <a:srgbClr val="61781F"/>
              </a:buClr>
              <a:buFont typeface="Wingdings" pitchFamily="2" charset="2"/>
              <a:buNone/>
              <a:defRPr sz="1300">
                <a:solidFill>
                  <a:schemeClr val="tx1"/>
                </a:solidFill>
                <a:latin typeface="+mn-lt"/>
              </a:defRPr>
            </a:lvl9pPr>
          </a:lstStyle>
          <a:p>
            <a:pPr marL="571500" indent="-571500">
              <a:buFont typeface="Arial" panose="020B0604020202020204" pitchFamily="34" charset="0"/>
              <a:buChar char="•"/>
            </a:pPr>
            <a:r>
              <a:rPr lang="en-US" sz="2000" b="1" kern="0" dirty="0" smtClean="0">
                <a:latin typeface="Arial" panose="020B0604020202020204" pitchFamily="34" charset="0"/>
                <a:cs typeface="Arial" panose="020B0604020202020204" pitchFamily="34" charset="0"/>
              </a:rPr>
              <a:t>Water Quality Goal Implementation Team</a:t>
            </a:r>
          </a:p>
          <a:p>
            <a:pPr marL="571500" indent="-571500">
              <a:buFont typeface="Arial" panose="020B0604020202020204" pitchFamily="34" charset="0"/>
              <a:buChar char="•"/>
            </a:pPr>
            <a:r>
              <a:rPr lang="en-US" sz="2000" b="1" kern="0" dirty="0" smtClean="0">
                <a:latin typeface="Arial" panose="020B0604020202020204" pitchFamily="34" charset="0"/>
                <a:cs typeface="Arial" panose="020B0604020202020204" pitchFamily="34" charset="0"/>
              </a:rPr>
              <a:t>Watershed Technical Workgroup</a:t>
            </a:r>
          </a:p>
          <a:p>
            <a:pPr marL="571500" indent="-571500">
              <a:buFont typeface="Arial" panose="020B0604020202020204" pitchFamily="34" charset="0"/>
              <a:buChar char="•"/>
            </a:pPr>
            <a:r>
              <a:rPr lang="en-US" sz="2000" b="1" kern="0" dirty="0" smtClean="0">
                <a:latin typeface="Arial" panose="020B0604020202020204" pitchFamily="34" charset="0"/>
                <a:cs typeface="Arial" panose="020B0604020202020204" pitchFamily="34" charset="0"/>
              </a:rPr>
              <a:t>Milestones Workgroup</a:t>
            </a:r>
          </a:p>
          <a:p>
            <a:pPr marL="571500" indent="-571500">
              <a:buFont typeface="Arial" panose="020B0604020202020204" pitchFamily="34" charset="0"/>
              <a:buChar char="•"/>
            </a:pPr>
            <a:r>
              <a:rPr lang="en-US" sz="2000" b="1" kern="0" dirty="0" smtClean="0">
                <a:latin typeface="Arial" panose="020B0604020202020204" pitchFamily="34" charset="0"/>
                <a:cs typeface="Arial" panose="020B0604020202020204" pitchFamily="34" charset="0"/>
              </a:rPr>
              <a:t>Urban Stormwater Workgroup</a:t>
            </a:r>
          </a:p>
          <a:p>
            <a:pPr marL="571500" indent="-571500">
              <a:buFont typeface="Arial" panose="020B0604020202020204" pitchFamily="34" charset="0"/>
              <a:buChar char="•"/>
            </a:pPr>
            <a:r>
              <a:rPr lang="en-US" sz="2000" b="1" kern="0" dirty="0" smtClean="0">
                <a:latin typeface="Arial" panose="020B0604020202020204" pitchFamily="34" charset="0"/>
                <a:cs typeface="Arial" panose="020B0604020202020204" pitchFamily="34" charset="0"/>
              </a:rPr>
              <a:t>Wastewater Workgroup</a:t>
            </a:r>
          </a:p>
          <a:p>
            <a:pPr marL="571500" indent="-571500">
              <a:buFont typeface="Arial" panose="020B0604020202020204" pitchFamily="34" charset="0"/>
              <a:buChar char="•"/>
            </a:pPr>
            <a:endParaRPr lang="en-US" sz="3600" kern="0" dirty="0" smtClean="0"/>
          </a:p>
        </p:txBody>
      </p:sp>
      <p:pic>
        <p:nvPicPr>
          <p:cNvPr id="2050" name="Picture 2" descr="Image result for chesapeake bay program partnership workgro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9718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938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2B164C5E-7C84-471F-8947-0462893BB8EB}" type="slidenum">
              <a:rPr lang="en-US" altLang="en-US" sz="1400">
                <a:solidFill>
                  <a:srgbClr val="000000"/>
                </a:solidFill>
              </a:rPr>
              <a:pPr eaLnBrk="1" hangingPunct="1">
                <a:spcBef>
                  <a:spcPct val="0"/>
                </a:spcBef>
                <a:buFontTx/>
                <a:buNone/>
              </a:pPr>
              <a:t>7</a:t>
            </a:fld>
            <a:endParaRPr lang="en-US" altLang="en-US" sz="140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 y="304800"/>
            <a:ext cx="517207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004602924"/>
              </p:ext>
            </p:extLst>
          </p:nvPr>
        </p:nvGraphicFramePr>
        <p:xfrm>
          <a:off x="5562600" y="1905000"/>
          <a:ext cx="3314700" cy="3067050"/>
        </p:xfrm>
        <a:graphic>
          <a:graphicData uri="http://schemas.openxmlformats.org/drawingml/2006/table">
            <a:tbl>
              <a:tblPr/>
              <a:tblGrid>
                <a:gridCol w="1435100"/>
                <a:gridCol w="1879600"/>
              </a:tblGrid>
              <a:tr h="647700">
                <a:tc>
                  <a:txBody>
                    <a:bodyPr/>
                    <a:lstStyle/>
                    <a:p>
                      <a:pPr algn="ctr" fontAlgn="ctr"/>
                      <a:r>
                        <a:rPr lang="en-US" sz="1600" b="1" i="0" u="none" strike="noStrike">
                          <a:solidFill>
                            <a:srgbClr val="000000"/>
                          </a:solidFill>
                          <a:effectLst/>
                          <a:latin typeface="Calibri"/>
                        </a:rPr>
                        <a:t>Federal Department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1" i="0" u="none" strike="noStrike">
                          <a:solidFill>
                            <a:srgbClr val="000000"/>
                          </a:solidFill>
                          <a:effectLst/>
                          <a:latin typeface="Calibri"/>
                        </a:rPr>
                        <a:t>Total Acres</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r>
              <a:tr h="276225">
                <a:tc>
                  <a:txBody>
                    <a:bodyPr/>
                    <a:lstStyle/>
                    <a:p>
                      <a:pPr algn="l" fontAlgn="ctr"/>
                      <a:r>
                        <a:rPr lang="en-US" sz="1600" b="0" i="0" u="none" strike="noStrike">
                          <a:solidFill>
                            <a:srgbClr val="000000"/>
                          </a:solidFill>
                          <a:effectLst/>
                          <a:latin typeface="Calibri"/>
                        </a:rPr>
                        <a:t>FS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2,543,167.69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ctr"/>
                      <a:r>
                        <a:rPr lang="en-US" sz="1600" b="0" i="0" u="none" strike="noStrike">
                          <a:solidFill>
                            <a:srgbClr val="000000"/>
                          </a:solidFill>
                          <a:effectLst/>
                          <a:latin typeface="Calibri"/>
                        </a:rPr>
                        <a:t>DoD</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484,631.74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ctr"/>
                      <a:r>
                        <a:rPr lang="en-US" sz="1600" b="0" i="0" u="none" strike="noStrike">
                          <a:solidFill>
                            <a:srgbClr val="000000"/>
                          </a:solidFill>
                          <a:effectLst/>
                          <a:latin typeface="Calibri"/>
                        </a:rPr>
                        <a:t>NPS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410,635.97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ctr"/>
                      <a:r>
                        <a:rPr lang="en-US" sz="1600" b="0" i="0" u="none" strike="noStrike">
                          <a:solidFill>
                            <a:srgbClr val="000000"/>
                          </a:solidFill>
                          <a:effectLst/>
                          <a:latin typeface="Calibri"/>
                        </a:rPr>
                        <a:t>FWS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223,288.95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ctr"/>
                      <a:r>
                        <a:rPr lang="en-US" sz="1600" b="0" i="0" u="none" strike="noStrike">
                          <a:solidFill>
                            <a:srgbClr val="000000"/>
                          </a:solidFill>
                          <a:effectLst/>
                          <a:latin typeface="Calibri"/>
                        </a:rPr>
                        <a:t>Other</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23,834.87</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ctr"/>
                      <a:r>
                        <a:rPr lang="en-US" sz="1600" b="0" i="0" u="none" strike="noStrike">
                          <a:solidFill>
                            <a:srgbClr val="000000"/>
                          </a:solidFill>
                          <a:effectLst/>
                          <a:latin typeface="Calibri"/>
                        </a:rPr>
                        <a:t>ARS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6,949.81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ctr"/>
                      <a:r>
                        <a:rPr lang="en-US" sz="1600" b="0" i="0" u="none" strike="noStrike">
                          <a:solidFill>
                            <a:srgbClr val="000000"/>
                          </a:solidFill>
                          <a:effectLst/>
                          <a:latin typeface="Calibri"/>
                        </a:rPr>
                        <a:t>SI</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3,966.73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ctr"/>
                      <a:r>
                        <a:rPr lang="en-US" sz="1600" b="0" i="0" u="none" strike="noStrike">
                          <a:solidFill>
                            <a:srgbClr val="000000"/>
                          </a:solidFill>
                          <a:effectLst/>
                          <a:latin typeface="Calibri"/>
                        </a:rPr>
                        <a:t>GSA</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2,596.51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ctr"/>
                      <a:r>
                        <a:rPr lang="en-US" sz="1600" b="0" i="0" u="none" strike="noStrike">
                          <a:solidFill>
                            <a:srgbClr val="000000"/>
                          </a:solidFill>
                          <a:effectLst/>
                          <a:latin typeface="Calibri"/>
                        </a:rPr>
                        <a:t>NASA</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2,000.17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cxnSp>
        <p:nvCxnSpPr>
          <p:cNvPr id="6" name="Straight Arrow Connector 5"/>
          <p:cNvCxnSpPr/>
          <p:nvPr/>
        </p:nvCxnSpPr>
        <p:spPr bwMode="auto">
          <a:xfrm flipV="1">
            <a:off x="5486400" y="5486400"/>
            <a:ext cx="609600" cy="838200"/>
          </a:xfrm>
          <a:prstGeom prst="straightConnector1">
            <a:avLst/>
          </a:prstGeom>
          <a:noFill/>
          <a:ln w="25400" cap="flat" cmpd="sng" algn="ctr">
            <a:solidFill>
              <a:schemeClr val="accent6">
                <a:lumMod val="75000"/>
              </a:schemeClr>
            </a:solidFill>
            <a:prstDash val="solid"/>
            <a:round/>
            <a:headEnd type="none" w="med" len="med"/>
            <a:tailEnd type="arrow"/>
          </a:ln>
          <a:effectLst/>
        </p:spPr>
      </p:cxnSp>
      <p:cxnSp>
        <p:nvCxnSpPr>
          <p:cNvPr id="9" name="Straight Arrow Connector 8"/>
          <p:cNvCxnSpPr/>
          <p:nvPr/>
        </p:nvCxnSpPr>
        <p:spPr bwMode="auto">
          <a:xfrm>
            <a:off x="5257800" y="921434"/>
            <a:ext cx="838200" cy="602566"/>
          </a:xfrm>
          <a:prstGeom prst="straightConnector1">
            <a:avLst/>
          </a:prstGeom>
          <a:noFill/>
          <a:ln w="25400" cap="flat" cmpd="sng" algn="ctr">
            <a:solidFill>
              <a:schemeClr val="accent6">
                <a:lumMod val="75000"/>
              </a:schemeClr>
            </a:solidFill>
            <a:prstDash val="solid"/>
            <a:round/>
            <a:headEnd type="none" w="med" len="med"/>
            <a:tailEnd type="arrow"/>
          </a:ln>
          <a:effectLst/>
        </p:spPr>
      </p:cxnSp>
    </p:spTree>
    <p:extLst>
      <p:ext uri="{BB962C8B-B14F-4D97-AF65-F5344CB8AC3E}">
        <p14:creationId xmlns:p14="http://schemas.microsoft.com/office/powerpoint/2010/main" val="11886072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2209800"/>
            <a:ext cx="8534400" cy="4800600"/>
          </a:xfrm>
        </p:spPr>
        <p:txBody>
          <a:bodyPr/>
          <a:lstStyle/>
          <a:p>
            <a:pPr eaLnBrk="1" hangingPunct="1"/>
            <a:r>
              <a:rPr lang="en-US" altLang="en-US" sz="2000" b="1" dirty="0">
                <a:solidFill>
                  <a:schemeClr val="tx1"/>
                </a:solidFill>
                <a:latin typeface="Arial" charset="0"/>
                <a:cs typeface="Arial" charset="0"/>
              </a:rPr>
              <a:t>CWA Section 117: “Chesapeake Bay”</a:t>
            </a:r>
          </a:p>
          <a:p>
            <a:pPr lvl="1" eaLnBrk="1" hangingPunct="1">
              <a:buFont typeface="Arial" charset="0"/>
              <a:buChar char="−"/>
            </a:pPr>
            <a:endParaRPr lang="en-US" altLang="en-US" sz="1800" dirty="0" smtClean="0">
              <a:solidFill>
                <a:schemeClr val="tx1"/>
              </a:solidFill>
              <a:latin typeface="Arial" charset="0"/>
              <a:ea typeface="Times New Roman" pitchFamily="18" charset="0"/>
              <a:cs typeface="Arial" charset="0"/>
            </a:endParaRPr>
          </a:p>
          <a:p>
            <a:pPr lvl="1" eaLnBrk="1" hangingPunct="1">
              <a:buFont typeface="Arial" charset="0"/>
              <a:buChar char="−"/>
            </a:pPr>
            <a:r>
              <a:rPr lang="en-US" altLang="en-US" sz="1800" dirty="0" smtClean="0">
                <a:solidFill>
                  <a:schemeClr val="tx1"/>
                </a:solidFill>
                <a:latin typeface="Arial" charset="0"/>
                <a:ea typeface="Times New Roman" pitchFamily="18" charset="0"/>
                <a:cs typeface="Arial" charset="0"/>
              </a:rPr>
              <a:t>117 </a:t>
            </a:r>
            <a:r>
              <a:rPr lang="en-US" altLang="en-US" sz="1800" dirty="0">
                <a:solidFill>
                  <a:schemeClr val="tx1"/>
                </a:solidFill>
                <a:latin typeface="Arial" charset="0"/>
                <a:ea typeface="Times New Roman" pitchFamily="18" charset="0"/>
                <a:cs typeface="Arial" charset="0"/>
              </a:rPr>
              <a:t>(f)(1): Federal agencies that own or operate a facility within the Ches. Bay watershed “</a:t>
            </a:r>
            <a:r>
              <a:rPr lang="en-US" altLang="en-US" sz="1800" i="1" dirty="0">
                <a:solidFill>
                  <a:schemeClr val="tx1"/>
                </a:solidFill>
                <a:latin typeface="Arial" charset="0"/>
                <a:ea typeface="Times New Roman" pitchFamily="18" charset="0"/>
                <a:cs typeface="Arial" charset="0"/>
              </a:rPr>
              <a:t>shall</a:t>
            </a:r>
            <a:r>
              <a:rPr lang="en-US" altLang="en-US" sz="1800" dirty="0">
                <a:solidFill>
                  <a:schemeClr val="tx1"/>
                </a:solidFill>
                <a:latin typeface="Arial" charset="0"/>
                <a:ea typeface="Times New Roman" pitchFamily="18" charset="0"/>
                <a:cs typeface="Arial" charset="0"/>
              </a:rPr>
              <a:t> participate in regional and sub-watershed planning and restoration programs”  </a:t>
            </a:r>
          </a:p>
          <a:p>
            <a:pPr lvl="1" eaLnBrk="1" hangingPunct="1">
              <a:buFont typeface="Arial" charset="0"/>
              <a:buChar char="−"/>
            </a:pPr>
            <a:endParaRPr lang="en-US" altLang="en-US" sz="1800" dirty="0" smtClean="0">
              <a:solidFill>
                <a:schemeClr val="tx1"/>
              </a:solidFill>
              <a:latin typeface="Arial" charset="0"/>
              <a:ea typeface="Times New Roman" pitchFamily="18" charset="0"/>
              <a:cs typeface="Arial" charset="0"/>
            </a:endParaRPr>
          </a:p>
          <a:p>
            <a:pPr lvl="1" eaLnBrk="1" hangingPunct="1">
              <a:buFont typeface="Arial" charset="0"/>
              <a:buChar char="−"/>
            </a:pPr>
            <a:r>
              <a:rPr lang="en-US" altLang="en-US" sz="1800" dirty="0" smtClean="0">
                <a:solidFill>
                  <a:schemeClr val="tx1"/>
                </a:solidFill>
                <a:latin typeface="Arial" charset="0"/>
                <a:ea typeface="Times New Roman" pitchFamily="18" charset="0"/>
                <a:cs typeface="Arial" charset="0"/>
              </a:rPr>
              <a:t>117 </a:t>
            </a:r>
            <a:r>
              <a:rPr lang="en-US" altLang="en-US" sz="1800" dirty="0">
                <a:solidFill>
                  <a:schemeClr val="tx1"/>
                </a:solidFill>
                <a:latin typeface="Arial" charset="0"/>
                <a:ea typeface="Times New Roman" pitchFamily="18" charset="0"/>
                <a:cs typeface="Arial" charset="0"/>
              </a:rPr>
              <a:t>(f)(2): </a:t>
            </a:r>
            <a:r>
              <a:rPr lang="en-US" altLang="en-US" sz="1800" i="1" dirty="0">
                <a:solidFill>
                  <a:schemeClr val="tx1"/>
                </a:solidFill>
                <a:latin typeface="Arial" charset="0"/>
                <a:ea typeface="Times New Roman" pitchFamily="18" charset="0"/>
                <a:cs typeface="Arial" charset="0"/>
              </a:rPr>
              <a:t>Requires </a:t>
            </a:r>
            <a:r>
              <a:rPr lang="en-US" altLang="en-US" sz="1800" dirty="0">
                <a:solidFill>
                  <a:schemeClr val="tx1"/>
                </a:solidFill>
                <a:latin typeface="Arial" charset="0"/>
                <a:ea typeface="Times New Roman" pitchFamily="18" charset="0"/>
                <a:cs typeface="Arial" charset="0"/>
              </a:rPr>
              <a:t>that federal agencies that own property in the Ches. Bay watershed comply with the Ches. Bay agreement and any subsequent agreements and plans</a:t>
            </a:r>
          </a:p>
          <a:p>
            <a:pPr lvl="2" eaLnBrk="1" hangingPunct="1"/>
            <a:r>
              <a:rPr lang="en-US" altLang="en-US" sz="1600" i="1" dirty="0">
                <a:solidFill>
                  <a:schemeClr val="tx1"/>
                </a:solidFill>
                <a:latin typeface="Arial" charset="0"/>
                <a:ea typeface="Times New Roman" pitchFamily="18" charset="0"/>
                <a:cs typeface="Arial" charset="0"/>
              </a:rPr>
              <a:t>2014 Chesapeake Bay Watershed Agreement signed June 2014</a:t>
            </a:r>
          </a:p>
          <a:p>
            <a:pPr lvl="1" eaLnBrk="1" hangingPunct="1">
              <a:buFont typeface="Arial" charset="0"/>
              <a:buChar char="−"/>
            </a:pPr>
            <a:endParaRPr lang="en-US" altLang="en-US" sz="1800" dirty="0" smtClean="0">
              <a:solidFill>
                <a:schemeClr val="tx1"/>
              </a:solidFill>
              <a:latin typeface="Arial" charset="0"/>
              <a:ea typeface="Times New Roman" pitchFamily="18" charset="0"/>
              <a:cs typeface="Arial" charset="0"/>
            </a:endParaRPr>
          </a:p>
          <a:p>
            <a:pPr lvl="1" eaLnBrk="1" hangingPunct="1">
              <a:buFont typeface="Arial" charset="0"/>
              <a:buChar char="−"/>
            </a:pPr>
            <a:r>
              <a:rPr lang="en-US" altLang="en-US" sz="1800" dirty="0" smtClean="0">
                <a:solidFill>
                  <a:schemeClr val="tx1"/>
                </a:solidFill>
                <a:latin typeface="Arial" charset="0"/>
                <a:ea typeface="Times New Roman" pitchFamily="18" charset="0"/>
                <a:cs typeface="Arial" charset="0"/>
              </a:rPr>
              <a:t>117 </a:t>
            </a:r>
            <a:r>
              <a:rPr lang="en-US" altLang="en-US" sz="1800" dirty="0">
                <a:solidFill>
                  <a:schemeClr val="tx1"/>
                </a:solidFill>
                <a:latin typeface="Arial" charset="0"/>
                <a:ea typeface="Times New Roman" pitchFamily="18" charset="0"/>
                <a:cs typeface="Arial" charset="0"/>
              </a:rPr>
              <a:t>(g): EPA is empowered (“shall ensure”) that management plans “are developed and implementation is begun by signatories of the Ches. Bay agreement to achieve broad nutrient goals, water quality requirements, and habitat restoration”</a:t>
            </a:r>
          </a:p>
        </p:txBody>
      </p:sp>
      <p:sp>
        <p:nvSpPr>
          <p:cNvPr id="34818" name="Rectangle 2"/>
          <p:cNvSpPr>
            <a:spLocks noGrp="1" noChangeArrowheads="1"/>
          </p:cNvSpPr>
          <p:nvPr>
            <p:ph type="title"/>
          </p:nvPr>
        </p:nvSpPr>
        <p:spPr>
          <a:xfrm>
            <a:off x="533400" y="990600"/>
            <a:ext cx="7772400" cy="685800"/>
          </a:xfrm>
          <a:noFill/>
        </p:spPr>
        <p:txBody>
          <a:bodyPr>
            <a:noAutofit/>
          </a:bodyPr>
          <a:lstStyle/>
          <a:p>
            <a:pPr eaLnBrk="1" hangingPunct="1"/>
            <a:r>
              <a:rPr lang="en-US" altLang="en-US" b="1" dirty="0" smtClean="0">
                <a:latin typeface="Arial" charset="0"/>
                <a:cs typeface="Arial" charset="0"/>
              </a:rPr>
              <a:t>Federal Agency Policy and Regulatory Drivers</a:t>
            </a:r>
            <a:endParaRPr lang="en-US" altLang="en-US" b="1" dirty="0">
              <a:latin typeface="Arial" charset="0"/>
              <a:cs typeface="Arial" charset="0"/>
            </a:endParaRPr>
          </a:p>
        </p:txBody>
      </p:sp>
      <p:sp>
        <p:nvSpPr>
          <p:cNvPr id="34820"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95CF9B71-1F07-4870-9FE1-7A672E915A46}" type="slidenum">
              <a:rPr lang="en-US" altLang="en-US" sz="1400">
                <a:solidFill>
                  <a:srgbClr val="000000"/>
                </a:solidFill>
                <a:ea typeface="MS PGothic" pitchFamily="34" charset="-128"/>
              </a:rPr>
              <a:pPr eaLnBrk="1" hangingPunct="1">
                <a:spcBef>
                  <a:spcPct val="0"/>
                </a:spcBef>
                <a:buFontTx/>
                <a:buNone/>
              </a:pPr>
              <a:t>8</a:t>
            </a:fld>
            <a:endParaRPr lang="en-US" altLang="en-US" sz="1400">
              <a:solidFill>
                <a:srgbClr val="000000"/>
              </a:solidFill>
              <a:ea typeface="MS PGothic" pitchFamily="34" charset="-128"/>
            </a:endParaRPr>
          </a:p>
        </p:txBody>
      </p:sp>
    </p:spTree>
    <p:extLst>
      <p:ext uri="{BB962C8B-B14F-4D97-AF65-F5344CB8AC3E}">
        <p14:creationId xmlns:p14="http://schemas.microsoft.com/office/powerpoint/2010/main" val="30028898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304800" y="1905000"/>
            <a:ext cx="8534400" cy="4800600"/>
          </a:xfrm>
        </p:spPr>
        <p:txBody>
          <a:bodyPr>
            <a:normAutofit/>
          </a:bodyPr>
          <a:lstStyle/>
          <a:p>
            <a:pPr eaLnBrk="1" hangingPunct="1">
              <a:defRPr/>
            </a:pPr>
            <a:r>
              <a:rPr lang="en-US" sz="2000" b="1" dirty="0">
                <a:solidFill>
                  <a:schemeClr val="tx1"/>
                </a:solidFill>
                <a:latin typeface="Arial" panose="020B0604020202020204" pitchFamily="34" charset="0"/>
                <a:cs typeface="Arial" panose="020B0604020202020204" pitchFamily="34" charset="0"/>
              </a:rPr>
              <a:t>2014 Chesapeake Bay Watershed Agreement</a:t>
            </a:r>
          </a:p>
          <a:p>
            <a:pPr lvl="1" eaLnBrk="1" hangingPunct="1">
              <a:defRPr/>
            </a:pPr>
            <a:endParaRPr lang="en-US" sz="1800" dirty="0" smtClean="0">
              <a:solidFill>
                <a:schemeClr val="tx1"/>
              </a:solidFill>
              <a:latin typeface="Arial" panose="020B0604020202020204" pitchFamily="34" charset="0"/>
              <a:cs typeface="Arial" panose="020B0604020202020204" pitchFamily="34" charset="0"/>
            </a:endParaRPr>
          </a:p>
          <a:p>
            <a:pPr lvl="1" eaLnBrk="1" hangingPunct="1">
              <a:defRPr/>
            </a:pPr>
            <a:r>
              <a:rPr lang="en-US" sz="1800" dirty="0" smtClean="0">
                <a:solidFill>
                  <a:schemeClr val="tx1"/>
                </a:solidFill>
                <a:latin typeface="Arial" panose="020B0604020202020204" pitchFamily="34" charset="0"/>
                <a:cs typeface="Arial" panose="020B0604020202020204" pitchFamily="34" charset="0"/>
              </a:rPr>
              <a:t>Re-affirms </a:t>
            </a:r>
            <a:r>
              <a:rPr lang="en-US" sz="1800" dirty="0">
                <a:solidFill>
                  <a:schemeClr val="tx1"/>
                </a:solidFill>
                <a:latin typeface="Arial" panose="020B0604020202020204" pitchFamily="34" charset="0"/>
                <a:cs typeface="Arial" panose="020B0604020202020204" pitchFamily="34" charset="0"/>
              </a:rPr>
              <a:t>protection/restoration goals since </a:t>
            </a:r>
            <a:r>
              <a:rPr lang="en-US" sz="1800" i="1" dirty="0">
                <a:solidFill>
                  <a:schemeClr val="tx1"/>
                </a:solidFill>
                <a:latin typeface="Arial" panose="020B0604020202020204" pitchFamily="34" charset="0"/>
                <a:cs typeface="Arial" panose="020B0604020202020204" pitchFamily="34" charset="0"/>
              </a:rPr>
              <a:t>Chesapeake 2000 Agreement</a:t>
            </a:r>
          </a:p>
          <a:p>
            <a:pPr lvl="1" eaLnBrk="1" hangingPunct="1">
              <a:defRPr/>
            </a:pPr>
            <a:r>
              <a:rPr lang="en-US" sz="1800" dirty="0">
                <a:solidFill>
                  <a:schemeClr val="tx1"/>
                </a:solidFill>
                <a:latin typeface="Arial" panose="020B0604020202020204" pitchFamily="34" charset="0"/>
                <a:cs typeface="Arial" panose="020B0604020202020204" pitchFamily="34" charset="0"/>
              </a:rPr>
              <a:t>Signatories include EPA (for US govt.), VA, MD, D.C., PA, DE, WV, NY, CBC</a:t>
            </a:r>
          </a:p>
          <a:p>
            <a:pPr lvl="1" eaLnBrk="1" hangingPunct="1">
              <a:defRPr/>
            </a:pPr>
            <a:r>
              <a:rPr lang="en-US" sz="1800" dirty="0">
                <a:solidFill>
                  <a:schemeClr val="tx1"/>
                </a:solidFill>
                <a:latin typeface="Arial" panose="020B0604020202020204" pitchFamily="34" charset="0"/>
                <a:cs typeface="Arial" panose="020B0604020202020204" pitchFamily="34" charset="0"/>
              </a:rPr>
              <a:t>Clear and concise goals (10) and outcomes (31)</a:t>
            </a:r>
          </a:p>
          <a:p>
            <a:pPr lvl="1" eaLnBrk="1" hangingPunct="1">
              <a:defRPr/>
            </a:pPr>
            <a:r>
              <a:rPr lang="en-US" sz="1800" dirty="0">
                <a:solidFill>
                  <a:schemeClr val="tx1"/>
                </a:solidFill>
                <a:latin typeface="Arial" panose="020B0604020202020204" pitchFamily="34" charset="0"/>
                <a:cs typeface="Arial" panose="020B0604020202020204" pitchFamily="34" charset="0"/>
              </a:rPr>
              <a:t>Science and ecosystem management approaches</a:t>
            </a:r>
          </a:p>
          <a:p>
            <a:pPr lvl="1" eaLnBrk="1" hangingPunct="1">
              <a:defRPr/>
            </a:pPr>
            <a:r>
              <a:rPr lang="en-US" sz="1800" dirty="0">
                <a:solidFill>
                  <a:schemeClr val="tx1"/>
                </a:solidFill>
                <a:latin typeface="Arial" panose="020B0604020202020204" pitchFamily="34" charset="0"/>
                <a:cs typeface="Arial" panose="020B0604020202020204" pitchFamily="34" charset="0"/>
              </a:rPr>
              <a:t>Integrates Chesapeake Bay Program and Executive Order 13508 goals</a:t>
            </a:r>
          </a:p>
          <a:p>
            <a:pPr lvl="1" eaLnBrk="1" hangingPunct="1">
              <a:defRPr/>
            </a:pPr>
            <a:r>
              <a:rPr lang="en-US" sz="1800" dirty="0">
                <a:solidFill>
                  <a:schemeClr val="tx1"/>
                </a:solidFill>
                <a:latin typeface="Arial" panose="020B0604020202020204" pitchFamily="34" charset="0"/>
                <a:cs typeface="Arial" panose="020B0604020202020204" pitchFamily="34" charset="0"/>
              </a:rPr>
              <a:t>Increased accountability</a:t>
            </a:r>
          </a:p>
          <a:p>
            <a:pPr lvl="2" eaLnBrk="1" hangingPunct="1">
              <a:defRPr/>
            </a:pPr>
            <a:r>
              <a:rPr lang="en-US" sz="1800" i="1" dirty="0">
                <a:solidFill>
                  <a:schemeClr val="tx1"/>
                </a:solidFill>
                <a:latin typeface="Arial" panose="020B0604020202020204" pitchFamily="34" charset="0"/>
                <a:cs typeface="Arial" panose="020B0604020202020204" pitchFamily="34" charset="0"/>
              </a:rPr>
              <a:t>Management strategies and two-year </a:t>
            </a:r>
            <a:r>
              <a:rPr lang="en-US" sz="1800" i="1" dirty="0" smtClean="0">
                <a:solidFill>
                  <a:schemeClr val="tx1"/>
                </a:solidFill>
                <a:latin typeface="Arial" panose="020B0604020202020204" pitchFamily="34" charset="0"/>
                <a:cs typeface="Arial" panose="020B0604020202020204" pitchFamily="34" charset="0"/>
              </a:rPr>
              <a:t>work plans</a:t>
            </a:r>
            <a:endParaRPr lang="en-US" sz="1800" i="1" dirty="0">
              <a:solidFill>
                <a:schemeClr val="tx1"/>
              </a:solidFill>
              <a:latin typeface="Arial" panose="020B0604020202020204" pitchFamily="34" charset="0"/>
              <a:cs typeface="Arial" panose="020B0604020202020204" pitchFamily="34" charset="0"/>
            </a:endParaRPr>
          </a:p>
          <a:p>
            <a:pPr lvl="1" eaLnBrk="1" hangingPunct="1">
              <a:defRPr/>
            </a:pPr>
            <a:r>
              <a:rPr lang="en-US" sz="1800" dirty="0" smtClean="0">
                <a:solidFill>
                  <a:schemeClr val="tx1"/>
                </a:solidFill>
                <a:latin typeface="Arial" panose="020B0604020202020204" pitchFamily="34" charset="0"/>
                <a:cs typeface="Arial" panose="020B0604020202020204" pitchFamily="34" charset="0"/>
              </a:rPr>
              <a:t>Participation</a:t>
            </a:r>
            <a:endParaRPr lang="en-US" sz="1800" dirty="0">
              <a:solidFill>
                <a:schemeClr val="tx1"/>
              </a:solidFill>
              <a:latin typeface="Arial" panose="020B0604020202020204" pitchFamily="34" charset="0"/>
              <a:cs typeface="Arial" panose="020B0604020202020204" pitchFamily="34" charset="0"/>
            </a:endParaRPr>
          </a:p>
          <a:p>
            <a:pPr lvl="2" eaLnBrk="1" hangingPunct="1">
              <a:defRPr/>
            </a:pPr>
            <a:r>
              <a:rPr lang="en-US" sz="1800" i="1" dirty="0" smtClean="0">
                <a:solidFill>
                  <a:schemeClr val="tx1"/>
                </a:solidFill>
                <a:latin typeface="Arial" panose="020B0604020202020204" pitchFamily="34" charset="0"/>
                <a:cs typeface="Arial" panose="020B0604020202020204" pitchFamily="34" charset="0"/>
              </a:rPr>
              <a:t>Water </a:t>
            </a:r>
            <a:r>
              <a:rPr lang="en-US" sz="1800" i="1" dirty="0">
                <a:solidFill>
                  <a:schemeClr val="tx1"/>
                </a:solidFill>
                <a:latin typeface="Arial" panose="020B0604020202020204" pitchFamily="34" charset="0"/>
                <a:cs typeface="Arial" panose="020B0604020202020204" pitchFamily="34" charset="0"/>
              </a:rPr>
              <a:t>Quality: 2017 and 2025 Outcomes</a:t>
            </a:r>
          </a:p>
          <a:p>
            <a:pPr lvl="2" eaLnBrk="1" hangingPunct="1">
              <a:defRPr/>
            </a:pPr>
            <a:endParaRPr lang="en-US" sz="1400" b="1" dirty="0">
              <a:solidFill>
                <a:schemeClr val="tx1"/>
              </a:solidFill>
              <a:latin typeface="Arial" panose="020B0604020202020204" pitchFamily="34" charset="0"/>
              <a:cs typeface="Arial" panose="020B0604020202020204" pitchFamily="34" charset="0"/>
            </a:endParaRPr>
          </a:p>
          <a:p>
            <a:pPr eaLnBrk="1" hangingPunct="1">
              <a:defRPr/>
            </a:pPr>
            <a:endParaRPr lang="en-US" sz="1800" b="1" dirty="0">
              <a:solidFill>
                <a:schemeClr val="tx1"/>
              </a:solidFill>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itchFamily="18" charset="0"/>
                <a:cs typeface="Times New Roman" pitchFamily="18" charset="0"/>
              </a:defRPr>
            </a:lvl1pPr>
            <a:lvl2pPr marL="742950" indent="-285750" eaLnBrk="0" hangingPunct="0">
              <a:spcBef>
                <a:spcPct val="20000"/>
              </a:spcBef>
              <a:buChar char="–"/>
              <a:defRPr sz="2800">
                <a:solidFill>
                  <a:schemeClr val="tx1"/>
                </a:solidFill>
                <a:latin typeface="Garamond" pitchFamily="18" charset="0"/>
                <a:cs typeface="Times New Roman" pitchFamily="18" charset="0"/>
              </a:defRPr>
            </a:lvl2pPr>
            <a:lvl3pPr marL="1143000" indent="-228600" eaLnBrk="0" hangingPunct="0">
              <a:spcBef>
                <a:spcPct val="20000"/>
              </a:spcBef>
              <a:buChar char="•"/>
              <a:defRPr sz="2400">
                <a:solidFill>
                  <a:schemeClr val="tx1"/>
                </a:solidFill>
                <a:latin typeface="Garamond" pitchFamily="18" charset="0"/>
                <a:cs typeface="Times New Roman" pitchFamily="18" charset="0"/>
              </a:defRPr>
            </a:lvl3pPr>
            <a:lvl4pPr marL="1600200" indent="-228600" eaLnBrk="0" hangingPunct="0">
              <a:spcBef>
                <a:spcPct val="20000"/>
              </a:spcBef>
              <a:buChar char="–"/>
              <a:defRPr sz="2000">
                <a:solidFill>
                  <a:schemeClr val="tx1"/>
                </a:solidFill>
                <a:latin typeface="Garamond" pitchFamily="18" charset="0"/>
                <a:cs typeface="Times New Roman" pitchFamily="18" charset="0"/>
              </a:defRPr>
            </a:lvl4pPr>
            <a:lvl5pPr marL="2057400" indent="-228600" eaLnBrk="0" hangingPunct="0">
              <a:spcBef>
                <a:spcPct val="20000"/>
              </a:spcBef>
              <a:buChar char="»"/>
              <a:defRPr sz="2000">
                <a:solidFill>
                  <a:schemeClr val="tx1"/>
                </a:solidFill>
                <a:latin typeface="Garamond"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cs typeface="Times New Roman" pitchFamily="18" charset="0"/>
              </a:defRPr>
            </a:lvl9pPr>
          </a:lstStyle>
          <a:p>
            <a:pPr eaLnBrk="1" hangingPunct="1">
              <a:spcBef>
                <a:spcPct val="0"/>
              </a:spcBef>
              <a:buFontTx/>
              <a:buNone/>
            </a:pPr>
            <a:fld id="{14E21136-E4BF-46EF-91BD-8D7805DD9F19}" type="slidenum">
              <a:rPr lang="en-US" altLang="en-US" sz="1400">
                <a:solidFill>
                  <a:srgbClr val="000000"/>
                </a:solidFill>
              </a:rPr>
              <a:pPr eaLnBrk="1" hangingPunct="1">
                <a:spcBef>
                  <a:spcPct val="0"/>
                </a:spcBef>
                <a:buFontTx/>
                <a:buNone/>
              </a:pPr>
              <a:t>9</a:t>
            </a:fld>
            <a:endParaRPr lang="en-US" altLang="en-US" sz="1400">
              <a:solidFill>
                <a:srgbClr val="000000"/>
              </a:solidFill>
            </a:endParaRPr>
          </a:p>
        </p:txBody>
      </p:sp>
      <p:sp>
        <p:nvSpPr>
          <p:cNvPr id="5" name="Rectangle 2"/>
          <p:cNvSpPr txBox="1">
            <a:spLocks noChangeArrowheads="1"/>
          </p:cNvSpPr>
          <p:nvPr/>
        </p:nvSpPr>
        <p:spPr bwMode="auto">
          <a:xfrm>
            <a:off x="533400" y="685800"/>
            <a:ext cx="7772400" cy="685800"/>
          </a:xfrm>
          <a:prstGeom prst="rect">
            <a:avLst/>
          </a:prstGeom>
          <a:noFill/>
          <a:ln w="9525">
            <a:noFill/>
            <a:miter lim="800000"/>
            <a:headEnd/>
            <a:tailEnd/>
          </a:ln>
          <a:effectLst/>
        </p:spPr>
        <p:txBody>
          <a:bodyPr vert="horz" wrap="square" lIns="0" tIns="28575" rIns="57150" bIns="28575" numCol="1" anchor="ctr" anchorCtr="0" compatLnSpc="1">
            <a:prstTxWarp prst="textNoShape">
              <a:avLst/>
            </a:prstTxWarp>
            <a:noAutofit/>
          </a:bodyPr>
          <a:lstStyle>
            <a:lvl1pPr algn="l" rtl="0" fontAlgn="base">
              <a:lnSpc>
                <a:spcPct val="85000"/>
              </a:lnSpc>
              <a:spcBef>
                <a:spcPct val="0"/>
              </a:spcBef>
              <a:spcAft>
                <a:spcPct val="0"/>
              </a:spcAft>
              <a:defRPr sz="33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2900" b="1">
                <a:solidFill>
                  <a:schemeClr val="bg1"/>
                </a:solidFill>
                <a:latin typeface="Arial" charset="0"/>
              </a:defRPr>
            </a:lvl2pPr>
            <a:lvl3pPr algn="l" rtl="0" fontAlgn="base">
              <a:lnSpc>
                <a:spcPct val="85000"/>
              </a:lnSpc>
              <a:spcBef>
                <a:spcPct val="0"/>
              </a:spcBef>
              <a:spcAft>
                <a:spcPct val="0"/>
              </a:spcAft>
              <a:defRPr sz="2900" b="1">
                <a:solidFill>
                  <a:schemeClr val="bg1"/>
                </a:solidFill>
                <a:latin typeface="Arial" charset="0"/>
              </a:defRPr>
            </a:lvl3pPr>
            <a:lvl4pPr algn="l" rtl="0" fontAlgn="base">
              <a:lnSpc>
                <a:spcPct val="85000"/>
              </a:lnSpc>
              <a:spcBef>
                <a:spcPct val="0"/>
              </a:spcBef>
              <a:spcAft>
                <a:spcPct val="0"/>
              </a:spcAft>
              <a:defRPr sz="2900" b="1">
                <a:solidFill>
                  <a:schemeClr val="bg1"/>
                </a:solidFill>
                <a:latin typeface="Arial" charset="0"/>
              </a:defRPr>
            </a:lvl4pPr>
            <a:lvl5pPr algn="l" rtl="0" fontAlgn="base">
              <a:lnSpc>
                <a:spcPct val="85000"/>
              </a:lnSpc>
              <a:spcBef>
                <a:spcPct val="0"/>
              </a:spcBef>
              <a:spcAft>
                <a:spcPct val="0"/>
              </a:spcAft>
              <a:defRPr sz="2900" b="1">
                <a:solidFill>
                  <a:schemeClr val="bg1"/>
                </a:solidFill>
                <a:latin typeface="Arial" charset="0"/>
              </a:defRPr>
            </a:lvl5pPr>
            <a:lvl6pPr marL="419109" algn="l" rtl="0" fontAlgn="base">
              <a:lnSpc>
                <a:spcPct val="85000"/>
              </a:lnSpc>
              <a:spcBef>
                <a:spcPct val="0"/>
              </a:spcBef>
              <a:spcAft>
                <a:spcPct val="0"/>
              </a:spcAft>
              <a:defRPr sz="2900" b="1">
                <a:solidFill>
                  <a:schemeClr val="bg1"/>
                </a:solidFill>
                <a:latin typeface="Arial" charset="0"/>
              </a:defRPr>
            </a:lvl6pPr>
            <a:lvl7pPr marL="838219" algn="l" rtl="0" fontAlgn="base">
              <a:lnSpc>
                <a:spcPct val="85000"/>
              </a:lnSpc>
              <a:spcBef>
                <a:spcPct val="0"/>
              </a:spcBef>
              <a:spcAft>
                <a:spcPct val="0"/>
              </a:spcAft>
              <a:defRPr sz="2900" b="1">
                <a:solidFill>
                  <a:schemeClr val="bg1"/>
                </a:solidFill>
                <a:latin typeface="Arial" charset="0"/>
              </a:defRPr>
            </a:lvl7pPr>
            <a:lvl8pPr marL="1257329" algn="l" rtl="0" fontAlgn="base">
              <a:lnSpc>
                <a:spcPct val="85000"/>
              </a:lnSpc>
              <a:spcBef>
                <a:spcPct val="0"/>
              </a:spcBef>
              <a:spcAft>
                <a:spcPct val="0"/>
              </a:spcAft>
              <a:defRPr sz="2900" b="1">
                <a:solidFill>
                  <a:schemeClr val="bg1"/>
                </a:solidFill>
                <a:latin typeface="Arial" charset="0"/>
              </a:defRPr>
            </a:lvl8pPr>
            <a:lvl9pPr marL="1676438" algn="l" rtl="0" fontAlgn="base">
              <a:lnSpc>
                <a:spcPct val="85000"/>
              </a:lnSpc>
              <a:spcBef>
                <a:spcPct val="0"/>
              </a:spcBef>
              <a:spcAft>
                <a:spcPct val="0"/>
              </a:spcAft>
              <a:defRPr sz="2900" b="1">
                <a:solidFill>
                  <a:schemeClr val="bg1"/>
                </a:solidFill>
                <a:latin typeface="Arial" charset="0"/>
              </a:defRPr>
            </a:lvl9pPr>
          </a:lstStyle>
          <a:p>
            <a:r>
              <a:rPr lang="en-US" altLang="en-US" b="1" kern="0" dirty="0" smtClean="0">
                <a:latin typeface="Arial" charset="0"/>
                <a:cs typeface="Arial" charset="0"/>
              </a:rPr>
              <a:t>Federal Agency Policy and Regulatory Drivers</a:t>
            </a:r>
            <a:endParaRPr lang="en-US" altLang="en-US" b="1" kern="0" dirty="0">
              <a:latin typeface="Arial" charset="0"/>
              <a:cs typeface="Arial" charset="0"/>
            </a:endParaRPr>
          </a:p>
        </p:txBody>
      </p:sp>
    </p:spTree>
    <p:extLst>
      <p:ext uri="{BB962C8B-B14F-4D97-AF65-F5344CB8AC3E}">
        <p14:creationId xmlns:p14="http://schemas.microsoft.com/office/powerpoint/2010/main" val="404394849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ersion A Master Purpl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1_Version A Master Purpl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3.xml><?xml version="1.0" encoding="utf-8"?>
<a:theme xmlns:a="http://schemas.openxmlformats.org/drawingml/2006/main" name="2_Version A Master Purpl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2541</Words>
  <Application>Microsoft Office PowerPoint</Application>
  <PresentationFormat>On-screen Show (4:3)</PresentationFormat>
  <Paragraphs>422</Paragraphs>
  <Slides>36</Slides>
  <Notes>33</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Version A Master Purple</vt:lpstr>
      <vt:lpstr>1_Version A Master Purple</vt:lpstr>
      <vt:lpstr>2_Version A Master Purple</vt:lpstr>
      <vt:lpstr>Chesapeake Bay Program  Federal Agencies and Facilities  Welcome and Introduction Training</vt:lpstr>
      <vt:lpstr>Overview</vt:lpstr>
      <vt:lpstr>Chesapeake Bay Program</vt:lpstr>
      <vt:lpstr>Chesapeake Bay Program Partnership</vt:lpstr>
      <vt:lpstr>PowerPoint Presentation</vt:lpstr>
      <vt:lpstr>PowerPoint Presentation</vt:lpstr>
      <vt:lpstr>PowerPoint Presentation</vt:lpstr>
      <vt:lpstr>Federal Agency Policy and Regulatory Drivers</vt:lpstr>
      <vt:lpstr>PowerPoint Presentation</vt:lpstr>
      <vt:lpstr>Executive Order 13508</vt:lpstr>
      <vt:lpstr>Executive Order 13508 Strategy</vt:lpstr>
      <vt:lpstr>Chesapeake Bay Total Maximum Daily Load</vt:lpstr>
      <vt:lpstr>Watershed Implementation Plans</vt:lpstr>
      <vt:lpstr>NPDES Permitting Compliance</vt:lpstr>
      <vt:lpstr>Roles and Responsibilities</vt:lpstr>
      <vt:lpstr>Federal Agency and Facilities Reporting Process</vt:lpstr>
      <vt:lpstr>Defining BMPs and Milestones</vt:lpstr>
      <vt:lpstr>BMP Reporting Due Dates</vt:lpstr>
      <vt:lpstr>2017 BMP Reporting Example</vt:lpstr>
      <vt:lpstr>Jurisdiction Specific Reporting Slides</vt:lpstr>
      <vt:lpstr>Jurisdiction Specific Slides: Virginia</vt:lpstr>
      <vt:lpstr>Jurisdiction Specific Slides: Maryland</vt:lpstr>
      <vt:lpstr>Jurisdiction Specific Slides: Pennsylvania</vt:lpstr>
      <vt:lpstr>Jurisdiction Specific Slides: District of Columbia</vt:lpstr>
      <vt:lpstr>Jurisdiction Specific Slides: West Virginia</vt:lpstr>
      <vt:lpstr>Jurisdiction Specific Slides: New York</vt:lpstr>
      <vt:lpstr>Copy EPA for All Jurisdictional Submittals</vt:lpstr>
      <vt:lpstr>PowerPoint Presentation</vt:lpstr>
      <vt:lpstr>PowerPoint Presentation</vt:lpstr>
      <vt:lpstr>PowerPoint Presentation</vt:lpstr>
      <vt:lpstr>PowerPoint Presentation</vt:lpstr>
      <vt:lpstr>CB TMDL N, P, and S Federal Facility Targets</vt:lpstr>
      <vt:lpstr>CB TMDL N, P, and S Federal Facility Targets</vt:lpstr>
      <vt:lpstr>Local Area Planning Goals</vt:lpstr>
      <vt:lpstr>PowerPoint Presentation</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Chesapeake Bay Program Partnership</dc:title>
  <dc:creator>Diebel, Sarah E CIV NAVFAC MIDLANT , EV</dc:creator>
  <cp:lastModifiedBy>RussellSClark</cp:lastModifiedBy>
  <cp:revision>66</cp:revision>
  <dcterms:created xsi:type="dcterms:W3CDTF">2017-12-12T19:54:59Z</dcterms:created>
  <dcterms:modified xsi:type="dcterms:W3CDTF">2018-06-11T18:49:57Z</dcterms:modified>
</cp:coreProperties>
</file>