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6522B-51D6-4116-88AD-1198F06105C5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8EC56-63A0-4242-9FBF-EAB6E136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266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6522B-51D6-4116-88AD-1198F06105C5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8EC56-63A0-4242-9FBF-EAB6E136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508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6522B-51D6-4116-88AD-1198F06105C5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8EC56-63A0-4242-9FBF-EAB6E136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09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6522B-51D6-4116-88AD-1198F06105C5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8EC56-63A0-4242-9FBF-EAB6E136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781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6522B-51D6-4116-88AD-1198F06105C5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8EC56-63A0-4242-9FBF-EAB6E136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994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6522B-51D6-4116-88AD-1198F06105C5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8EC56-63A0-4242-9FBF-EAB6E136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68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6522B-51D6-4116-88AD-1198F06105C5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8EC56-63A0-4242-9FBF-EAB6E136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890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6522B-51D6-4116-88AD-1198F06105C5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8EC56-63A0-4242-9FBF-EAB6E136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302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6522B-51D6-4116-88AD-1198F06105C5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8EC56-63A0-4242-9FBF-EAB6E136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215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6522B-51D6-4116-88AD-1198F06105C5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8EC56-63A0-4242-9FBF-EAB6E136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281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6522B-51D6-4116-88AD-1198F06105C5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8EC56-63A0-4242-9FBF-EAB6E136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776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6522B-51D6-4116-88AD-1198F06105C5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8EC56-63A0-4242-9FBF-EAB6E136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361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617200" cy="13255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Fiscal </a:t>
            </a:r>
            <a:r>
              <a:rPr lang="en-US" dirty="0"/>
              <a:t>Year 2015 </a:t>
            </a:r>
            <a:r>
              <a:rPr lang="en-US" dirty="0" smtClean="0"/>
              <a:t>Goal </a:t>
            </a:r>
            <a:r>
              <a:rPr lang="en-US" dirty="0"/>
              <a:t>Implementation Team Project Support </a:t>
            </a:r>
            <a:r>
              <a:rPr lang="en-US" sz="2200" dirty="0" smtClean="0"/>
              <a:t>(Project requests due August 2015; GIT Project starts by end of 2015*)</a:t>
            </a:r>
            <a:endParaRPr lang="en-US" sz="2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“Examples </a:t>
            </a:r>
            <a:r>
              <a:rPr lang="en-US" dirty="0"/>
              <a:t>of the types of projects that the GITs have chosen in the past include, but are not limited to: </a:t>
            </a:r>
          </a:p>
          <a:p>
            <a:r>
              <a:rPr lang="en-US" dirty="0" smtClean="0"/>
              <a:t>Economic </a:t>
            </a:r>
            <a:r>
              <a:rPr lang="en-US" dirty="0"/>
              <a:t>modeling </a:t>
            </a:r>
          </a:p>
          <a:p>
            <a:r>
              <a:rPr lang="en-US" dirty="0" smtClean="0"/>
              <a:t>Database </a:t>
            </a:r>
            <a:r>
              <a:rPr lang="en-US" dirty="0"/>
              <a:t>development </a:t>
            </a:r>
          </a:p>
          <a:p>
            <a:r>
              <a:rPr lang="en-US" dirty="0" smtClean="0"/>
              <a:t>Policy </a:t>
            </a:r>
            <a:r>
              <a:rPr lang="en-US" dirty="0"/>
              <a:t>research and recommendations </a:t>
            </a:r>
          </a:p>
          <a:p>
            <a:r>
              <a:rPr lang="en-US" dirty="0" smtClean="0"/>
              <a:t>Training </a:t>
            </a:r>
            <a:endParaRPr lang="en-US" dirty="0"/>
          </a:p>
          <a:p>
            <a:r>
              <a:rPr lang="en-US" dirty="0" smtClean="0"/>
              <a:t>Mapping</a:t>
            </a:r>
            <a:r>
              <a:rPr lang="en-US" dirty="0"/>
              <a:t>, lands assessment </a:t>
            </a:r>
          </a:p>
          <a:p>
            <a:r>
              <a:rPr lang="en-US" dirty="0" smtClean="0"/>
              <a:t>Metrics </a:t>
            </a:r>
            <a:r>
              <a:rPr lang="en-US" dirty="0"/>
              <a:t>development and measurement for environmental programs </a:t>
            </a:r>
          </a:p>
          <a:p>
            <a:r>
              <a:rPr lang="en-US" dirty="0" smtClean="0"/>
              <a:t>Baseline </a:t>
            </a:r>
            <a:r>
              <a:rPr lang="en-US" dirty="0"/>
              <a:t>analyses </a:t>
            </a:r>
          </a:p>
          <a:p>
            <a:r>
              <a:rPr lang="en-US" dirty="0" smtClean="0"/>
              <a:t>Meeting </a:t>
            </a:r>
            <a:r>
              <a:rPr lang="en-US" dirty="0"/>
              <a:t>facilitation and support </a:t>
            </a:r>
          </a:p>
          <a:p>
            <a:r>
              <a:rPr lang="en-US" dirty="0" smtClean="0"/>
              <a:t>Environmental </a:t>
            </a:r>
            <a:r>
              <a:rPr lang="en-US" dirty="0"/>
              <a:t>monitoring </a:t>
            </a:r>
          </a:p>
          <a:p>
            <a:r>
              <a:rPr lang="en-US" dirty="0" smtClean="0"/>
              <a:t>Environmental </a:t>
            </a:r>
            <a:r>
              <a:rPr lang="en-US" dirty="0"/>
              <a:t>demonstration </a:t>
            </a:r>
            <a:r>
              <a:rPr lang="en-US" dirty="0" smtClean="0"/>
              <a:t>projects” </a:t>
            </a:r>
            <a:r>
              <a:rPr lang="en-US" dirty="0" smtClean="0"/>
              <a:t>(p. 5, RFP EPA-R3-CBP-15-03)</a:t>
            </a:r>
            <a:endParaRPr lang="en-US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60500" y="6189663"/>
            <a:ext cx="1064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 Dates are estimates based on expected award of Support Agreement by September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784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100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Fiscal Year 2015 Goal Implementation Team Project Support (Project requests due August 2015; GIT Project starts by end of 2015*)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Fiscal Year 2015 Goal Implementation Team Project Support (Project requests due August 2015;Project starts by end of 2015*)</dc:title>
  <dc:creator>Allen, Greg</dc:creator>
  <cp:lastModifiedBy>Allen, Greg</cp:lastModifiedBy>
  <cp:revision>2</cp:revision>
  <cp:lastPrinted>2015-04-07T16:03:59Z</cp:lastPrinted>
  <dcterms:created xsi:type="dcterms:W3CDTF">2015-04-07T15:56:56Z</dcterms:created>
  <dcterms:modified xsi:type="dcterms:W3CDTF">2015-04-07T16:09:36Z</dcterms:modified>
</cp:coreProperties>
</file>