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Century Gothic" panose="020B0502020202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92F76F-808E-444C-B4E6-28FE2767C349}">
  <a:tblStyle styleId="{DE92F76F-808E-444C-B4E6-28FE2767C349}"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a:tcStyle>
        <a:tcBdr/>
        <a:fill>
          <a:solidFill>
            <a:srgbClr val="CACCD1"/>
          </a:solidFill>
        </a:fill>
      </a:tcStyle>
    </a:band1H>
    <a:band2H>
      <a:tcTxStyle/>
      <a:tcStyle>
        <a:tcBdr/>
      </a:tcStyle>
    </a:band2H>
    <a:band1V>
      <a:tcTxStyle/>
      <a:tcStyle>
        <a:tcBdr/>
        <a:fill>
          <a:solidFill>
            <a:srgbClr val="CACCD1"/>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d3e40cc37_2_130: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g12d3e40cc37_2_13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183" name="Google Shape;183;g12d3e40cc37_2_130: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d3e40cc37_2_181: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1" name="Google Shape;241;g12d3e40cc37_2_181: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d3e40cc37_2_187: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8" name="Google Shape;248;g12d3e40cc37_2_187: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d3e40cc37_2_192: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2d3e40cc37_2_192: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55" name="Google Shape;255;g12d3e40cc37_2_192: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d3e40cc37_2_19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2d3e40cc37_2_19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62" name="Google Shape;262;g12d3e40cc37_2_198: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d3e40cc37_2_204: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68" name="Google Shape;268;g12d3e40cc37_2_20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d3e40cc37_2_20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73" name="Google Shape;273;g12d3e40cc37_2_20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d3e40cc37_2_212: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g12d3e40cc37_2_212: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sz="1400"/>
              <a:t>It would be a mistake to assume that black and brown people don’t care about the environment simply because they do not rank clean air and water above most other concerns in their daily lives the truth is that we know full well that in a fair and equitable society that we would have clean air water and land inherently.  That the deferral of civil rights reflects the deferral of a decent and healthy environment for our children and our communities. No sense of proportionality: Local funders will gladly offer the exact same restoration and stewardship programs to a poor black neighborhood that they will offer to a rich white one. </a:t>
            </a:r>
            <a:endParaRPr sz="1400"/>
          </a:p>
          <a:p>
            <a:pPr marL="0" lvl="0" indent="0" algn="l" rtl="0">
              <a:spcBef>
                <a:spcPts val="0"/>
              </a:spcBef>
              <a:spcAft>
                <a:spcPts val="0"/>
              </a:spcAft>
              <a:buNone/>
            </a:pPr>
            <a:r>
              <a:rPr lang="en" sz="1400"/>
              <a:t>The fact remains that environmental quality is in part the product of your income, social expectations and economic power.  The environmentalism of under served communities is all but invisible to outsiders with a different perspective and vantage point.  EJ is eh fifth Wall of environmentalism.</a:t>
            </a:r>
            <a:endParaRPr sz="1400"/>
          </a:p>
          <a:p>
            <a:pPr marL="0" lvl="0" indent="0" algn="l" rtl="0">
              <a:spcBef>
                <a:spcPts val="0"/>
              </a:spcBef>
              <a:spcAft>
                <a:spcPts val="0"/>
              </a:spcAft>
              <a:buNone/>
            </a:pPr>
            <a:endParaRPr sz="1400"/>
          </a:p>
        </p:txBody>
      </p:sp>
      <p:sp>
        <p:nvSpPr>
          <p:cNvPr id="279" name="Google Shape;279;g12d3e40cc37_2_212: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16</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2d3e40cc37_2_21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85" name="Google Shape;285;g12d3e40cc37_2_21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d3e40cc37_2_23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6" name="Google Shape;306;g12d3e40cc37_2_23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d3e40cc37_2_24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2d3e40cc37_2_24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14" name="Google Shape;314;g12d3e40cc37_2_244: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d3e40cc37_2_136: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88" name="Google Shape;188;g12d3e40cc37_2_136: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d3e40cc37_2_251: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21" name="Google Shape;321;g12d3e40cc37_2_251: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d3e40cc37_2_256:notes"/>
          <p:cNvSpPr>
            <a:spLocks noGrp="1" noRot="1" noChangeAspect="1"/>
          </p:cNvSpPr>
          <p:nvPr>
            <p:ph type="sldImg" idx="2"/>
          </p:nvPr>
        </p:nvSpPr>
        <p:spPr>
          <a:xfrm>
            <a:off x="360293" y="696418"/>
            <a:ext cx="6163814" cy="34867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7" name="Google Shape;327;g12d3e40cc37_2_256:notes"/>
          <p:cNvSpPr txBox="1">
            <a:spLocks noGrp="1"/>
          </p:cNvSpPr>
          <p:nvPr>
            <p:ph type="body" idx="1"/>
          </p:nvPr>
        </p:nvSpPr>
        <p:spPr>
          <a:xfrm>
            <a:off x="917575" y="4416425"/>
            <a:ext cx="5046663" cy="418306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2325" tIns="46150" rIns="92325" bIns="46150" anchor="t" anchorCtr="0">
            <a:noAutofit/>
          </a:bodyPr>
          <a:lstStyle/>
          <a:p>
            <a:pPr marL="0" lvl="0" indent="0" algn="l" rtl="0">
              <a:spcBef>
                <a:spcPts val="0"/>
              </a:spcBef>
              <a:spcAft>
                <a:spcPts val="0"/>
              </a:spcAft>
              <a:buNone/>
            </a:pPr>
            <a:r>
              <a:rPr lang="en" sz="1400"/>
              <a:t> Communities such as Eagle Harbor are quite frankly voiceless or at least uniformed about the rising toxic burdens that are being consigned to their communities while the public health and the economic beneficiaries are elsewhere.  The trading in principles makes environmental compliance the subject of a private transaction between those with credits to sell and those with money to buy them. It sidesteps the public interest significance  of zealously enforcing and protecting public trust resources.  To be clear, it confers a private profit interest in resources that can never be owned by the parties. It stands for ownership and privatization of water, air and the commons instead of stewardship of these priceless things. Pollution trading offers corporate incentives to externalize and/or pass-on the costs of disposing of waste streams. Underserved communities get the liabilities caused by deferred environmental compliance while more empowered and better off communities reap the extended benefits of reduced pollution, cash from the trades all while evading one of the worst stigmas of race and poverty in our society: Pollution zones ratified by profit incentives—that are always more compelling than compliance incentives.  The reality according to countless EPA studies is that the poor and people of color are exponentially more likely to live near a toxic dump or a pollution hazard created by corporate profiteering and lack of regulatory diligence.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d3e40cc37_2_263: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35" name="Google Shape;335;g12d3e40cc37_2_263: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d3e40cc37_2_269: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42" name="Google Shape;342;g12d3e40cc37_2_269: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2d3e40cc37_2_27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52" name="Google Shape;352;g12d3e40cc37_2_27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d3e40cc37_2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12d3e40cc37_2_28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60" name="Google Shape;360;g12d3e40cc37_2_284: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d3e40cc37_2_29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66" name="Google Shape;366;g12d3e40cc37_2_290: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d3e40cc37_2_294: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71" name="Google Shape;371;g12d3e40cc37_2_29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2d3e40cc37_2_29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76" name="Google Shape;376;g12d3e40cc37_2_29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2d3e40cc37_2_304: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83" name="Google Shape;383;g12d3e40cc37_2_30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d3e40cc37_2_142: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95" name="Google Shape;195;g12d3e40cc37_2_142: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d3e40cc37_2_311: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91" name="Google Shape;391;g12d3e40cc37_2_311: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2d3e40cc37_2_31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99" name="Google Shape;399;g12d3e40cc37_2_31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2d3e40cc37_2_323: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05" name="Google Shape;405;g12d3e40cc37_2_323: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d3e40cc37_2_329: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12" name="Google Shape;412;g12d3e40cc37_2_329: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d3e40cc37_2_33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12d3e40cc37_2_33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sz="1400"/>
              <a:t>So I decided to embark on a different kind of environmentalist., Not so much about bossing people around but rather helping them actualize their own environmental goals. I saw this as the soul of diversity. The chance for people to connect to the environment on their own terms. I wrote and it was syndicated around the country and said exactly what I thought. Two board members quit the next day.</a:t>
            </a:r>
            <a:endParaRPr sz="1400"/>
          </a:p>
        </p:txBody>
      </p:sp>
      <p:sp>
        <p:nvSpPr>
          <p:cNvPr id="419" name="Google Shape;419;g12d3e40cc37_2_334: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2d3e40cc37_2_34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25" name="Google Shape;425;g12d3e40cc37_2_340: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2d3e40cc37_2_345: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31" name="Google Shape;431;g12d3e40cc37_2_345: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2d3e40cc37_2_35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37" name="Google Shape;437;g12d3e40cc37_2_350: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2d3e40cc37_2_356:notes"/>
          <p:cNvSpPr>
            <a:spLocks noGrp="1" noRot="1" noChangeAspect="1"/>
          </p:cNvSpPr>
          <p:nvPr>
            <p:ph type="sldImg" idx="2"/>
          </p:nvPr>
        </p:nvSpPr>
        <p:spPr>
          <a:xfrm>
            <a:off x="340105" y="729210"/>
            <a:ext cx="6448011" cy="364604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4" name="Google Shape;444;g12d3e40cc37_2_356:notes"/>
          <p:cNvSpPr txBox="1">
            <a:spLocks noGrp="1"/>
          </p:cNvSpPr>
          <p:nvPr>
            <p:ph type="body" idx="1"/>
          </p:nvPr>
        </p:nvSpPr>
        <p:spPr>
          <a:xfrm>
            <a:off x="950288" y="4618741"/>
            <a:ext cx="5226567" cy="437468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125" tIns="47075" rIns="94125" bIns="47075" anchor="t" anchorCtr="0">
            <a:noAutofit/>
          </a:bodyPr>
          <a:lstStyle/>
          <a:p>
            <a:pPr marL="0" lvl="0" indent="0" algn="l" rtl="0">
              <a:spcBef>
                <a:spcPts val="0"/>
              </a:spcBef>
              <a:spcAft>
                <a:spcPts val="0"/>
              </a:spcAft>
              <a:buNone/>
            </a:pPr>
            <a:r>
              <a:rPr lang="en" sz="1400"/>
              <a:t>Eagle Harbor is also the smallest municipality in MD with a seasonal population of about 100. Like the power generating plant, the Brandywine coal waste location is surrounded by a predominantly African-American rural community that has struggled for years to make the operators of the Chalk Plant accountable for problems ranging from well-water draw down issues, traffic, air quality, fugitive dust and local surface water contamination. Citizens have been stymied by lack of political power, as well as a pattern of willful distortions by the plant officials about the safety issues related to the plant and its waste products. </a:t>
            </a:r>
            <a:endParaRPr sz="1400"/>
          </a:p>
          <a:p>
            <a:pPr marL="0" lvl="0" indent="0" algn="l" rtl="0">
              <a:spcBef>
                <a:spcPts val="0"/>
              </a:spcBef>
              <a:spcAft>
                <a:spcPts val="0"/>
              </a:spcAft>
              <a:buNone/>
            </a:pPr>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2d3e40cc37_2_361: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0" name="Google Shape;450;g12d3e40cc37_2_361: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d3e40cc37_2_14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02" name="Google Shape;202;g12d3e40cc37_2_14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d3e40cc37_2_365: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5" name="Google Shape;455;g12d3e40cc37_2_365: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2d3e40cc37_2_371: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62" name="Google Shape;462;g12d3e40cc37_2_371: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d3e40cc37_2_376: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2d3e40cc37_2_37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69" name="Google Shape;469;g12d3e40cc37_2_376: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42</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d3e40cc37_2_153: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08" name="Google Shape;208;g12d3e40cc37_2_153: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d3e40cc37_2_157: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2d3e40cc37_2_157: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214" name="Google Shape;214;g12d3e40cc37_2_157: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d3e40cc37_2_165: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2" name="Google Shape;222;g12d3e40cc37_2_165: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d3e40cc37_2_169: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g12d3e40cc37_2_169: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sz="1400"/>
              <a:t>The “system” is dying. </a:t>
            </a:r>
            <a:endParaRPr sz="1400"/>
          </a:p>
        </p:txBody>
      </p:sp>
      <p:sp>
        <p:nvSpPr>
          <p:cNvPr id="228" name="Google Shape;228;g12d3e40cc37_2_169:notes"/>
          <p:cNvSpPr txBox="1">
            <a:spLocks noGrp="1"/>
          </p:cNvSpPr>
          <p:nvPr>
            <p:ph type="sldNum" idx="12"/>
          </p:nvPr>
        </p:nvSpPr>
        <p:spPr>
          <a:xfrm>
            <a:off x="3884613" y="8685213"/>
            <a:ext cx="2971800" cy="458787"/>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8</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d3e40cc37_2_175: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4" name="Google Shape;234;g12d3e40cc37_2_175: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4"/>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513159" y="514350"/>
            <a:ext cx="6400800" cy="2711450"/>
          </a:xfrm>
          <a:prstGeom prst="rect">
            <a:avLst/>
          </a:prstGeom>
          <a:noFill/>
          <a:ln>
            <a:noFill/>
          </a:ln>
        </p:spPr>
        <p:txBody>
          <a:bodyPr spcFirstLastPara="1" wrap="square" lIns="68575" tIns="34275" rIns="68575" bIns="34275" anchor="ctr"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69" name="Google Shape;69;p15"/>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5"/>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5"/>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513159" y="514349"/>
            <a:ext cx="6000750" cy="2228851"/>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subTitle" idx="1"/>
          </p:nvPr>
        </p:nvSpPr>
        <p:spPr>
          <a:xfrm>
            <a:off x="513159" y="2882900"/>
            <a:ext cx="4800600" cy="1460500"/>
          </a:xfrm>
          <a:prstGeom prst="rect">
            <a:avLst/>
          </a:prstGeom>
          <a:noFill/>
          <a:ln>
            <a:noFill/>
          </a:ln>
        </p:spPr>
        <p:txBody>
          <a:bodyPr spcFirstLastPara="1" wrap="square" lIns="68575" tIns="34275" rIns="68575" bIns="34275" anchor="t" anchorCtr="0">
            <a:normAutofit/>
          </a:bodyPr>
          <a:lstStyle>
            <a:lvl1pPr lvl="0" algn="l">
              <a:spcBef>
                <a:spcPts val="300"/>
              </a:spcBef>
              <a:spcAft>
                <a:spcPts val="0"/>
              </a:spcAft>
              <a:buSzPts val="1300"/>
              <a:buNone/>
              <a:defRPr sz="1600">
                <a:solidFill>
                  <a:srgbClr val="0F486F"/>
                </a:solidFill>
              </a:defRPr>
            </a:lvl1pPr>
            <a:lvl2pPr lvl="1" algn="ctr">
              <a:spcBef>
                <a:spcPts val="500"/>
              </a:spcBef>
              <a:spcAft>
                <a:spcPts val="0"/>
              </a:spcAft>
              <a:buSzPts val="1100"/>
              <a:buNone/>
              <a:defRPr>
                <a:solidFill>
                  <a:schemeClr val="lt1"/>
                </a:solidFill>
              </a:defRPr>
            </a:lvl2pPr>
            <a:lvl3pPr lvl="2" algn="ctr">
              <a:spcBef>
                <a:spcPts val="500"/>
              </a:spcBef>
              <a:spcAft>
                <a:spcPts val="0"/>
              </a:spcAft>
              <a:buSzPts val="1000"/>
              <a:buNone/>
              <a:defRPr>
                <a:solidFill>
                  <a:schemeClr val="lt1"/>
                </a:solidFill>
              </a:defRPr>
            </a:lvl3pPr>
            <a:lvl4pPr lvl="3" algn="ctr">
              <a:spcBef>
                <a:spcPts val="500"/>
              </a:spcBef>
              <a:spcAft>
                <a:spcPts val="0"/>
              </a:spcAft>
              <a:buSzPts val="800"/>
              <a:buNone/>
              <a:defRPr>
                <a:solidFill>
                  <a:schemeClr val="lt1"/>
                </a:solidFill>
              </a:defRPr>
            </a:lvl4pPr>
            <a:lvl5pPr lvl="4" algn="ctr">
              <a:spcBef>
                <a:spcPts val="500"/>
              </a:spcBef>
              <a:spcAft>
                <a:spcPts val="0"/>
              </a:spcAft>
              <a:buSzPts val="800"/>
              <a:buNone/>
              <a:defRPr>
                <a:solidFill>
                  <a:schemeClr val="lt1"/>
                </a:solidFill>
              </a:defRPr>
            </a:lvl5pPr>
            <a:lvl6pPr lvl="5" algn="ctr">
              <a:spcBef>
                <a:spcPts val="500"/>
              </a:spcBef>
              <a:spcAft>
                <a:spcPts val="0"/>
              </a:spcAft>
              <a:buSzPts val="800"/>
              <a:buNone/>
              <a:defRPr>
                <a:solidFill>
                  <a:schemeClr val="lt1"/>
                </a:solidFill>
              </a:defRPr>
            </a:lvl6pPr>
            <a:lvl7pPr lvl="6" algn="ctr">
              <a:spcBef>
                <a:spcPts val="500"/>
              </a:spcBef>
              <a:spcAft>
                <a:spcPts val="0"/>
              </a:spcAft>
              <a:buSzPts val="800"/>
              <a:buNone/>
              <a:defRPr>
                <a:solidFill>
                  <a:schemeClr val="lt1"/>
                </a:solidFill>
              </a:defRPr>
            </a:lvl7pPr>
            <a:lvl8pPr lvl="7" algn="ctr">
              <a:spcBef>
                <a:spcPts val="500"/>
              </a:spcBef>
              <a:spcAft>
                <a:spcPts val="0"/>
              </a:spcAft>
              <a:buSzPts val="800"/>
              <a:buNone/>
              <a:defRPr>
                <a:solidFill>
                  <a:schemeClr val="lt1"/>
                </a:solidFill>
              </a:defRPr>
            </a:lvl8pPr>
            <a:lvl9pPr lvl="8" algn="ctr">
              <a:spcBef>
                <a:spcPts val="500"/>
              </a:spcBef>
              <a:spcAft>
                <a:spcPts val="500"/>
              </a:spcAft>
              <a:buSzPts val="800"/>
              <a:buNone/>
              <a:defRPr>
                <a:solidFill>
                  <a:schemeClr val="lt1"/>
                </a:solidFill>
              </a:defRPr>
            </a:lvl9pPr>
          </a:lstStyle>
          <a:p>
            <a:endParaRPr/>
          </a:p>
        </p:txBody>
      </p:sp>
      <p:sp>
        <p:nvSpPr>
          <p:cNvPr id="75" name="Google Shape;75;p16"/>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6"/>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78" name="Google Shape;78;p16"/>
          <p:cNvCxnSpPr/>
          <p:nvPr/>
        </p:nvCxnSpPr>
        <p:spPr>
          <a:xfrm flipH="1">
            <a:off x="6171009" y="6350"/>
            <a:ext cx="2857500" cy="2857500"/>
          </a:xfrm>
          <a:prstGeom prst="straightConnector1">
            <a:avLst/>
          </a:prstGeom>
          <a:noFill/>
          <a:ln w="12700" cap="flat" cmpd="sng">
            <a:solidFill>
              <a:schemeClr val="lt1"/>
            </a:solidFill>
            <a:prstDash val="solid"/>
            <a:round/>
            <a:headEnd type="none" w="sm" len="sm"/>
            <a:tailEnd type="none" w="sm" len="sm"/>
          </a:ln>
        </p:spPr>
      </p:cxnSp>
      <p:cxnSp>
        <p:nvCxnSpPr>
          <p:cNvPr id="79" name="Google Shape;79;p16"/>
          <p:cNvCxnSpPr/>
          <p:nvPr/>
        </p:nvCxnSpPr>
        <p:spPr>
          <a:xfrm flipH="1">
            <a:off x="4581127" y="68659"/>
            <a:ext cx="4560491" cy="4560491"/>
          </a:xfrm>
          <a:prstGeom prst="straightConnector1">
            <a:avLst/>
          </a:prstGeom>
          <a:noFill/>
          <a:ln w="12700" cap="flat" cmpd="sng">
            <a:solidFill>
              <a:schemeClr val="lt1"/>
            </a:solidFill>
            <a:prstDash val="solid"/>
            <a:round/>
            <a:headEnd type="none" w="sm" len="sm"/>
            <a:tailEnd type="none" w="sm" len="sm"/>
          </a:ln>
        </p:spPr>
      </p:cxnSp>
      <p:cxnSp>
        <p:nvCxnSpPr>
          <p:cNvPr id="80" name="Google Shape;80;p16"/>
          <p:cNvCxnSpPr/>
          <p:nvPr/>
        </p:nvCxnSpPr>
        <p:spPr>
          <a:xfrm flipH="1">
            <a:off x="5426869" y="171450"/>
            <a:ext cx="3714750" cy="3714750"/>
          </a:xfrm>
          <a:prstGeom prst="straightConnector1">
            <a:avLst/>
          </a:prstGeom>
          <a:noFill/>
          <a:ln w="12700" cap="flat" cmpd="sng">
            <a:solidFill>
              <a:schemeClr val="lt1"/>
            </a:solidFill>
            <a:prstDash val="solid"/>
            <a:round/>
            <a:headEnd type="none" w="sm" len="sm"/>
            <a:tailEnd type="none" w="sm" len="sm"/>
          </a:ln>
        </p:spPr>
      </p:cxnSp>
      <p:cxnSp>
        <p:nvCxnSpPr>
          <p:cNvPr id="81" name="Google Shape;81;p16"/>
          <p:cNvCxnSpPr/>
          <p:nvPr/>
        </p:nvCxnSpPr>
        <p:spPr>
          <a:xfrm flipH="1">
            <a:off x="5501878" y="24208"/>
            <a:ext cx="3639742" cy="3639742"/>
          </a:xfrm>
          <a:prstGeom prst="straightConnector1">
            <a:avLst/>
          </a:prstGeom>
          <a:noFill/>
          <a:ln w="31750" cap="flat" cmpd="sng">
            <a:solidFill>
              <a:schemeClr val="lt1"/>
            </a:solidFill>
            <a:prstDash val="solid"/>
            <a:round/>
            <a:headEnd type="none" w="sm" len="sm"/>
            <a:tailEnd type="none" w="sm" len="sm"/>
          </a:ln>
        </p:spPr>
      </p:cxnSp>
      <p:cxnSp>
        <p:nvCxnSpPr>
          <p:cNvPr id="82" name="Google Shape;82;p16"/>
          <p:cNvCxnSpPr/>
          <p:nvPr/>
        </p:nvCxnSpPr>
        <p:spPr>
          <a:xfrm flipH="1">
            <a:off x="5884070" y="457201"/>
            <a:ext cx="3257549" cy="325754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513158" y="1504950"/>
            <a:ext cx="6400801" cy="17112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2700"/>
              <a:buFont typeface="Century Gothic"/>
              <a:buNone/>
              <a:defRPr sz="27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7"/>
          <p:cNvSpPr txBox="1">
            <a:spLocks noGrp="1"/>
          </p:cNvSpPr>
          <p:nvPr>
            <p:ph type="body" idx="1"/>
          </p:nvPr>
        </p:nvSpPr>
        <p:spPr>
          <a:xfrm>
            <a:off x="513160" y="3371850"/>
            <a:ext cx="6400800" cy="112395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100"/>
              <a:buNone/>
              <a:defRPr sz="1400">
                <a:solidFill>
                  <a:srgbClr val="0F486F"/>
                </a:solidFill>
              </a:defRPr>
            </a:lvl1pPr>
            <a:lvl2pPr marL="914400" lvl="1" indent="-228600" algn="l">
              <a:spcBef>
                <a:spcPts val="500"/>
              </a:spcBef>
              <a:spcAft>
                <a:spcPts val="0"/>
              </a:spcAft>
              <a:buSzPts val="1100"/>
              <a:buNone/>
              <a:defRPr sz="1400">
                <a:solidFill>
                  <a:schemeClr val="lt1"/>
                </a:solidFill>
              </a:defRPr>
            </a:lvl2pPr>
            <a:lvl3pPr marL="1371600" lvl="2" indent="-228600" algn="l">
              <a:spcBef>
                <a:spcPts val="500"/>
              </a:spcBef>
              <a:spcAft>
                <a:spcPts val="0"/>
              </a:spcAft>
              <a:buSzPts val="1000"/>
              <a:buNone/>
              <a:defRPr sz="1200">
                <a:solidFill>
                  <a:schemeClr val="lt1"/>
                </a:solidFill>
              </a:defRPr>
            </a:lvl3pPr>
            <a:lvl4pPr marL="1828800" lvl="3" indent="-228600" algn="l">
              <a:spcBef>
                <a:spcPts val="500"/>
              </a:spcBef>
              <a:spcAft>
                <a:spcPts val="0"/>
              </a:spcAft>
              <a:buSzPts val="800"/>
              <a:buNone/>
              <a:defRPr sz="1100">
                <a:solidFill>
                  <a:schemeClr val="lt1"/>
                </a:solidFill>
              </a:defRPr>
            </a:lvl4pPr>
            <a:lvl5pPr marL="2286000" lvl="4" indent="-228600" algn="l">
              <a:spcBef>
                <a:spcPts val="500"/>
              </a:spcBef>
              <a:spcAft>
                <a:spcPts val="0"/>
              </a:spcAft>
              <a:buSzPts val="800"/>
              <a:buNone/>
              <a:defRPr sz="1100">
                <a:solidFill>
                  <a:schemeClr val="lt1"/>
                </a:solidFill>
              </a:defRPr>
            </a:lvl5pPr>
            <a:lvl6pPr marL="2743200" lvl="5" indent="-228600" algn="l">
              <a:spcBef>
                <a:spcPts val="500"/>
              </a:spcBef>
              <a:spcAft>
                <a:spcPts val="0"/>
              </a:spcAft>
              <a:buSzPts val="800"/>
              <a:buNone/>
              <a:defRPr sz="1100">
                <a:solidFill>
                  <a:schemeClr val="lt1"/>
                </a:solidFill>
              </a:defRPr>
            </a:lvl6pPr>
            <a:lvl7pPr marL="3200400" lvl="6" indent="-228600" algn="l">
              <a:spcBef>
                <a:spcPts val="500"/>
              </a:spcBef>
              <a:spcAft>
                <a:spcPts val="0"/>
              </a:spcAft>
              <a:buSzPts val="800"/>
              <a:buNone/>
              <a:defRPr sz="1100">
                <a:solidFill>
                  <a:schemeClr val="lt1"/>
                </a:solidFill>
              </a:defRPr>
            </a:lvl7pPr>
            <a:lvl8pPr marL="3657600" lvl="7" indent="-228600" algn="l">
              <a:spcBef>
                <a:spcPts val="500"/>
              </a:spcBef>
              <a:spcAft>
                <a:spcPts val="0"/>
              </a:spcAft>
              <a:buSzPts val="800"/>
              <a:buNone/>
              <a:defRPr sz="1100">
                <a:solidFill>
                  <a:schemeClr val="lt1"/>
                </a:solidFill>
              </a:defRPr>
            </a:lvl8pPr>
            <a:lvl9pPr marL="4114800" lvl="8" indent="-228600" algn="l">
              <a:spcBef>
                <a:spcPts val="500"/>
              </a:spcBef>
              <a:spcAft>
                <a:spcPts val="500"/>
              </a:spcAft>
              <a:buSzPts val="800"/>
              <a:buNone/>
              <a:defRPr sz="1100">
                <a:solidFill>
                  <a:schemeClr val="lt1"/>
                </a:solidFill>
              </a:defRPr>
            </a:lvl9pPr>
          </a:lstStyle>
          <a:p>
            <a:endParaRPr/>
          </a:p>
        </p:txBody>
      </p:sp>
      <p:sp>
        <p:nvSpPr>
          <p:cNvPr id="86" name="Google Shape;86;p17"/>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513158" y="514350"/>
            <a:ext cx="3703241" cy="2711450"/>
          </a:xfrm>
          <a:prstGeom prst="rect">
            <a:avLst/>
          </a:prstGeom>
          <a:noFill/>
          <a:ln>
            <a:noFill/>
          </a:ln>
        </p:spPr>
        <p:txBody>
          <a:bodyPr spcFirstLastPara="1" wrap="square" lIns="68575" tIns="34275" rIns="68575" bIns="34275" anchor="ctr"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92" name="Google Shape;92;p18"/>
          <p:cNvSpPr txBox="1">
            <a:spLocks noGrp="1"/>
          </p:cNvSpPr>
          <p:nvPr>
            <p:ph type="body" idx="2"/>
          </p:nvPr>
        </p:nvSpPr>
        <p:spPr>
          <a:xfrm>
            <a:off x="4356100" y="514351"/>
            <a:ext cx="3700859" cy="2711450"/>
          </a:xfrm>
          <a:prstGeom prst="rect">
            <a:avLst/>
          </a:prstGeom>
          <a:noFill/>
          <a:ln>
            <a:noFill/>
          </a:ln>
        </p:spPr>
        <p:txBody>
          <a:bodyPr spcFirstLastPara="1" wrap="square" lIns="68575" tIns="34275" rIns="68575" bIns="34275" anchor="ctr"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93" name="Google Shape;93;p18"/>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8"/>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8"/>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700"/>
              <a:buFont typeface="Century Gothic"/>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9"/>
          <p:cNvSpPr txBox="1">
            <a:spLocks noGrp="1"/>
          </p:cNvSpPr>
          <p:nvPr>
            <p:ph type="body" idx="1"/>
          </p:nvPr>
        </p:nvSpPr>
        <p:spPr>
          <a:xfrm>
            <a:off x="729060" y="514350"/>
            <a:ext cx="3487340" cy="432197"/>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1700"/>
              <a:buNone/>
              <a:defRPr sz="2100" b="0">
                <a:solidFill>
                  <a:schemeClr val="lt1"/>
                </a:solidFill>
              </a:defRPr>
            </a:lvl1pPr>
            <a:lvl2pPr marL="914400" lvl="1" indent="-228600" algn="l">
              <a:spcBef>
                <a:spcPts val="500"/>
              </a:spcBef>
              <a:spcAft>
                <a:spcPts val="0"/>
              </a:spcAft>
              <a:buSzPts val="1200"/>
              <a:buNone/>
              <a:defRPr sz="1500" b="1"/>
            </a:lvl2pPr>
            <a:lvl3pPr marL="1371600" lvl="2" indent="-228600" algn="l">
              <a:spcBef>
                <a:spcPts val="500"/>
              </a:spcBef>
              <a:spcAft>
                <a:spcPts val="0"/>
              </a:spcAft>
              <a:buSzPts val="1100"/>
              <a:buNone/>
              <a:defRPr sz="1400" b="1"/>
            </a:lvl3pPr>
            <a:lvl4pPr marL="1828800" lvl="3" indent="-228600" algn="l">
              <a:spcBef>
                <a:spcPts val="500"/>
              </a:spcBef>
              <a:spcAft>
                <a:spcPts val="0"/>
              </a:spcAft>
              <a:buSzPts val="1000"/>
              <a:buNone/>
              <a:defRPr sz="1200" b="1"/>
            </a:lvl4pPr>
            <a:lvl5pPr marL="2286000" lvl="4" indent="-228600" algn="l">
              <a:spcBef>
                <a:spcPts val="500"/>
              </a:spcBef>
              <a:spcAft>
                <a:spcPts val="0"/>
              </a:spcAft>
              <a:buSzPts val="1000"/>
              <a:buNone/>
              <a:defRPr sz="1200" b="1"/>
            </a:lvl5pPr>
            <a:lvl6pPr marL="2743200" lvl="5" indent="-228600" algn="l">
              <a:spcBef>
                <a:spcPts val="500"/>
              </a:spcBef>
              <a:spcAft>
                <a:spcPts val="0"/>
              </a:spcAft>
              <a:buSzPts val="1000"/>
              <a:buNone/>
              <a:defRPr sz="1200" b="1"/>
            </a:lvl6pPr>
            <a:lvl7pPr marL="3200400" lvl="6" indent="-228600" algn="l">
              <a:spcBef>
                <a:spcPts val="500"/>
              </a:spcBef>
              <a:spcAft>
                <a:spcPts val="0"/>
              </a:spcAft>
              <a:buSzPts val="1000"/>
              <a:buNone/>
              <a:defRPr sz="1200" b="1"/>
            </a:lvl7pPr>
            <a:lvl8pPr marL="3657600" lvl="7" indent="-228600" algn="l">
              <a:spcBef>
                <a:spcPts val="500"/>
              </a:spcBef>
              <a:spcAft>
                <a:spcPts val="0"/>
              </a:spcAft>
              <a:buSzPts val="1000"/>
              <a:buNone/>
              <a:defRPr sz="1200" b="1"/>
            </a:lvl8pPr>
            <a:lvl9pPr marL="4114800" lvl="8" indent="-228600" algn="l">
              <a:spcBef>
                <a:spcPts val="500"/>
              </a:spcBef>
              <a:spcAft>
                <a:spcPts val="500"/>
              </a:spcAft>
              <a:buSzPts val="1000"/>
              <a:buNone/>
              <a:defRPr sz="1200" b="1"/>
            </a:lvl9pPr>
          </a:lstStyle>
          <a:p>
            <a:endParaRPr/>
          </a:p>
        </p:txBody>
      </p:sp>
      <p:sp>
        <p:nvSpPr>
          <p:cNvPr id="99" name="Google Shape;99;p19"/>
          <p:cNvSpPr txBox="1">
            <a:spLocks noGrp="1"/>
          </p:cNvSpPr>
          <p:nvPr>
            <p:ph type="body" idx="2"/>
          </p:nvPr>
        </p:nvSpPr>
        <p:spPr>
          <a:xfrm>
            <a:off x="513158" y="952897"/>
            <a:ext cx="3703241" cy="2272904"/>
          </a:xfrm>
          <a:prstGeom prst="rect">
            <a:avLst/>
          </a:prstGeom>
          <a:noFill/>
          <a:ln>
            <a:noFill/>
          </a:ln>
        </p:spPr>
        <p:txBody>
          <a:bodyPr spcFirstLastPara="1" wrap="square" lIns="68575" tIns="34275" rIns="68575" bIns="34275" anchor="t"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00" name="Google Shape;100;p19"/>
          <p:cNvSpPr txBox="1">
            <a:spLocks noGrp="1"/>
          </p:cNvSpPr>
          <p:nvPr>
            <p:ph type="body" idx="3"/>
          </p:nvPr>
        </p:nvSpPr>
        <p:spPr>
          <a:xfrm>
            <a:off x="4559299" y="514350"/>
            <a:ext cx="3498850" cy="432197"/>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SzPts val="1700"/>
              <a:buNone/>
              <a:defRPr sz="2100" b="0">
                <a:solidFill>
                  <a:schemeClr val="lt1"/>
                </a:solidFill>
              </a:defRPr>
            </a:lvl1pPr>
            <a:lvl2pPr marL="914400" lvl="1" indent="-228600" algn="l">
              <a:spcBef>
                <a:spcPts val="500"/>
              </a:spcBef>
              <a:spcAft>
                <a:spcPts val="0"/>
              </a:spcAft>
              <a:buSzPts val="1200"/>
              <a:buNone/>
              <a:defRPr sz="1500" b="1"/>
            </a:lvl2pPr>
            <a:lvl3pPr marL="1371600" lvl="2" indent="-228600" algn="l">
              <a:spcBef>
                <a:spcPts val="500"/>
              </a:spcBef>
              <a:spcAft>
                <a:spcPts val="0"/>
              </a:spcAft>
              <a:buSzPts val="1100"/>
              <a:buNone/>
              <a:defRPr sz="1400" b="1"/>
            </a:lvl3pPr>
            <a:lvl4pPr marL="1828800" lvl="3" indent="-228600" algn="l">
              <a:spcBef>
                <a:spcPts val="500"/>
              </a:spcBef>
              <a:spcAft>
                <a:spcPts val="0"/>
              </a:spcAft>
              <a:buSzPts val="1000"/>
              <a:buNone/>
              <a:defRPr sz="1200" b="1"/>
            </a:lvl4pPr>
            <a:lvl5pPr marL="2286000" lvl="4" indent="-228600" algn="l">
              <a:spcBef>
                <a:spcPts val="500"/>
              </a:spcBef>
              <a:spcAft>
                <a:spcPts val="0"/>
              </a:spcAft>
              <a:buSzPts val="1000"/>
              <a:buNone/>
              <a:defRPr sz="1200" b="1"/>
            </a:lvl5pPr>
            <a:lvl6pPr marL="2743200" lvl="5" indent="-228600" algn="l">
              <a:spcBef>
                <a:spcPts val="500"/>
              </a:spcBef>
              <a:spcAft>
                <a:spcPts val="0"/>
              </a:spcAft>
              <a:buSzPts val="1000"/>
              <a:buNone/>
              <a:defRPr sz="1200" b="1"/>
            </a:lvl6pPr>
            <a:lvl7pPr marL="3200400" lvl="6" indent="-228600" algn="l">
              <a:spcBef>
                <a:spcPts val="500"/>
              </a:spcBef>
              <a:spcAft>
                <a:spcPts val="0"/>
              </a:spcAft>
              <a:buSzPts val="1000"/>
              <a:buNone/>
              <a:defRPr sz="1200" b="1"/>
            </a:lvl7pPr>
            <a:lvl8pPr marL="3657600" lvl="7" indent="-228600" algn="l">
              <a:spcBef>
                <a:spcPts val="500"/>
              </a:spcBef>
              <a:spcAft>
                <a:spcPts val="0"/>
              </a:spcAft>
              <a:buSzPts val="1000"/>
              <a:buNone/>
              <a:defRPr sz="1200" b="1"/>
            </a:lvl8pPr>
            <a:lvl9pPr marL="4114800" lvl="8" indent="-228600" algn="l">
              <a:spcBef>
                <a:spcPts val="500"/>
              </a:spcBef>
              <a:spcAft>
                <a:spcPts val="500"/>
              </a:spcAft>
              <a:buSzPts val="1000"/>
              <a:buNone/>
              <a:defRPr sz="1200" b="1"/>
            </a:lvl9pPr>
          </a:lstStyle>
          <a:p>
            <a:endParaRPr/>
          </a:p>
        </p:txBody>
      </p:sp>
      <p:sp>
        <p:nvSpPr>
          <p:cNvPr id="101" name="Google Shape;101;p19"/>
          <p:cNvSpPr txBox="1">
            <a:spLocks noGrp="1"/>
          </p:cNvSpPr>
          <p:nvPr>
            <p:ph type="body" idx="4"/>
          </p:nvPr>
        </p:nvSpPr>
        <p:spPr>
          <a:xfrm>
            <a:off x="4354909" y="946546"/>
            <a:ext cx="3696891" cy="2272904"/>
          </a:xfrm>
          <a:prstGeom prst="rect">
            <a:avLst/>
          </a:prstGeom>
          <a:noFill/>
          <a:ln>
            <a:noFill/>
          </a:ln>
        </p:spPr>
        <p:txBody>
          <a:bodyPr spcFirstLastPara="1" wrap="square" lIns="68575" tIns="34275" rIns="68575" bIns="34275" anchor="t"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02" name="Google Shape;102;p19"/>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19"/>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19"/>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0"/>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0"/>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0"/>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5313759" y="514350"/>
            <a:ext cx="2743200" cy="102870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800"/>
              <a:buFont typeface="Century Gothic"/>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1"/>
          <p:cNvSpPr txBox="1">
            <a:spLocks noGrp="1"/>
          </p:cNvSpPr>
          <p:nvPr>
            <p:ph type="body" idx="1"/>
          </p:nvPr>
        </p:nvSpPr>
        <p:spPr>
          <a:xfrm>
            <a:off x="513159" y="514350"/>
            <a:ext cx="4457701" cy="3981450"/>
          </a:xfrm>
          <a:prstGeom prst="rect">
            <a:avLst/>
          </a:prstGeom>
          <a:noFill/>
          <a:ln>
            <a:noFill/>
          </a:ln>
        </p:spPr>
        <p:txBody>
          <a:bodyPr spcFirstLastPara="1" wrap="square" lIns="68575" tIns="34275" rIns="68575" bIns="34275" anchor="ctr"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13" name="Google Shape;113;p21"/>
          <p:cNvSpPr txBox="1">
            <a:spLocks noGrp="1"/>
          </p:cNvSpPr>
          <p:nvPr>
            <p:ph type="body" idx="2"/>
          </p:nvPr>
        </p:nvSpPr>
        <p:spPr>
          <a:xfrm>
            <a:off x="5313759" y="1657349"/>
            <a:ext cx="2743200" cy="1568450"/>
          </a:xfrm>
          <a:prstGeom prst="rect">
            <a:avLst/>
          </a:prstGeom>
          <a:noFill/>
          <a:ln>
            <a:noFill/>
          </a:ln>
        </p:spPr>
        <p:txBody>
          <a:bodyPr spcFirstLastPara="1" wrap="square" lIns="68575" tIns="34275" rIns="68575" bIns="34275" anchor="t" anchorCtr="0">
            <a:normAutofit/>
          </a:bodyPr>
          <a:lstStyle>
            <a:lvl1pPr marL="457200" lvl="0" indent="-228600" algn="l">
              <a:spcBef>
                <a:spcPts val="200"/>
              </a:spcBef>
              <a:spcAft>
                <a:spcPts val="0"/>
              </a:spcAft>
              <a:buSzPts val="1000"/>
              <a:buNone/>
              <a:defRPr sz="1200"/>
            </a:lvl1pPr>
            <a:lvl2pPr marL="914400" lvl="1" indent="-228600" algn="l">
              <a:spcBef>
                <a:spcPts val="500"/>
              </a:spcBef>
              <a:spcAft>
                <a:spcPts val="0"/>
              </a:spcAft>
              <a:buSzPts val="700"/>
              <a:buNone/>
              <a:defRPr sz="900"/>
            </a:lvl2pPr>
            <a:lvl3pPr marL="1371600" lvl="2" indent="-228600" algn="l">
              <a:spcBef>
                <a:spcPts val="500"/>
              </a:spcBef>
              <a:spcAft>
                <a:spcPts val="0"/>
              </a:spcAft>
              <a:buSzPts val="6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14" name="Google Shape;114;p21"/>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1"/>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1"/>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542109" y="1085850"/>
            <a:ext cx="4514850" cy="85725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2100"/>
              <a:buFont typeface="Century Gothic"/>
              <a:buNone/>
              <a:defRPr sz="21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2"/>
          <p:cNvSpPr>
            <a:spLocks noGrp="1"/>
          </p:cNvSpPr>
          <p:nvPr>
            <p:ph type="pic" idx="2"/>
          </p:nvPr>
        </p:nvSpPr>
        <p:spPr>
          <a:xfrm>
            <a:off x="741759" y="685800"/>
            <a:ext cx="2460731" cy="3429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120" name="Google Shape;120;p22"/>
          <p:cNvSpPr txBox="1">
            <a:spLocks noGrp="1"/>
          </p:cNvSpPr>
          <p:nvPr>
            <p:ph type="body" idx="1"/>
          </p:nvPr>
        </p:nvSpPr>
        <p:spPr>
          <a:xfrm>
            <a:off x="3542109" y="2082799"/>
            <a:ext cx="4516041" cy="153670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100"/>
              <a:buNone/>
              <a:defRPr sz="1400"/>
            </a:lvl1pPr>
            <a:lvl2pPr marL="914400" lvl="1" indent="-228600" algn="l">
              <a:spcBef>
                <a:spcPts val="500"/>
              </a:spcBef>
              <a:spcAft>
                <a:spcPts val="0"/>
              </a:spcAft>
              <a:buSzPts val="700"/>
              <a:buNone/>
              <a:defRPr sz="900"/>
            </a:lvl2pPr>
            <a:lvl3pPr marL="1371600" lvl="2" indent="-228600" algn="l">
              <a:spcBef>
                <a:spcPts val="500"/>
              </a:spcBef>
              <a:spcAft>
                <a:spcPts val="0"/>
              </a:spcAft>
              <a:buSzPts val="600"/>
              <a:buNone/>
              <a:defRPr sz="800"/>
            </a:lvl3pPr>
            <a:lvl4pPr marL="1828800" lvl="3" indent="-228600" algn="l">
              <a:spcBef>
                <a:spcPts val="500"/>
              </a:spcBef>
              <a:spcAft>
                <a:spcPts val="0"/>
              </a:spcAft>
              <a:buSzPts val="500"/>
              <a:buNone/>
              <a:defRPr sz="700"/>
            </a:lvl4pPr>
            <a:lvl5pPr marL="2286000" lvl="4" indent="-228600" algn="l">
              <a:spcBef>
                <a:spcPts val="500"/>
              </a:spcBef>
              <a:spcAft>
                <a:spcPts val="0"/>
              </a:spcAft>
              <a:buSzPts val="500"/>
              <a:buNone/>
              <a:defRPr sz="700"/>
            </a:lvl5pPr>
            <a:lvl6pPr marL="2743200" lvl="5" indent="-228600" algn="l">
              <a:spcBef>
                <a:spcPts val="500"/>
              </a:spcBef>
              <a:spcAft>
                <a:spcPts val="0"/>
              </a:spcAft>
              <a:buSzPts val="500"/>
              <a:buNone/>
              <a:defRPr sz="700"/>
            </a:lvl6pPr>
            <a:lvl7pPr marL="3200400" lvl="6" indent="-228600" algn="l">
              <a:spcBef>
                <a:spcPts val="500"/>
              </a:spcBef>
              <a:spcAft>
                <a:spcPts val="0"/>
              </a:spcAft>
              <a:buSzPts val="500"/>
              <a:buNone/>
              <a:defRPr sz="700"/>
            </a:lvl7pPr>
            <a:lvl8pPr marL="3657600" lvl="7" indent="-228600" algn="l">
              <a:spcBef>
                <a:spcPts val="500"/>
              </a:spcBef>
              <a:spcAft>
                <a:spcPts val="0"/>
              </a:spcAft>
              <a:buSzPts val="500"/>
              <a:buNone/>
              <a:defRPr sz="700"/>
            </a:lvl8pPr>
            <a:lvl9pPr marL="4114800" lvl="8" indent="-228600" algn="l">
              <a:spcBef>
                <a:spcPts val="500"/>
              </a:spcBef>
              <a:spcAft>
                <a:spcPts val="500"/>
              </a:spcAft>
              <a:buSzPts val="500"/>
              <a:buNone/>
              <a:defRPr sz="700"/>
            </a:lvl9pPr>
          </a:lstStyle>
          <a:p>
            <a:endParaRPr/>
          </a:p>
        </p:txBody>
      </p:sp>
      <p:sp>
        <p:nvSpPr>
          <p:cNvPr id="121" name="Google Shape;121;p22"/>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2"/>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2"/>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3"/>
          <p:cNvSpPr>
            <a:spLocks noGrp="1"/>
          </p:cNvSpPr>
          <p:nvPr>
            <p:ph type="pic" idx="2"/>
          </p:nvPr>
        </p:nvSpPr>
        <p:spPr>
          <a:xfrm>
            <a:off x="514350" y="400050"/>
            <a:ext cx="8114109" cy="234315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127" name="Google Shape;127;p23"/>
          <p:cNvSpPr txBox="1">
            <a:spLocks noGrp="1"/>
          </p:cNvSpPr>
          <p:nvPr>
            <p:ph type="body" idx="1"/>
          </p:nvPr>
        </p:nvSpPr>
        <p:spPr>
          <a:xfrm>
            <a:off x="685801" y="2882900"/>
            <a:ext cx="6228158" cy="342900"/>
          </a:xfrm>
          <a:prstGeom prst="rect">
            <a:avLst/>
          </a:prstGeom>
          <a:noFill/>
          <a:ln>
            <a:noFill/>
          </a:ln>
        </p:spPr>
        <p:txBody>
          <a:bodyPr spcFirstLastPara="1" wrap="square" lIns="68575" tIns="34275" rIns="68575" bIns="34275" anchor="t" anchorCtr="0">
            <a:normAutofit/>
          </a:bodyPr>
          <a:lstStyle>
            <a:lvl1pPr marL="457200" lvl="0" indent="-228600" algn="l">
              <a:spcBef>
                <a:spcPts val="200"/>
              </a:spcBef>
              <a:spcAft>
                <a:spcPts val="0"/>
              </a:spcAft>
              <a:buSzPts val="1000"/>
              <a:buFont typeface="Century Gothic"/>
              <a:buNone/>
              <a:defRPr sz="1200"/>
            </a:lvl1pPr>
            <a:lvl2pPr marL="914400" lvl="1" indent="-228600" algn="l">
              <a:spcBef>
                <a:spcPts val="500"/>
              </a:spcBef>
              <a:spcAft>
                <a:spcPts val="0"/>
              </a:spcAft>
              <a:buSzPts val="1100"/>
              <a:buFont typeface="Century Gothic"/>
              <a:buNone/>
              <a:defRPr/>
            </a:lvl2pPr>
            <a:lvl3pPr marL="1371600" lvl="2" indent="-228600" algn="l">
              <a:spcBef>
                <a:spcPts val="500"/>
              </a:spcBef>
              <a:spcAft>
                <a:spcPts val="0"/>
              </a:spcAft>
              <a:buSzPts val="1000"/>
              <a:buFont typeface="Century Gothic"/>
              <a:buNone/>
              <a:defRPr/>
            </a:lvl3pPr>
            <a:lvl4pPr marL="1828800" lvl="3" indent="-228600" algn="l">
              <a:spcBef>
                <a:spcPts val="500"/>
              </a:spcBef>
              <a:spcAft>
                <a:spcPts val="0"/>
              </a:spcAft>
              <a:buSzPts val="800"/>
              <a:buFont typeface="Century Gothic"/>
              <a:buNone/>
              <a:defRPr/>
            </a:lvl4pPr>
            <a:lvl5pPr marL="2286000" lvl="4" indent="-228600" algn="l">
              <a:spcBef>
                <a:spcPts val="500"/>
              </a:spcBef>
              <a:spcAft>
                <a:spcPts val="0"/>
              </a:spcAft>
              <a:buSzPts val="800"/>
              <a:buFont typeface="Century Gothic"/>
              <a:buNone/>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28" name="Google Shape;128;p23"/>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3"/>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3"/>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513160" y="514350"/>
            <a:ext cx="7543800" cy="20574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sz="24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4"/>
          <p:cNvSpPr txBox="1">
            <a:spLocks noGrp="1"/>
          </p:cNvSpPr>
          <p:nvPr>
            <p:ph type="body" idx="1"/>
          </p:nvPr>
        </p:nvSpPr>
        <p:spPr>
          <a:xfrm>
            <a:off x="513159" y="3086100"/>
            <a:ext cx="6401991" cy="1409700"/>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200"/>
              <a:buNone/>
              <a:defRPr sz="1500">
                <a:solidFill>
                  <a:srgbClr val="0F486F"/>
                </a:solidFill>
              </a:defRPr>
            </a:lvl1pPr>
            <a:lvl2pPr marL="914400" lvl="1" indent="-228600" algn="l">
              <a:spcBef>
                <a:spcPts val="500"/>
              </a:spcBef>
              <a:spcAft>
                <a:spcPts val="0"/>
              </a:spcAft>
              <a:buSzPts val="1100"/>
              <a:buNone/>
              <a:defRPr sz="1400">
                <a:solidFill>
                  <a:schemeClr val="lt1"/>
                </a:solidFill>
              </a:defRPr>
            </a:lvl2pPr>
            <a:lvl3pPr marL="1371600" lvl="2" indent="-228600" algn="l">
              <a:spcBef>
                <a:spcPts val="500"/>
              </a:spcBef>
              <a:spcAft>
                <a:spcPts val="0"/>
              </a:spcAft>
              <a:buSzPts val="1000"/>
              <a:buNone/>
              <a:defRPr sz="1200">
                <a:solidFill>
                  <a:schemeClr val="lt1"/>
                </a:solidFill>
              </a:defRPr>
            </a:lvl3pPr>
            <a:lvl4pPr marL="1828800" lvl="3" indent="-228600" algn="l">
              <a:spcBef>
                <a:spcPts val="500"/>
              </a:spcBef>
              <a:spcAft>
                <a:spcPts val="0"/>
              </a:spcAft>
              <a:buSzPts val="800"/>
              <a:buNone/>
              <a:defRPr sz="1100">
                <a:solidFill>
                  <a:schemeClr val="lt1"/>
                </a:solidFill>
              </a:defRPr>
            </a:lvl4pPr>
            <a:lvl5pPr marL="2286000" lvl="4" indent="-228600" algn="l">
              <a:spcBef>
                <a:spcPts val="500"/>
              </a:spcBef>
              <a:spcAft>
                <a:spcPts val="0"/>
              </a:spcAft>
              <a:buSzPts val="800"/>
              <a:buNone/>
              <a:defRPr sz="1100">
                <a:solidFill>
                  <a:schemeClr val="lt1"/>
                </a:solidFill>
              </a:defRPr>
            </a:lvl5pPr>
            <a:lvl6pPr marL="2743200" lvl="5" indent="-228600" algn="l">
              <a:spcBef>
                <a:spcPts val="500"/>
              </a:spcBef>
              <a:spcAft>
                <a:spcPts val="0"/>
              </a:spcAft>
              <a:buSzPts val="800"/>
              <a:buNone/>
              <a:defRPr sz="1100">
                <a:solidFill>
                  <a:schemeClr val="lt1"/>
                </a:solidFill>
              </a:defRPr>
            </a:lvl6pPr>
            <a:lvl7pPr marL="3200400" lvl="6" indent="-228600" algn="l">
              <a:spcBef>
                <a:spcPts val="500"/>
              </a:spcBef>
              <a:spcAft>
                <a:spcPts val="0"/>
              </a:spcAft>
              <a:buSzPts val="800"/>
              <a:buNone/>
              <a:defRPr sz="1100">
                <a:solidFill>
                  <a:schemeClr val="lt1"/>
                </a:solidFill>
              </a:defRPr>
            </a:lvl7pPr>
            <a:lvl8pPr marL="3657600" lvl="7" indent="-228600" algn="l">
              <a:spcBef>
                <a:spcPts val="500"/>
              </a:spcBef>
              <a:spcAft>
                <a:spcPts val="0"/>
              </a:spcAft>
              <a:buSzPts val="800"/>
              <a:buNone/>
              <a:defRPr sz="1100">
                <a:solidFill>
                  <a:schemeClr val="lt1"/>
                </a:solidFill>
              </a:defRPr>
            </a:lvl8pPr>
            <a:lvl9pPr marL="4114800" lvl="8" indent="-228600" algn="l">
              <a:spcBef>
                <a:spcPts val="500"/>
              </a:spcBef>
              <a:spcAft>
                <a:spcPts val="500"/>
              </a:spcAft>
              <a:buSzPts val="800"/>
              <a:buNone/>
              <a:defRPr sz="1100">
                <a:solidFill>
                  <a:schemeClr val="lt1"/>
                </a:solidFill>
              </a:defRPr>
            </a:lvl9pPr>
          </a:lstStyle>
          <a:p>
            <a:endParaRPr/>
          </a:p>
        </p:txBody>
      </p:sp>
      <p:sp>
        <p:nvSpPr>
          <p:cNvPr id="134" name="Google Shape;134;p24"/>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4"/>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4"/>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856058" y="514350"/>
            <a:ext cx="6858001" cy="20574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sz="2400" b="0" cap="none">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5"/>
          <p:cNvSpPr txBox="1">
            <a:spLocks noGrp="1"/>
          </p:cNvSpPr>
          <p:nvPr>
            <p:ph type="body" idx="1"/>
          </p:nvPr>
        </p:nvSpPr>
        <p:spPr>
          <a:xfrm>
            <a:off x="1084659" y="2571750"/>
            <a:ext cx="6400800" cy="285750"/>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200"/>
              <a:buFont typeface="Century Gothic"/>
              <a:buNone/>
              <a:defRPr/>
            </a:lvl1pPr>
            <a:lvl2pPr marL="914400" lvl="1" indent="-228600" algn="l">
              <a:spcBef>
                <a:spcPts val="500"/>
              </a:spcBef>
              <a:spcAft>
                <a:spcPts val="0"/>
              </a:spcAft>
              <a:buSzPts val="1100"/>
              <a:buFont typeface="Century Gothic"/>
              <a:buNone/>
              <a:defRPr/>
            </a:lvl2pPr>
            <a:lvl3pPr marL="1371600" lvl="2" indent="-228600" algn="l">
              <a:spcBef>
                <a:spcPts val="500"/>
              </a:spcBef>
              <a:spcAft>
                <a:spcPts val="0"/>
              </a:spcAft>
              <a:buSzPts val="1000"/>
              <a:buFont typeface="Century Gothic"/>
              <a:buNone/>
              <a:defRPr/>
            </a:lvl3pPr>
            <a:lvl4pPr marL="1828800" lvl="3" indent="-228600" algn="l">
              <a:spcBef>
                <a:spcPts val="500"/>
              </a:spcBef>
              <a:spcAft>
                <a:spcPts val="0"/>
              </a:spcAft>
              <a:buSzPts val="800"/>
              <a:buFont typeface="Century Gothic"/>
              <a:buNone/>
              <a:defRPr/>
            </a:lvl4pPr>
            <a:lvl5pPr marL="2286000" lvl="4" indent="-228600" algn="l">
              <a:spcBef>
                <a:spcPts val="500"/>
              </a:spcBef>
              <a:spcAft>
                <a:spcPts val="0"/>
              </a:spcAft>
              <a:buSzPts val="800"/>
              <a:buFont typeface="Century Gothic"/>
              <a:buNone/>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40" name="Google Shape;140;p25"/>
          <p:cNvSpPr txBox="1">
            <a:spLocks noGrp="1"/>
          </p:cNvSpPr>
          <p:nvPr>
            <p:ph type="body" idx="2"/>
          </p:nvPr>
        </p:nvSpPr>
        <p:spPr>
          <a:xfrm>
            <a:off x="513160" y="3225800"/>
            <a:ext cx="6400800" cy="1263649"/>
          </a:xfrm>
          <a:prstGeom prst="rect">
            <a:avLst/>
          </a:prstGeom>
          <a:noFill/>
          <a:ln>
            <a:noFill/>
          </a:ln>
        </p:spPr>
        <p:txBody>
          <a:bodyPr spcFirstLastPara="1" wrap="square" lIns="68575" tIns="34275" rIns="68575" bIns="34275" anchor="ctr" anchorCtr="0">
            <a:normAutofit/>
          </a:bodyPr>
          <a:lstStyle>
            <a:lvl1pPr marL="457200" lvl="0" indent="-228600" algn="l">
              <a:spcBef>
                <a:spcPts val="300"/>
              </a:spcBef>
              <a:spcAft>
                <a:spcPts val="0"/>
              </a:spcAft>
              <a:buSzPts val="1200"/>
              <a:buNone/>
              <a:defRPr sz="1500">
                <a:solidFill>
                  <a:srgbClr val="0F486F"/>
                </a:solidFill>
              </a:defRPr>
            </a:lvl1pPr>
            <a:lvl2pPr marL="914400" lvl="1" indent="-228600" algn="l">
              <a:spcBef>
                <a:spcPts val="500"/>
              </a:spcBef>
              <a:spcAft>
                <a:spcPts val="0"/>
              </a:spcAft>
              <a:buSzPts val="1100"/>
              <a:buNone/>
              <a:defRPr sz="1400">
                <a:solidFill>
                  <a:schemeClr val="lt1"/>
                </a:solidFill>
              </a:defRPr>
            </a:lvl2pPr>
            <a:lvl3pPr marL="1371600" lvl="2" indent="-228600" algn="l">
              <a:spcBef>
                <a:spcPts val="500"/>
              </a:spcBef>
              <a:spcAft>
                <a:spcPts val="0"/>
              </a:spcAft>
              <a:buSzPts val="1000"/>
              <a:buNone/>
              <a:defRPr sz="1200">
                <a:solidFill>
                  <a:schemeClr val="lt1"/>
                </a:solidFill>
              </a:defRPr>
            </a:lvl3pPr>
            <a:lvl4pPr marL="1828800" lvl="3" indent="-228600" algn="l">
              <a:spcBef>
                <a:spcPts val="500"/>
              </a:spcBef>
              <a:spcAft>
                <a:spcPts val="0"/>
              </a:spcAft>
              <a:buSzPts val="800"/>
              <a:buNone/>
              <a:defRPr sz="1100">
                <a:solidFill>
                  <a:schemeClr val="lt1"/>
                </a:solidFill>
              </a:defRPr>
            </a:lvl4pPr>
            <a:lvl5pPr marL="2286000" lvl="4" indent="-228600" algn="l">
              <a:spcBef>
                <a:spcPts val="500"/>
              </a:spcBef>
              <a:spcAft>
                <a:spcPts val="0"/>
              </a:spcAft>
              <a:buSzPts val="800"/>
              <a:buNone/>
              <a:defRPr sz="1100">
                <a:solidFill>
                  <a:schemeClr val="lt1"/>
                </a:solidFill>
              </a:defRPr>
            </a:lvl5pPr>
            <a:lvl6pPr marL="2743200" lvl="5" indent="-228600" algn="l">
              <a:spcBef>
                <a:spcPts val="500"/>
              </a:spcBef>
              <a:spcAft>
                <a:spcPts val="0"/>
              </a:spcAft>
              <a:buSzPts val="800"/>
              <a:buNone/>
              <a:defRPr sz="1100">
                <a:solidFill>
                  <a:schemeClr val="lt1"/>
                </a:solidFill>
              </a:defRPr>
            </a:lvl6pPr>
            <a:lvl7pPr marL="3200400" lvl="6" indent="-228600" algn="l">
              <a:spcBef>
                <a:spcPts val="500"/>
              </a:spcBef>
              <a:spcAft>
                <a:spcPts val="0"/>
              </a:spcAft>
              <a:buSzPts val="800"/>
              <a:buNone/>
              <a:defRPr sz="1100">
                <a:solidFill>
                  <a:schemeClr val="lt1"/>
                </a:solidFill>
              </a:defRPr>
            </a:lvl7pPr>
            <a:lvl8pPr marL="3657600" lvl="7" indent="-228600" algn="l">
              <a:spcBef>
                <a:spcPts val="500"/>
              </a:spcBef>
              <a:spcAft>
                <a:spcPts val="0"/>
              </a:spcAft>
              <a:buSzPts val="800"/>
              <a:buNone/>
              <a:defRPr sz="1100">
                <a:solidFill>
                  <a:schemeClr val="lt1"/>
                </a:solidFill>
              </a:defRPr>
            </a:lvl8pPr>
            <a:lvl9pPr marL="4114800" lvl="8" indent="-228600" algn="l">
              <a:spcBef>
                <a:spcPts val="500"/>
              </a:spcBef>
              <a:spcAft>
                <a:spcPts val="500"/>
              </a:spcAft>
              <a:buSzPts val="800"/>
              <a:buNone/>
              <a:defRPr sz="1100">
                <a:solidFill>
                  <a:schemeClr val="lt1"/>
                </a:solidFill>
              </a:defRPr>
            </a:lvl9pPr>
          </a:lstStyle>
          <a:p>
            <a:endParaRPr/>
          </a:p>
        </p:txBody>
      </p:sp>
      <p:sp>
        <p:nvSpPr>
          <p:cNvPr id="141" name="Google Shape;141;p25"/>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5"/>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5"/>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5"/>
          <p:cNvSpPr txBox="1"/>
          <p:nvPr/>
        </p:nvSpPr>
        <p:spPr>
          <a:xfrm>
            <a:off x="398859" y="60916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chemeClr val="lt1"/>
                </a:solidFill>
                <a:latin typeface="Century Gothic"/>
                <a:ea typeface="Century Gothic"/>
                <a:cs typeface="Century Gothic"/>
                <a:sym typeface="Century Gothic"/>
              </a:rPr>
              <a:t>“</a:t>
            </a:r>
            <a:endParaRPr sz="1100"/>
          </a:p>
        </p:txBody>
      </p:sp>
      <p:sp>
        <p:nvSpPr>
          <p:cNvPr id="145" name="Google Shape;145;p25"/>
          <p:cNvSpPr txBox="1"/>
          <p:nvPr/>
        </p:nvSpPr>
        <p:spPr>
          <a:xfrm>
            <a:off x="7714059" y="2076451"/>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6000">
                <a:solidFill>
                  <a:schemeClr val="lt1"/>
                </a:solidFill>
                <a:latin typeface="Century Gothic"/>
                <a:ea typeface="Century Gothic"/>
                <a:cs typeface="Century Gothic"/>
                <a:sym typeface="Century Gothic"/>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513159" y="2571750"/>
            <a:ext cx="6400800" cy="127305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2400"/>
              <a:buFont typeface="Century Gothic"/>
              <a:buNone/>
              <a:defRPr sz="24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8" name="Google Shape;148;p26"/>
          <p:cNvSpPr txBox="1">
            <a:spLocks noGrp="1"/>
          </p:cNvSpPr>
          <p:nvPr>
            <p:ph type="body" idx="1"/>
          </p:nvPr>
        </p:nvSpPr>
        <p:spPr>
          <a:xfrm>
            <a:off x="513158" y="3849736"/>
            <a:ext cx="6401992" cy="64530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200"/>
              <a:buNone/>
              <a:defRPr sz="1500">
                <a:solidFill>
                  <a:srgbClr val="0F486F"/>
                </a:solidFill>
              </a:defRPr>
            </a:lvl1pPr>
            <a:lvl2pPr marL="914400" lvl="1" indent="-228600" algn="l">
              <a:spcBef>
                <a:spcPts val="500"/>
              </a:spcBef>
              <a:spcAft>
                <a:spcPts val="0"/>
              </a:spcAft>
              <a:buSzPts val="1100"/>
              <a:buNone/>
              <a:defRPr sz="1400">
                <a:solidFill>
                  <a:schemeClr val="lt1"/>
                </a:solidFill>
              </a:defRPr>
            </a:lvl2pPr>
            <a:lvl3pPr marL="1371600" lvl="2" indent="-228600" algn="l">
              <a:spcBef>
                <a:spcPts val="500"/>
              </a:spcBef>
              <a:spcAft>
                <a:spcPts val="0"/>
              </a:spcAft>
              <a:buSzPts val="1000"/>
              <a:buNone/>
              <a:defRPr sz="1200">
                <a:solidFill>
                  <a:schemeClr val="lt1"/>
                </a:solidFill>
              </a:defRPr>
            </a:lvl3pPr>
            <a:lvl4pPr marL="1828800" lvl="3" indent="-228600" algn="l">
              <a:spcBef>
                <a:spcPts val="500"/>
              </a:spcBef>
              <a:spcAft>
                <a:spcPts val="0"/>
              </a:spcAft>
              <a:buSzPts val="800"/>
              <a:buNone/>
              <a:defRPr sz="1100">
                <a:solidFill>
                  <a:schemeClr val="lt1"/>
                </a:solidFill>
              </a:defRPr>
            </a:lvl4pPr>
            <a:lvl5pPr marL="2286000" lvl="4" indent="-228600" algn="l">
              <a:spcBef>
                <a:spcPts val="500"/>
              </a:spcBef>
              <a:spcAft>
                <a:spcPts val="0"/>
              </a:spcAft>
              <a:buSzPts val="800"/>
              <a:buNone/>
              <a:defRPr sz="1100">
                <a:solidFill>
                  <a:schemeClr val="lt1"/>
                </a:solidFill>
              </a:defRPr>
            </a:lvl5pPr>
            <a:lvl6pPr marL="2743200" lvl="5" indent="-228600" algn="l">
              <a:spcBef>
                <a:spcPts val="500"/>
              </a:spcBef>
              <a:spcAft>
                <a:spcPts val="0"/>
              </a:spcAft>
              <a:buSzPts val="800"/>
              <a:buNone/>
              <a:defRPr sz="1100">
                <a:solidFill>
                  <a:schemeClr val="lt1"/>
                </a:solidFill>
              </a:defRPr>
            </a:lvl6pPr>
            <a:lvl7pPr marL="3200400" lvl="6" indent="-228600" algn="l">
              <a:spcBef>
                <a:spcPts val="500"/>
              </a:spcBef>
              <a:spcAft>
                <a:spcPts val="0"/>
              </a:spcAft>
              <a:buSzPts val="800"/>
              <a:buNone/>
              <a:defRPr sz="1100">
                <a:solidFill>
                  <a:schemeClr val="lt1"/>
                </a:solidFill>
              </a:defRPr>
            </a:lvl7pPr>
            <a:lvl8pPr marL="3657600" lvl="7" indent="-228600" algn="l">
              <a:spcBef>
                <a:spcPts val="500"/>
              </a:spcBef>
              <a:spcAft>
                <a:spcPts val="0"/>
              </a:spcAft>
              <a:buSzPts val="800"/>
              <a:buNone/>
              <a:defRPr sz="1100">
                <a:solidFill>
                  <a:schemeClr val="lt1"/>
                </a:solidFill>
              </a:defRPr>
            </a:lvl8pPr>
            <a:lvl9pPr marL="4114800" lvl="8" indent="-228600" algn="l">
              <a:spcBef>
                <a:spcPts val="500"/>
              </a:spcBef>
              <a:spcAft>
                <a:spcPts val="500"/>
              </a:spcAft>
              <a:buSzPts val="800"/>
              <a:buNone/>
              <a:defRPr sz="1100">
                <a:solidFill>
                  <a:schemeClr val="lt1"/>
                </a:solidFill>
              </a:defRPr>
            </a:lvl9pPr>
          </a:lstStyle>
          <a:p>
            <a:endParaRPr/>
          </a:p>
        </p:txBody>
      </p:sp>
      <p:sp>
        <p:nvSpPr>
          <p:cNvPr id="149" name="Google Shape;149;p26"/>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6"/>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26"/>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856060" y="514350"/>
            <a:ext cx="6858000" cy="20574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400"/>
              <a:buFont typeface="Century Gothic"/>
              <a:buNone/>
              <a:defRPr sz="2400" b="0" cap="none">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4" name="Google Shape;154;p27"/>
          <p:cNvSpPr txBox="1">
            <a:spLocks noGrp="1"/>
          </p:cNvSpPr>
          <p:nvPr>
            <p:ph type="body" idx="1"/>
          </p:nvPr>
        </p:nvSpPr>
        <p:spPr>
          <a:xfrm>
            <a:off x="513159" y="2946400"/>
            <a:ext cx="6400801" cy="787400"/>
          </a:xfrm>
          <a:prstGeom prst="rect">
            <a:avLst/>
          </a:prstGeom>
          <a:noFill/>
          <a:ln>
            <a:noFill/>
          </a:ln>
        </p:spPr>
        <p:txBody>
          <a:bodyPr spcFirstLastPara="1" wrap="square" lIns="68575" tIns="34275" rIns="68575" bIns="34275" anchor="b" anchorCtr="0">
            <a:normAutofit/>
          </a:bodyPr>
          <a:lstStyle>
            <a:lvl1pPr marL="457200" lvl="0" indent="-228600" algn="l">
              <a:spcBef>
                <a:spcPts val="400"/>
              </a:spcBef>
              <a:spcAft>
                <a:spcPts val="0"/>
              </a:spcAft>
              <a:buSzPts val="1400"/>
              <a:buNone/>
              <a:defRPr sz="1800" b="0" cap="none">
                <a:solidFill>
                  <a:schemeClr val="lt1"/>
                </a:solidFill>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55" name="Google Shape;155;p27"/>
          <p:cNvSpPr txBox="1">
            <a:spLocks noGrp="1"/>
          </p:cNvSpPr>
          <p:nvPr>
            <p:ph type="body" idx="2"/>
          </p:nvPr>
        </p:nvSpPr>
        <p:spPr>
          <a:xfrm>
            <a:off x="513158" y="3733800"/>
            <a:ext cx="6400801" cy="76200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100"/>
              <a:buNone/>
              <a:defRPr sz="1400">
                <a:solidFill>
                  <a:srgbClr val="0F486F"/>
                </a:solidFill>
              </a:defRPr>
            </a:lvl1pPr>
            <a:lvl2pPr marL="914400" lvl="1" indent="-228600" algn="l">
              <a:spcBef>
                <a:spcPts val="500"/>
              </a:spcBef>
              <a:spcAft>
                <a:spcPts val="0"/>
              </a:spcAft>
              <a:buSzPts val="1100"/>
              <a:buNone/>
              <a:defRPr sz="1400">
                <a:solidFill>
                  <a:schemeClr val="lt1"/>
                </a:solidFill>
              </a:defRPr>
            </a:lvl2pPr>
            <a:lvl3pPr marL="1371600" lvl="2" indent="-228600" algn="l">
              <a:spcBef>
                <a:spcPts val="500"/>
              </a:spcBef>
              <a:spcAft>
                <a:spcPts val="0"/>
              </a:spcAft>
              <a:buSzPts val="1000"/>
              <a:buNone/>
              <a:defRPr sz="1200">
                <a:solidFill>
                  <a:schemeClr val="lt1"/>
                </a:solidFill>
              </a:defRPr>
            </a:lvl3pPr>
            <a:lvl4pPr marL="1828800" lvl="3" indent="-228600" algn="l">
              <a:spcBef>
                <a:spcPts val="500"/>
              </a:spcBef>
              <a:spcAft>
                <a:spcPts val="0"/>
              </a:spcAft>
              <a:buSzPts val="800"/>
              <a:buNone/>
              <a:defRPr sz="1100">
                <a:solidFill>
                  <a:schemeClr val="lt1"/>
                </a:solidFill>
              </a:defRPr>
            </a:lvl4pPr>
            <a:lvl5pPr marL="2286000" lvl="4" indent="-228600" algn="l">
              <a:spcBef>
                <a:spcPts val="500"/>
              </a:spcBef>
              <a:spcAft>
                <a:spcPts val="0"/>
              </a:spcAft>
              <a:buSzPts val="800"/>
              <a:buNone/>
              <a:defRPr sz="1100">
                <a:solidFill>
                  <a:schemeClr val="lt1"/>
                </a:solidFill>
              </a:defRPr>
            </a:lvl5pPr>
            <a:lvl6pPr marL="2743200" lvl="5" indent="-228600" algn="l">
              <a:spcBef>
                <a:spcPts val="500"/>
              </a:spcBef>
              <a:spcAft>
                <a:spcPts val="0"/>
              </a:spcAft>
              <a:buSzPts val="800"/>
              <a:buNone/>
              <a:defRPr sz="1100">
                <a:solidFill>
                  <a:schemeClr val="lt1"/>
                </a:solidFill>
              </a:defRPr>
            </a:lvl6pPr>
            <a:lvl7pPr marL="3200400" lvl="6" indent="-228600" algn="l">
              <a:spcBef>
                <a:spcPts val="500"/>
              </a:spcBef>
              <a:spcAft>
                <a:spcPts val="0"/>
              </a:spcAft>
              <a:buSzPts val="800"/>
              <a:buNone/>
              <a:defRPr sz="1100">
                <a:solidFill>
                  <a:schemeClr val="lt1"/>
                </a:solidFill>
              </a:defRPr>
            </a:lvl7pPr>
            <a:lvl8pPr marL="3657600" lvl="7" indent="-228600" algn="l">
              <a:spcBef>
                <a:spcPts val="500"/>
              </a:spcBef>
              <a:spcAft>
                <a:spcPts val="0"/>
              </a:spcAft>
              <a:buSzPts val="800"/>
              <a:buNone/>
              <a:defRPr sz="1100">
                <a:solidFill>
                  <a:schemeClr val="lt1"/>
                </a:solidFill>
              </a:defRPr>
            </a:lvl8pPr>
            <a:lvl9pPr marL="4114800" lvl="8" indent="-228600" algn="l">
              <a:spcBef>
                <a:spcPts val="500"/>
              </a:spcBef>
              <a:spcAft>
                <a:spcPts val="500"/>
              </a:spcAft>
              <a:buSzPts val="800"/>
              <a:buNone/>
              <a:defRPr sz="1100">
                <a:solidFill>
                  <a:schemeClr val="lt1"/>
                </a:solidFill>
              </a:defRPr>
            </a:lvl9pPr>
          </a:lstStyle>
          <a:p>
            <a:endParaRPr/>
          </a:p>
        </p:txBody>
      </p:sp>
      <p:sp>
        <p:nvSpPr>
          <p:cNvPr id="156" name="Google Shape;156;p27"/>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27"/>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8" name="Google Shape;158;p27"/>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7"/>
          <p:cNvSpPr txBox="1"/>
          <p:nvPr/>
        </p:nvSpPr>
        <p:spPr>
          <a:xfrm>
            <a:off x="398859" y="60916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chemeClr val="lt1"/>
                </a:solidFill>
                <a:latin typeface="Century Gothic"/>
                <a:ea typeface="Century Gothic"/>
                <a:cs typeface="Century Gothic"/>
                <a:sym typeface="Century Gothic"/>
              </a:rPr>
              <a:t>“</a:t>
            </a:r>
            <a:endParaRPr sz="1100"/>
          </a:p>
        </p:txBody>
      </p:sp>
      <p:sp>
        <p:nvSpPr>
          <p:cNvPr id="160" name="Google Shape;160;p27"/>
          <p:cNvSpPr txBox="1"/>
          <p:nvPr/>
        </p:nvSpPr>
        <p:spPr>
          <a:xfrm>
            <a:off x="7714059" y="2076451"/>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 sz="6000">
                <a:solidFill>
                  <a:schemeClr val="lt1"/>
                </a:solidFill>
                <a:latin typeface="Century Gothic"/>
                <a:ea typeface="Century Gothic"/>
                <a:cs typeface="Century Gothic"/>
                <a:sym typeface="Century Gothic"/>
              </a:rPr>
              <a: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513160" y="514350"/>
            <a:ext cx="7543800" cy="20574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700"/>
              <a:buFont typeface="Century Gothic"/>
              <a:buNone/>
              <a:defRPr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3" name="Google Shape;163;p28"/>
          <p:cNvSpPr txBox="1">
            <a:spLocks noGrp="1"/>
          </p:cNvSpPr>
          <p:nvPr>
            <p:ph type="body" idx="1"/>
          </p:nvPr>
        </p:nvSpPr>
        <p:spPr>
          <a:xfrm>
            <a:off x="513159" y="2946400"/>
            <a:ext cx="6400800" cy="628650"/>
          </a:xfrm>
          <a:prstGeom prst="rect">
            <a:avLst/>
          </a:prstGeom>
          <a:noFill/>
          <a:ln>
            <a:noFill/>
          </a:ln>
        </p:spPr>
        <p:txBody>
          <a:bodyPr spcFirstLastPara="1" wrap="square" lIns="68575" tIns="34275" rIns="68575" bIns="34275" anchor="b" anchorCtr="0">
            <a:normAutofit/>
          </a:bodyPr>
          <a:lstStyle>
            <a:lvl1pPr marL="457200" lvl="0" indent="-228600" algn="l">
              <a:spcBef>
                <a:spcPts val="400"/>
              </a:spcBef>
              <a:spcAft>
                <a:spcPts val="0"/>
              </a:spcAft>
              <a:buSzPts val="1400"/>
              <a:buNone/>
              <a:defRPr sz="1800" b="0" cap="none">
                <a:solidFill>
                  <a:schemeClr val="lt1"/>
                </a:solidFill>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64" name="Google Shape;164;p28"/>
          <p:cNvSpPr txBox="1">
            <a:spLocks noGrp="1"/>
          </p:cNvSpPr>
          <p:nvPr>
            <p:ph type="body" idx="2"/>
          </p:nvPr>
        </p:nvSpPr>
        <p:spPr>
          <a:xfrm>
            <a:off x="513158" y="3575049"/>
            <a:ext cx="6400801" cy="92075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100"/>
              <a:buNone/>
              <a:defRPr sz="1400">
                <a:solidFill>
                  <a:srgbClr val="0F486F"/>
                </a:solidFill>
              </a:defRPr>
            </a:lvl1pPr>
            <a:lvl2pPr marL="914400" lvl="1" indent="-228600" algn="l">
              <a:spcBef>
                <a:spcPts val="500"/>
              </a:spcBef>
              <a:spcAft>
                <a:spcPts val="0"/>
              </a:spcAft>
              <a:buSzPts val="1100"/>
              <a:buNone/>
              <a:defRPr sz="1400">
                <a:solidFill>
                  <a:schemeClr val="lt1"/>
                </a:solidFill>
              </a:defRPr>
            </a:lvl2pPr>
            <a:lvl3pPr marL="1371600" lvl="2" indent="-228600" algn="l">
              <a:spcBef>
                <a:spcPts val="500"/>
              </a:spcBef>
              <a:spcAft>
                <a:spcPts val="0"/>
              </a:spcAft>
              <a:buSzPts val="1000"/>
              <a:buNone/>
              <a:defRPr sz="1200">
                <a:solidFill>
                  <a:schemeClr val="lt1"/>
                </a:solidFill>
              </a:defRPr>
            </a:lvl3pPr>
            <a:lvl4pPr marL="1828800" lvl="3" indent="-228600" algn="l">
              <a:spcBef>
                <a:spcPts val="500"/>
              </a:spcBef>
              <a:spcAft>
                <a:spcPts val="0"/>
              </a:spcAft>
              <a:buSzPts val="800"/>
              <a:buNone/>
              <a:defRPr sz="1100">
                <a:solidFill>
                  <a:schemeClr val="lt1"/>
                </a:solidFill>
              </a:defRPr>
            </a:lvl4pPr>
            <a:lvl5pPr marL="2286000" lvl="4" indent="-228600" algn="l">
              <a:spcBef>
                <a:spcPts val="500"/>
              </a:spcBef>
              <a:spcAft>
                <a:spcPts val="0"/>
              </a:spcAft>
              <a:buSzPts val="800"/>
              <a:buNone/>
              <a:defRPr sz="1100">
                <a:solidFill>
                  <a:schemeClr val="lt1"/>
                </a:solidFill>
              </a:defRPr>
            </a:lvl5pPr>
            <a:lvl6pPr marL="2743200" lvl="5" indent="-228600" algn="l">
              <a:spcBef>
                <a:spcPts val="500"/>
              </a:spcBef>
              <a:spcAft>
                <a:spcPts val="0"/>
              </a:spcAft>
              <a:buSzPts val="800"/>
              <a:buNone/>
              <a:defRPr sz="1100">
                <a:solidFill>
                  <a:schemeClr val="lt1"/>
                </a:solidFill>
              </a:defRPr>
            </a:lvl6pPr>
            <a:lvl7pPr marL="3200400" lvl="6" indent="-228600" algn="l">
              <a:spcBef>
                <a:spcPts val="500"/>
              </a:spcBef>
              <a:spcAft>
                <a:spcPts val="0"/>
              </a:spcAft>
              <a:buSzPts val="800"/>
              <a:buNone/>
              <a:defRPr sz="1100">
                <a:solidFill>
                  <a:schemeClr val="lt1"/>
                </a:solidFill>
              </a:defRPr>
            </a:lvl7pPr>
            <a:lvl8pPr marL="3657600" lvl="7" indent="-228600" algn="l">
              <a:spcBef>
                <a:spcPts val="500"/>
              </a:spcBef>
              <a:spcAft>
                <a:spcPts val="0"/>
              </a:spcAft>
              <a:buSzPts val="800"/>
              <a:buNone/>
              <a:defRPr sz="1100">
                <a:solidFill>
                  <a:schemeClr val="lt1"/>
                </a:solidFill>
              </a:defRPr>
            </a:lvl8pPr>
            <a:lvl9pPr marL="4114800" lvl="8" indent="-228600" algn="l">
              <a:spcBef>
                <a:spcPts val="500"/>
              </a:spcBef>
              <a:spcAft>
                <a:spcPts val="500"/>
              </a:spcAft>
              <a:buSzPts val="800"/>
              <a:buNone/>
              <a:defRPr sz="1100">
                <a:solidFill>
                  <a:schemeClr val="lt1"/>
                </a:solidFill>
              </a:defRPr>
            </a:lvl9pPr>
          </a:lstStyle>
          <a:p>
            <a:endParaRPr/>
          </a:p>
        </p:txBody>
      </p:sp>
      <p:sp>
        <p:nvSpPr>
          <p:cNvPr id="165" name="Google Shape;165;p28"/>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6" name="Google Shape;166;p28"/>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28"/>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2700"/>
              <a:buFont typeface="Century Gothic"/>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0" name="Google Shape;170;p29"/>
          <p:cNvSpPr txBox="1">
            <a:spLocks noGrp="1"/>
          </p:cNvSpPr>
          <p:nvPr>
            <p:ph type="body" idx="1"/>
          </p:nvPr>
        </p:nvSpPr>
        <p:spPr>
          <a:xfrm rot="5400000">
            <a:off x="2357834" y="-1330325"/>
            <a:ext cx="2711450" cy="6400800"/>
          </a:xfrm>
          <a:prstGeom prst="rect">
            <a:avLst/>
          </a:prstGeom>
          <a:noFill/>
          <a:ln>
            <a:noFill/>
          </a:ln>
        </p:spPr>
        <p:txBody>
          <a:bodyPr spcFirstLastPara="1" wrap="square" lIns="68575" tIns="34275" rIns="68575" bIns="34275" anchor="t"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71" name="Google Shape;171;p29"/>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2" name="Google Shape;172;p29"/>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9"/>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rot="5400000">
            <a:off x="5570934" y="1457325"/>
            <a:ext cx="3429000" cy="154305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30"/>
          <p:cNvSpPr txBox="1">
            <a:spLocks noGrp="1"/>
          </p:cNvSpPr>
          <p:nvPr>
            <p:ph type="body" idx="1"/>
          </p:nvPr>
        </p:nvSpPr>
        <p:spPr>
          <a:xfrm rot="5400000">
            <a:off x="1457325" y="-428625"/>
            <a:ext cx="3981450" cy="5867400"/>
          </a:xfrm>
          <a:prstGeom prst="rect">
            <a:avLst/>
          </a:prstGeom>
          <a:noFill/>
          <a:ln>
            <a:noFill/>
          </a:ln>
        </p:spPr>
        <p:txBody>
          <a:bodyPr spcFirstLastPara="1" wrap="square" lIns="68575" tIns="34275" rIns="68575" bIns="34275" anchor="t" anchorCtr="0">
            <a:normAutofit/>
          </a:bodyPr>
          <a:lstStyle>
            <a:lvl1pPr marL="457200" lvl="0" indent="-298450" algn="l">
              <a:spcBef>
                <a:spcPts val="300"/>
              </a:spcBef>
              <a:spcAft>
                <a:spcPts val="0"/>
              </a:spcAft>
              <a:buSzPts val="1100"/>
              <a:buChar char="▶"/>
              <a:defRPr/>
            </a:lvl1pPr>
            <a:lvl2pPr marL="914400" lvl="1" indent="-298450" algn="l">
              <a:spcBef>
                <a:spcPts val="500"/>
              </a:spcBef>
              <a:spcAft>
                <a:spcPts val="0"/>
              </a:spcAft>
              <a:buSzPts val="1100"/>
              <a:buChar char="▶"/>
              <a:defRPr/>
            </a:lvl2pPr>
            <a:lvl3pPr marL="1371600" lvl="2" indent="-298450" algn="l">
              <a:spcBef>
                <a:spcPts val="500"/>
              </a:spcBef>
              <a:spcAft>
                <a:spcPts val="0"/>
              </a:spcAft>
              <a:buSzPts val="1100"/>
              <a:buChar char="▶"/>
              <a:defRPr/>
            </a:lvl3pPr>
            <a:lvl4pPr marL="1828800" lvl="3" indent="-298450" algn="l">
              <a:spcBef>
                <a:spcPts val="500"/>
              </a:spcBef>
              <a:spcAft>
                <a:spcPts val="0"/>
              </a:spcAft>
              <a:buSzPts val="1100"/>
              <a:buChar char="▶"/>
              <a:defRPr/>
            </a:lvl4pPr>
            <a:lvl5pPr marL="2286000" lvl="4" indent="-298450" algn="l">
              <a:spcBef>
                <a:spcPts val="500"/>
              </a:spcBef>
              <a:spcAft>
                <a:spcPts val="0"/>
              </a:spcAft>
              <a:buSzPts val="1100"/>
              <a:buChar char="▶"/>
              <a:defRPr/>
            </a:lvl5pPr>
            <a:lvl6pPr marL="2743200" lvl="5" indent="-298450" algn="l">
              <a:spcBef>
                <a:spcPts val="500"/>
              </a:spcBef>
              <a:spcAft>
                <a:spcPts val="0"/>
              </a:spcAft>
              <a:buSzPts val="1100"/>
              <a:buChar char="▶"/>
              <a:defRPr/>
            </a:lvl6pPr>
            <a:lvl7pPr marL="3200400" lvl="6" indent="-298450" algn="l">
              <a:spcBef>
                <a:spcPts val="500"/>
              </a:spcBef>
              <a:spcAft>
                <a:spcPts val="0"/>
              </a:spcAft>
              <a:buSzPts val="1100"/>
              <a:buChar char="▶"/>
              <a:defRPr/>
            </a:lvl7pPr>
            <a:lvl8pPr marL="3657600" lvl="7" indent="-298450" algn="l">
              <a:spcBef>
                <a:spcPts val="500"/>
              </a:spcBef>
              <a:spcAft>
                <a:spcPts val="0"/>
              </a:spcAft>
              <a:buSzPts val="1100"/>
              <a:buChar char="▶"/>
              <a:defRPr/>
            </a:lvl8pPr>
            <a:lvl9pPr marL="4114800" lvl="8" indent="-298450" algn="l">
              <a:spcBef>
                <a:spcPts val="500"/>
              </a:spcBef>
              <a:spcAft>
                <a:spcPts val="500"/>
              </a:spcAft>
              <a:buSzPts val="1100"/>
              <a:buChar char="▶"/>
              <a:defRPr/>
            </a:lvl9pPr>
          </a:lstStyle>
          <a:p>
            <a:endParaRPr/>
          </a:p>
        </p:txBody>
      </p:sp>
      <p:sp>
        <p:nvSpPr>
          <p:cNvPr id="177" name="Google Shape;177;p30"/>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8" name="Google Shape;178;p30"/>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9" name="Google Shape;179;p30"/>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6905227" y="2222500"/>
            <a:ext cx="2236393" cy="2406650"/>
            <a:chOff x="9206969" y="2963333"/>
            <a:chExt cx="2981858" cy="3208867"/>
          </a:xfrm>
        </p:grpSpPr>
        <p:cxnSp>
          <p:nvCxnSpPr>
            <p:cNvPr id="52" name="Google Shape;52;p13"/>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53" name="Google Shape;53;p13"/>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54" name="Google Shape;54;p13"/>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55" name="Google Shape;55;p13"/>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56" name="Google Shape;56;p13"/>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57" name="Google Shape;57;p13"/>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Clr>
                <a:schemeClr val="lt1"/>
              </a:buClr>
              <a:buSzPts val="2700"/>
              <a:buFont typeface="Century Gothic"/>
              <a:buNone/>
              <a:defRPr sz="27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8" name="Google Shape;58;p13"/>
          <p:cNvSpPr txBox="1">
            <a:spLocks noGrp="1"/>
          </p:cNvSpPr>
          <p:nvPr>
            <p:ph type="body" idx="1"/>
          </p:nvPr>
        </p:nvSpPr>
        <p:spPr>
          <a:xfrm>
            <a:off x="513159" y="514350"/>
            <a:ext cx="6400800" cy="2711450"/>
          </a:xfrm>
          <a:prstGeom prst="rect">
            <a:avLst/>
          </a:prstGeom>
          <a:noFill/>
          <a:ln>
            <a:noFill/>
          </a:ln>
        </p:spPr>
        <p:txBody>
          <a:bodyPr spcFirstLastPara="1" wrap="square" lIns="68575" tIns="34275" rIns="68575" bIns="34275" anchor="ctr" anchorCtr="0">
            <a:normAutofit/>
          </a:bodyPr>
          <a:lstStyle>
            <a:lvl1pPr marL="457200" marR="0" lvl="0" indent="-304800" algn="l" rtl="0">
              <a:spcBef>
                <a:spcPts val="300"/>
              </a:spcBef>
              <a:spcAft>
                <a:spcPts val="0"/>
              </a:spcAft>
              <a:buClr>
                <a:schemeClr val="lt1"/>
              </a:buClr>
              <a:buSzPts val="1200"/>
              <a:buFont typeface="Noto Sans Symbols"/>
              <a:buChar char="▶"/>
              <a:defRPr sz="1500" b="0" i="0" u="none" strike="noStrike" cap="none">
                <a:solidFill>
                  <a:srgbClr val="0F486F"/>
                </a:solidFill>
                <a:latin typeface="Century Gothic"/>
                <a:ea typeface="Century Gothic"/>
                <a:cs typeface="Century Gothic"/>
                <a:sym typeface="Century Gothic"/>
              </a:defRPr>
            </a:lvl1pPr>
            <a:lvl2pPr marL="914400" marR="0" lvl="1" indent="-298450" algn="l" rtl="0">
              <a:spcBef>
                <a:spcPts val="500"/>
              </a:spcBef>
              <a:spcAft>
                <a:spcPts val="0"/>
              </a:spcAft>
              <a:buClr>
                <a:schemeClr val="lt1"/>
              </a:buClr>
              <a:buSzPts val="1100"/>
              <a:buFont typeface="Noto Sans Symbols"/>
              <a:buChar char="▶"/>
              <a:defRPr sz="1400" b="0" i="0" u="none" strike="noStrike" cap="none">
                <a:solidFill>
                  <a:srgbClr val="0F486F"/>
                </a:solidFill>
                <a:latin typeface="Century Gothic"/>
                <a:ea typeface="Century Gothic"/>
                <a:cs typeface="Century Gothic"/>
                <a:sym typeface="Century Gothic"/>
              </a:defRPr>
            </a:lvl2pPr>
            <a:lvl3pPr marL="1371600" marR="0" lvl="2" indent="-292100" algn="l" rtl="0">
              <a:spcBef>
                <a:spcPts val="500"/>
              </a:spcBef>
              <a:spcAft>
                <a:spcPts val="0"/>
              </a:spcAft>
              <a:buClr>
                <a:schemeClr val="lt1"/>
              </a:buClr>
              <a:buSzPts val="1000"/>
              <a:buFont typeface="Noto Sans Symbols"/>
              <a:buChar char="▶"/>
              <a:defRPr sz="1200" b="0" i="0" u="none" strike="noStrike" cap="none">
                <a:solidFill>
                  <a:srgbClr val="0F486F"/>
                </a:solidFill>
                <a:latin typeface="Century Gothic"/>
                <a:ea typeface="Century Gothic"/>
                <a:cs typeface="Century Gothic"/>
                <a:sym typeface="Century Gothic"/>
              </a:defRPr>
            </a:lvl3pPr>
            <a:lvl4pPr marL="1828800" marR="0" lvl="3" indent="-279400" algn="l" rtl="0">
              <a:spcBef>
                <a:spcPts val="500"/>
              </a:spcBef>
              <a:spcAft>
                <a:spcPts val="0"/>
              </a:spcAft>
              <a:buClr>
                <a:schemeClr val="lt1"/>
              </a:buClr>
              <a:buSzPts val="800"/>
              <a:buFont typeface="Noto Sans Symbols"/>
              <a:buChar char="▶"/>
              <a:defRPr sz="1100" b="0" i="0" u="none" strike="noStrike" cap="none">
                <a:solidFill>
                  <a:srgbClr val="0F486F"/>
                </a:solidFill>
                <a:latin typeface="Century Gothic"/>
                <a:ea typeface="Century Gothic"/>
                <a:cs typeface="Century Gothic"/>
                <a:sym typeface="Century Gothic"/>
              </a:defRPr>
            </a:lvl4pPr>
            <a:lvl5pPr marL="2286000" marR="0" lvl="4" indent="-279400" algn="l" rtl="0">
              <a:spcBef>
                <a:spcPts val="500"/>
              </a:spcBef>
              <a:spcAft>
                <a:spcPts val="0"/>
              </a:spcAft>
              <a:buClr>
                <a:schemeClr val="lt1"/>
              </a:buClr>
              <a:buSzPts val="800"/>
              <a:buFont typeface="Noto Sans Symbols"/>
              <a:buChar char="▶"/>
              <a:defRPr sz="1100" b="0" i="0" u="none" strike="noStrike" cap="none">
                <a:solidFill>
                  <a:srgbClr val="0F486F"/>
                </a:solidFill>
                <a:latin typeface="Century Gothic"/>
                <a:ea typeface="Century Gothic"/>
                <a:cs typeface="Century Gothic"/>
                <a:sym typeface="Century Gothic"/>
              </a:defRPr>
            </a:lvl5pPr>
            <a:lvl6pPr marL="2743200" marR="0" lvl="5" indent="-279400" algn="l" rtl="0">
              <a:spcBef>
                <a:spcPts val="500"/>
              </a:spcBef>
              <a:spcAft>
                <a:spcPts val="0"/>
              </a:spcAft>
              <a:buClr>
                <a:schemeClr val="lt1"/>
              </a:buClr>
              <a:buSzPts val="800"/>
              <a:buFont typeface="Noto Sans Symbols"/>
              <a:buChar char="▶"/>
              <a:defRPr sz="1100" b="0" i="0" u="none" strike="noStrike" cap="none">
                <a:solidFill>
                  <a:srgbClr val="0F486F"/>
                </a:solidFill>
                <a:latin typeface="Century Gothic"/>
                <a:ea typeface="Century Gothic"/>
                <a:cs typeface="Century Gothic"/>
                <a:sym typeface="Century Gothic"/>
              </a:defRPr>
            </a:lvl6pPr>
            <a:lvl7pPr marL="3200400" marR="0" lvl="6" indent="-279400" algn="l" rtl="0">
              <a:spcBef>
                <a:spcPts val="500"/>
              </a:spcBef>
              <a:spcAft>
                <a:spcPts val="0"/>
              </a:spcAft>
              <a:buClr>
                <a:schemeClr val="lt1"/>
              </a:buClr>
              <a:buSzPts val="800"/>
              <a:buFont typeface="Noto Sans Symbols"/>
              <a:buChar char="▶"/>
              <a:defRPr sz="1100" b="0" i="0" u="none" strike="noStrike" cap="none">
                <a:solidFill>
                  <a:srgbClr val="0F486F"/>
                </a:solidFill>
                <a:latin typeface="Century Gothic"/>
                <a:ea typeface="Century Gothic"/>
                <a:cs typeface="Century Gothic"/>
                <a:sym typeface="Century Gothic"/>
              </a:defRPr>
            </a:lvl7pPr>
            <a:lvl8pPr marL="3657600" marR="0" lvl="7" indent="-279400" algn="l" rtl="0">
              <a:spcBef>
                <a:spcPts val="500"/>
              </a:spcBef>
              <a:spcAft>
                <a:spcPts val="0"/>
              </a:spcAft>
              <a:buClr>
                <a:schemeClr val="lt1"/>
              </a:buClr>
              <a:buSzPts val="800"/>
              <a:buFont typeface="Noto Sans Symbols"/>
              <a:buChar char="▶"/>
              <a:defRPr sz="1100" b="0" i="0" u="none" strike="noStrike" cap="none">
                <a:solidFill>
                  <a:srgbClr val="0F486F"/>
                </a:solidFill>
                <a:latin typeface="Century Gothic"/>
                <a:ea typeface="Century Gothic"/>
                <a:cs typeface="Century Gothic"/>
                <a:sym typeface="Century Gothic"/>
              </a:defRPr>
            </a:lvl8pPr>
            <a:lvl9pPr marL="4114800" marR="0" lvl="8" indent="-279400" algn="l" rtl="0">
              <a:spcBef>
                <a:spcPts val="500"/>
              </a:spcBef>
              <a:spcAft>
                <a:spcPts val="500"/>
              </a:spcAft>
              <a:buClr>
                <a:schemeClr val="lt1"/>
              </a:buClr>
              <a:buSzPts val="800"/>
              <a:buFont typeface="Noto Sans Symbols"/>
              <a:buChar char="▶"/>
              <a:defRPr sz="1100" b="0" i="0" u="none" strike="noStrike" cap="none">
                <a:solidFill>
                  <a:srgbClr val="0F486F"/>
                </a:solidFill>
                <a:latin typeface="Century Gothic"/>
                <a:ea typeface="Century Gothic"/>
                <a:cs typeface="Century Gothic"/>
                <a:sym typeface="Century Gothic"/>
              </a:defRPr>
            </a:lvl9pPr>
          </a:lstStyle>
          <a:p>
            <a:endParaRPr/>
          </a:p>
        </p:txBody>
      </p:sp>
      <p:sp>
        <p:nvSpPr>
          <p:cNvPr id="59" name="Google Shape;59;p13"/>
          <p:cNvSpPr txBox="1">
            <a:spLocks noGrp="1"/>
          </p:cNvSpPr>
          <p:nvPr>
            <p:ph type="dt" idx="10"/>
          </p:nvPr>
        </p:nvSpPr>
        <p:spPr>
          <a:xfrm>
            <a:off x="7428309" y="4629150"/>
            <a:ext cx="1200150" cy="273844"/>
          </a:xfrm>
          <a:prstGeom prst="rect">
            <a:avLst/>
          </a:prstGeom>
          <a:noFill/>
          <a:ln>
            <a:noFill/>
          </a:ln>
        </p:spPr>
        <p:txBody>
          <a:bodyPr spcFirstLastPara="1" wrap="square" lIns="68575" tIns="34275" rIns="68575" bIns="34275" anchor="t" anchorCtr="0">
            <a:noAutofit/>
          </a:bodyPr>
          <a:lstStyle>
            <a:lvl1pPr marR="0" lvl="0" algn="r" rtl="0">
              <a:spcBef>
                <a:spcPts val="0"/>
              </a:spcBef>
              <a:spcAft>
                <a:spcPts val="0"/>
              </a:spcAft>
              <a:buSzPts val="1100"/>
              <a:buNone/>
              <a:defRPr sz="8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3"/>
          <p:cNvSpPr txBox="1">
            <a:spLocks noGrp="1"/>
          </p:cNvSpPr>
          <p:nvPr>
            <p:ph type="ftr" idx="11"/>
          </p:nvPr>
        </p:nvSpPr>
        <p:spPr>
          <a:xfrm>
            <a:off x="513159" y="4629150"/>
            <a:ext cx="565785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3"/>
          <p:cNvSpPr txBox="1">
            <a:spLocks noGrp="1"/>
          </p:cNvSpPr>
          <p:nvPr>
            <p:ph type="sldNum" idx="12"/>
          </p:nvPr>
        </p:nvSpPr>
        <p:spPr>
          <a:xfrm>
            <a:off x="7772400" y="4183856"/>
            <a:ext cx="856684" cy="502444"/>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24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24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24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24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24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24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24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24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24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9.jp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2.jpg"/><Relationship Id="rId4" Type="http://schemas.openxmlformats.org/officeDocument/2006/relationships/image" Target="../media/image51.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5.jpg"/><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2.jpg"/></Relationships>
</file>

<file path=ppt/slides/_rels/slide3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7.jp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70.jpeg"/><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79.jpeg"/><Relationship Id="rId4" Type="http://schemas.openxmlformats.org/officeDocument/2006/relationships/image" Target="../media/image7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1" descr="\\Server\data\public\Test pattern.tif"/>
          <p:cNvPicPr preferRelativeResize="0"/>
          <p:nvPr/>
        </p:nvPicPr>
        <p:blipFill rotWithShape="1">
          <a:blip r:embed="rId3">
            <a:alphaModFix/>
          </a:blip>
          <a:srcRect/>
          <a:stretch/>
        </p:blipFill>
        <p:spPr>
          <a:xfrm>
            <a:off x="1143000" y="0"/>
            <a:ext cx="6858000" cy="51446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7213" y="80905"/>
            <a:ext cx="3391332" cy="4310850"/>
          </a:xfrm>
          <a:prstGeom prst="rect">
            <a:avLst/>
          </a:prstGeom>
          <a:noFill/>
          <a:ln>
            <a:noFill/>
          </a:ln>
        </p:spPr>
      </p:pic>
      <p:pic>
        <p:nvPicPr>
          <p:cNvPr id="244" name="Google Shape;244;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57801" y="80904"/>
            <a:ext cx="3262744" cy="4313240"/>
          </a:xfrm>
          <a:prstGeom prst="rect">
            <a:avLst/>
          </a:prstGeom>
          <a:noFill/>
          <a:ln>
            <a:noFill/>
          </a:ln>
        </p:spPr>
      </p:pic>
      <p:sp>
        <p:nvSpPr>
          <p:cNvPr id="245" name="Google Shape;245;p40"/>
          <p:cNvSpPr txBox="1"/>
          <p:nvPr/>
        </p:nvSpPr>
        <p:spPr>
          <a:xfrm>
            <a:off x="2937164" y="4558145"/>
            <a:ext cx="4204855"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High Nutrient Levels in the North of the Patuxent</a:t>
            </a:r>
            <a:endParaRPr sz="14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6019801" y="564356"/>
            <a:ext cx="2126672" cy="3341542"/>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FFFF00"/>
              </a:buClr>
              <a:buSzPts val="2400"/>
              <a:buFont typeface="Arial"/>
              <a:buNone/>
            </a:pPr>
            <a:r>
              <a:rPr lang="en" sz="2400">
                <a:solidFill>
                  <a:srgbClr val="FFFF00"/>
                </a:solidFill>
                <a:latin typeface="Arial"/>
                <a:ea typeface="Arial"/>
                <a:cs typeface="Arial"/>
                <a:sym typeface="Arial"/>
              </a:rPr>
              <a:t>ALGAE BLOOMS</a:t>
            </a:r>
            <a:br>
              <a:rPr lang="en" sz="2400">
                <a:solidFill>
                  <a:srgbClr val="FFFF00"/>
                </a:solidFill>
                <a:latin typeface="Arial"/>
                <a:ea typeface="Arial"/>
                <a:cs typeface="Arial"/>
                <a:sym typeface="Arial"/>
              </a:rPr>
            </a:br>
            <a:r>
              <a:rPr lang="en" sz="2400">
                <a:solidFill>
                  <a:srgbClr val="FFFF00"/>
                </a:solidFill>
                <a:latin typeface="Arial"/>
                <a:ea typeface="Arial"/>
                <a:cs typeface="Arial"/>
                <a:sym typeface="Arial"/>
              </a:rPr>
              <a:t>IN PATUXENT RIVER STATE PARK</a:t>
            </a:r>
            <a:endParaRPr sz="2400">
              <a:solidFill>
                <a:srgbClr val="FFFF00"/>
              </a:solidFill>
              <a:latin typeface="Arial"/>
              <a:ea typeface="Arial"/>
              <a:cs typeface="Arial"/>
              <a:sym typeface="Arial"/>
            </a:endParaRPr>
          </a:p>
        </p:txBody>
      </p:sp>
      <p:pic>
        <p:nvPicPr>
          <p:cNvPr id="251" name="Google Shape;251;p41"/>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26977" y="564356"/>
            <a:ext cx="5154256" cy="38647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5212" y="787981"/>
            <a:ext cx="4094937" cy="3071203"/>
          </a:xfrm>
          <a:prstGeom prst="rect">
            <a:avLst/>
          </a:prstGeom>
          <a:noFill/>
          <a:ln>
            <a:noFill/>
          </a:ln>
        </p:spPr>
      </p:pic>
      <p:pic>
        <p:nvPicPr>
          <p:cNvPr id="258" name="Google Shape;258;p42" descr="Figures D'Elia Boynton v3-2a.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63935" y="787981"/>
            <a:ext cx="4497923" cy="30712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2881" y="257175"/>
            <a:ext cx="4152899" cy="3114674"/>
          </a:xfrm>
          <a:prstGeom prst="rect">
            <a:avLst/>
          </a:prstGeom>
          <a:noFill/>
          <a:ln>
            <a:noFill/>
          </a:ln>
        </p:spPr>
      </p:pic>
      <p:pic>
        <p:nvPicPr>
          <p:cNvPr id="265" name="Google Shape;265;p43"/>
          <p:cNvPicPr preferRelativeResize="0"/>
          <p:nvPr/>
        </p:nvPicPr>
        <p:blipFill rotWithShape="1">
          <a:blip r:embed="rId4">
            <a:alphaModFix/>
          </a:blip>
          <a:srcRect/>
          <a:stretch/>
        </p:blipFill>
        <p:spPr>
          <a:xfrm>
            <a:off x="4435148" y="1514475"/>
            <a:ext cx="4467224" cy="33504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4"/>
          <p:cNvPicPr preferRelativeResize="0"/>
          <p:nvPr/>
        </p:nvPicPr>
        <p:blipFill rotWithShape="1">
          <a:blip r:embed="rId3">
            <a:alphaModFix/>
          </a:blip>
          <a:srcRect/>
          <a:stretch/>
        </p:blipFill>
        <p:spPr>
          <a:xfrm>
            <a:off x="771524" y="257174"/>
            <a:ext cx="7258051" cy="4750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5"/>
          <p:cNvPicPr preferRelativeResize="0"/>
          <p:nvPr/>
        </p:nvPicPr>
        <p:blipFill rotWithShape="1">
          <a:blip r:embed="rId3">
            <a:alphaModFix/>
          </a:blip>
          <a:srcRect/>
          <a:stretch/>
        </p:blipFill>
        <p:spPr>
          <a:xfrm>
            <a:off x="98036" y="493294"/>
            <a:ext cx="9012673" cy="4186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p:nvPr/>
        </p:nvSpPr>
        <p:spPr>
          <a:xfrm>
            <a:off x="2792016" y="220267"/>
            <a:ext cx="3143250" cy="57745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Clr>
                <a:srgbClr val="FFFF00"/>
              </a:buClr>
              <a:buSzPts val="3300"/>
              <a:buFont typeface="Noto Sans Symbols"/>
              <a:buNone/>
            </a:pPr>
            <a:r>
              <a:rPr lang="en" sz="3300" u="sng">
                <a:solidFill>
                  <a:srgbClr val="FFFF00"/>
                </a:solidFill>
                <a:latin typeface="Times New Roman"/>
                <a:ea typeface="Times New Roman"/>
                <a:cs typeface="Times New Roman"/>
                <a:sym typeface="Times New Roman"/>
              </a:rPr>
              <a:t>The Fifth Wall</a:t>
            </a:r>
            <a:endParaRPr sz="1100"/>
          </a:p>
        </p:txBody>
      </p:sp>
      <p:pic>
        <p:nvPicPr>
          <p:cNvPr id="282" name="Google Shape;282;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85900" y="914401"/>
            <a:ext cx="6172200" cy="40897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p:nvPr/>
        </p:nvSpPr>
        <p:spPr>
          <a:xfrm>
            <a:off x="5839064" y="3247250"/>
            <a:ext cx="172419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Tracy McCurty, Esq</a:t>
            </a:r>
            <a:endParaRPr sz="1400" b="1">
              <a:solidFill>
                <a:srgbClr val="FFFF00"/>
              </a:solidFill>
              <a:latin typeface="Century Gothic"/>
              <a:ea typeface="Century Gothic"/>
              <a:cs typeface="Century Gothic"/>
              <a:sym typeface="Century Gothic"/>
            </a:endParaRPr>
          </a:p>
        </p:txBody>
      </p:sp>
      <p:sp>
        <p:nvSpPr>
          <p:cNvPr id="288" name="Google Shape;288;p47"/>
          <p:cNvSpPr txBox="1"/>
          <p:nvPr/>
        </p:nvSpPr>
        <p:spPr>
          <a:xfrm>
            <a:off x="4033683" y="4233764"/>
            <a:ext cx="111441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Will Biddle</a:t>
            </a:r>
            <a:endParaRPr sz="1400" b="1">
              <a:solidFill>
                <a:srgbClr val="FFFF00"/>
              </a:solidFill>
              <a:latin typeface="Century Gothic"/>
              <a:ea typeface="Century Gothic"/>
              <a:cs typeface="Century Gothic"/>
              <a:sym typeface="Century Gothic"/>
            </a:endParaRPr>
          </a:p>
        </p:txBody>
      </p:sp>
      <p:sp>
        <p:nvSpPr>
          <p:cNvPr id="289" name="Google Shape;289;p47"/>
          <p:cNvSpPr txBox="1"/>
          <p:nvPr/>
        </p:nvSpPr>
        <p:spPr>
          <a:xfrm>
            <a:off x="1703333" y="4542093"/>
            <a:ext cx="2259729" cy="27976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Dr. Barbara Sollner-Webb</a:t>
            </a:r>
            <a:endParaRPr sz="1400" b="1">
              <a:solidFill>
                <a:srgbClr val="FFFF00"/>
              </a:solidFill>
              <a:latin typeface="Century Gothic"/>
              <a:ea typeface="Century Gothic"/>
              <a:cs typeface="Century Gothic"/>
              <a:sym typeface="Century Gothic"/>
            </a:endParaRPr>
          </a:p>
        </p:txBody>
      </p:sp>
      <p:sp>
        <p:nvSpPr>
          <p:cNvPr id="290" name="Google Shape;290;p47"/>
          <p:cNvSpPr txBox="1"/>
          <p:nvPr/>
        </p:nvSpPr>
        <p:spPr>
          <a:xfrm>
            <a:off x="1816847" y="2970251"/>
            <a:ext cx="1668841"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Dr. Sacoby Wilson</a:t>
            </a:r>
            <a:endParaRPr sz="1400" b="1">
              <a:solidFill>
                <a:srgbClr val="FFFF00"/>
              </a:solidFill>
              <a:latin typeface="Century Gothic"/>
              <a:ea typeface="Century Gothic"/>
              <a:cs typeface="Century Gothic"/>
              <a:sym typeface="Century Gothic"/>
            </a:endParaRPr>
          </a:p>
        </p:txBody>
      </p:sp>
      <p:sp>
        <p:nvSpPr>
          <p:cNvPr id="291" name="Google Shape;291;p47"/>
          <p:cNvSpPr txBox="1"/>
          <p:nvPr/>
        </p:nvSpPr>
        <p:spPr>
          <a:xfrm>
            <a:off x="1535831" y="1733298"/>
            <a:ext cx="1405069"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Richard Dolesh</a:t>
            </a:r>
            <a:endParaRPr sz="1400" b="1">
              <a:solidFill>
                <a:srgbClr val="FFFF00"/>
              </a:solidFill>
              <a:latin typeface="Century Gothic"/>
              <a:ea typeface="Century Gothic"/>
              <a:cs typeface="Century Gothic"/>
              <a:sym typeface="Century Gothic"/>
            </a:endParaRPr>
          </a:p>
        </p:txBody>
      </p:sp>
      <p:sp>
        <p:nvSpPr>
          <p:cNvPr id="292" name="Google Shape;292;p47"/>
          <p:cNvSpPr txBox="1"/>
          <p:nvPr/>
        </p:nvSpPr>
        <p:spPr>
          <a:xfrm>
            <a:off x="3963062" y="2297647"/>
            <a:ext cx="1156193"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Rabiah Nur</a:t>
            </a:r>
            <a:endParaRPr sz="1400" b="1">
              <a:solidFill>
                <a:srgbClr val="FFFF00"/>
              </a:solidFill>
              <a:latin typeface="Century Gothic"/>
              <a:ea typeface="Century Gothic"/>
              <a:cs typeface="Century Gothic"/>
              <a:sym typeface="Century Gothic"/>
            </a:endParaRPr>
          </a:p>
        </p:txBody>
      </p:sp>
      <p:sp>
        <p:nvSpPr>
          <p:cNvPr id="293" name="Google Shape;293;p47"/>
          <p:cNvSpPr txBox="1"/>
          <p:nvPr/>
        </p:nvSpPr>
        <p:spPr>
          <a:xfrm>
            <a:off x="5743733" y="1725211"/>
            <a:ext cx="1928553"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Vernice Miller-Travis</a:t>
            </a:r>
            <a:endParaRPr sz="1400" b="1">
              <a:solidFill>
                <a:srgbClr val="FFFF00"/>
              </a:solidFill>
              <a:latin typeface="Century Gothic"/>
              <a:ea typeface="Century Gothic"/>
              <a:cs typeface="Century Gothic"/>
              <a:sym typeface="Century Gothic"/>
            </a:endParaRPr>
          </a:p>
        </p:txBody>
      </p:sp>
      <p:sp>
        <p:nvSpPr>
          <p:cNvPr id="294" name="Google Shape;294;p47"/>
          <p:cNvSpPr txBox="1"/>
          <p:nvPr/>
        </p:nvSpPr>
        <p:spPr>
          <a:xfrm>
            <a:off x="6191348" y="4596525"/>
            <a:ext cx="1371913"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rgbClr val="FFFF00"/>
                </a:solidFill>
                <a:latin typeface="Century Gothic"/>
                <a:ea typeface="Century Gothic"/>
                <a:cs typeface="Century Gothic"/>
                <a:sym typeface="Century Gothic"/>
              </a:rPr>
              <a:t>Dr. Henry Cole</a:t>
            </a:r>
            <a:endParaRPr sz="1400" b="1">
              <a:solidFill>
                <a:srgbClr val="FFFF00"/>
              </a:solidFill>
              <a:latin typeface="Century Gothic"/>
              <a:ea typeface="Century Gothic"/>
              <a:cs typeface="Century Gothic"/>
              <a:sym typeface="Century Gothic"/>
            </a:endParaRPr>
          </a:p>
        </p:txBody>
      </p:sp>
      <p:pic>
        <p:nvPicPr>
          <p:cNvPr id="295" name="Google Shape;295;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09388" y="731749"/>
            <a:ext cx="1205659" cy="1205659"/>
          </a:xfrm>
          <a:prstGeom prst="rect">
            <a:avLst/>
          </a:prstGeom>
          <a:noFill/>
          <a:ln>
            <a:noFill/>
          </a:ln>
        </p:spPr>
      </p:pic>
      <p:pic>
        <p:nvPicPr>
          <p:cNvPr id="296" name="Google Shape;296;p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92180" y="2205609"/>
            <a:ext cx="1240073" cy="1240073"/>
          </a:xfrm>
          <a:prstGeom prst="rect">
            <a:avLst/>
          </a:prstGeom>
          <a:noFill/>
          <a:ln>
            <a:noFill/>
          </a:ln>
        </p:spPr>
      </p:pic>
      <p:pic>
        <p:nvPicPr>
          <p:cNvPr id="297" name="Google Shape;297;p4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880" y="627890"/>
            <a:ext cx="1011951" cy="1337474"/>
          </a:xfrm>
          <a:prstGeom prst="rect">
            <a:avLst/>
          </a:prstGeom>
          <a:noFill/>
          <a:ln>
            <a:noFill/>
          </a:ln>
        </p:spPr>
      </p:pic>
      <p:pic>
        <p:nvPicPr>
          <p:cNvPr id="298" name="Google Shape;298;p4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0210" y="2150054"/>
            <a:ext cx="1587719" cy="1057818"/>
          </a:xfrm>
          <a:prstGeom prst="rect">
            <a:avLst/>
          </a:prstGeom>
          <a:noFill/>
          <a:ln>
            <a:noFill/>
          </a:ln>
        </p:spPr>
      </p:pic>
      <p:pic>
        <p:nvPicPr>
          <p:cNvPr id="299" name="Google Shape;299;p4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69622" y="3486129"/>
            <a:ext cx="1248896" cy="1248896"/>
          </a:xfrm>
          <a:prstGeom prst="rect">
            <a:avLst/>
          </a:prstGeom>
          <a:noFill/>
          <a:ln>
            <a:noFill/>
          </a:ln>
        </p:spPr>
      </p:pic>
      <p:sp>
        <p:nvSpPr>
          <p:cNvPr id="300" name="Google Shape;300;p47"/>
          <p:cNvSpPr txBox="1"/>
          <p:nvPr/>
        </p:nvSpPr>
        <p:spPr>
          <a:xfrm>
            <a:off x="1410031" y="113869"/>
            <a:ext cx="6262256"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a:solidFill>
                  <a:srgbClr val="FFFF00"/>
                </a:solidFill>
                <a:latin typeface="Century Gothic"/>
                <a:ea typeface="Century Gothic"/>
                <a:cs typeface="Century Gothic"/>
                <a:sym typeface="Century Gothic"/>
              </a:rPr>
              <a:t>Patuxent Riverkeeper, Board of Directors</a:t>
            </a:r>
            <a:endParaRPr sz="2400" b="1">
              <a:solidFill>
                <a:srgbClr val="FFFF00"/>
              </a:solidFill>
              <a:latin typeface="Century Gothic"/>
              <a:ea typeface="Century Gothic"/>
              <a:cs typeface="Century Gothic"/>
              <a:sym typeface="Century Gothic"/>
            </a:endParaRPr>
          </a:p>
        </p:txBody>
      </p:sp>
      <p:pic>
        <p:nvPicPr>
          <p:cNvPr id="301" name="Google Shape;301;p4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563262" y="3713882"/>
            <a:ext cx="1259042" cy="1134692"/>
          </a:xfrm>
          <a:prstGeom prst="rect">
            <a:avLst/>
          </a:prstGeom>
          <a:noFill/>
          <a:ln>
            <a:noFill/>
          </a:ln>
        </p:spPr>
      </p:pic>
      <p:pic>
        <p:nvPicPr>
          <p:cNvPr id="302" name="Google Shape;302;p4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776240" y="731750"/>
            <a:ext cx="1475275" cy="1580652"/>
          </a:xfrm>
          <a:prstGeom prst="rect">
            <a:avLst/>
          </a:prstGeom>
          <a:noFill/>
          <a:ln>
            <a:noFill/>
          </a:ln>
        </p:spPr>
      </p:pic>
      <p:pic>
        <p:nvPicPr>
          <p:cNvPr id="303" name="Google Shape;303;p4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840286" y="2650921"/>
            <a:ext cx="1312820" cy="15515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07"/>
        <p:cNvGrpSpPr/>
        <p:nvPr/>
      </p:nvGrpSpPr>
      <p:grpSpPr>
        <a:xfrm>
          <a:off x="0" y="0"/>
          <a:ext cx="0" cy="0"/>
          <a:chOff x="0" y="0"/>
          <a:chExt cx="0" cy="0"/>
        </a:xfrm>
      </p:grpSpPr>
      <p:pic>
        <p:nvPicPr>
          <p:cNvPr id="308" name="Google Shape;308;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6260" y="259053"/>
            <a:ext cx="3402280" cy="4402951"/>
          </a:xfrm>
          <a:prstGeom prst="rect">
            <a:avLst/>
          </a:prstGeom>
          <a:noFill/>
          <a:ln>
            <a:noFill/>
          </a:ln>
        </p:spPr>
      </p:pic>
      <p:pic>
        <p:nvPicPr>
          <p:cNvPr id="309" name="Google Shape;309;p48"/>
          <p:cNvPicPr preferRelativeResize="0"/>
          <p:nvPr/>
        </p:nvPicPr>
        <p:blipFill rotWithShape="1">
          <a:blip r:embed="rId4">
            <a:alphaModFix/>
          </a:blip>
          <a:srcRect/>
          <a:stretch/>
        </p:blipFill>
        <p:spPr>
          <a:xfrm>
            <a:off x="3896529" y="741266"/>
            <a:ext cx="2562225" cy="3438525"/>
          </a:xfrm>
          <a:prstGeom prst="rect">
            <a:avLst/>
          </a:prstGeom>
          <a:noFill/>
          <a:ln>
            <a:noFill/>
          </a:ln>
        </p:spPr>
      </p:pic>
      <p:sp>
        <p:nvSpPr>
          <p:cNvPr id="310" name="Google Shape;310;p48"/>
          <p:cNvSpPr txBox="1"/>
          <p:nvPr/>
        </p:nvSpPr>
        <p:spPr>
          <a:xfrm>
            <a:off x="6768935" y="1327067"/>
            <a:ext cx="1897083" cy="256224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i="1">
                <a:solidFill>
                  <a:schemeClr val="lt1"/>
                </a:solidFill>
                <a:latin typeface="Century Gothic"/>
                <a:ea typeface="Century Gothic"/>
                <a:cs typeface="Century Gothic"/>
                <a:sym typeface="Century Gothic"/>
              </a:rPr>
              <a:t>In 2015 a Student team from University of Maryland collaborated with Patuxent Riverkeeper and local citizens to survey, research and write a Public Health Assessment that details some of the health burdens facing the community.  </a:t>
            </a:r>
            <a:endParaRPr sz="1400" i="1">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15"/>
        <p:cNvGrpSpPr/>
        <p:nvPr/>
      </p:nvGrpSpPr>
      <p:grpSpPr>
        <a:xfrm>
          <a:off x="0" y="0"/>
          <a:ext cx="0" cy="0"/>
          <a:chOff x="0" y="0"/>
          <a:chExt cx="0" cy="0"/>
        </a:xfrm>
      </p:grpSpPr>
      <p:pic>
        <p:nvPicPr>
          <p:cNvPr id="316" name="Google Shape;316;p49"/>
          <p:cNvPicPr preferRelativeResize="0"/>
          <p:nvPr/>
        </p:nvPicPr>
        <p:blipFill rotWithShape="1">
          <a:blip r:embed="rId3">
            <a:alphaModFix/>
          </a:blip>
          <a:srcRect/>
          <a:stretch/>
        </p:blipFill>
        <p:spPr>
          <a:xfrm>
            <a:off x="2956955" y="110863"/>
            <a:ext cx="6099650" cy="4954241"/>
          </a:xfrm>
          <a:prstGeom prst="rect">
            <a:avLst/>
          </a:prstGeom>
          <a:noFill/>
          <a:ln>
            <a:noFill/>
          </a:ln>
        </p:spPr>
      </p:pic>
      <p:pic>
        <p:nvPicPr>
          <p:cNvPr id="317" name="Google Shape;317;p49" descr="IMG_318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8973" y="409699"/>
            <a:ext cx="2464871" cy="1643247"/>
          </a:xfrm>
          <a:prstGeom prst="rect">
            <a:avLst/>
          </a:prstGeom>
          <a:noFill/>
          <a:ln>
            <a:noFill/>
          </a:ln>
        </p:spPr>
      </p:pic>
      <p:sp>
        <p:nvSpPr>
          <p:cNvPr id="318" name="Google Shape;318;p49"/>
          <p:cNvSpPr txBox="1"/>
          <p:nvPr/>
        </p:nvSpPr>
        <p:spPr>
          <a:xfrm>
            <a:off x="295400" y="2903516"/>
            <a:ext cx="2398443" cy="99257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i="1">
                <a:solidFill>
                  <a:schemeClr val="lt1"/>
                </a:solidFill>
                <a:latin typeface="Century Gothic"/>
                <a:ea typeface="Century Gothic"/>
                <a:cs typeface="Century Gothic"/>
                <a:sym typeface="Century Gothic"/>
              </a:rPr>
              <a:t>Multiple waste water treatment packet plants are in the area of Lothian. Nearly all have compliance, reporting and violation issues and problems…</a:t>
            </a:r>
            <a:endParaRPr sz="1400" i="1">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640618" y="295769"/>
            <a:ext cx="4827078" cy="1125707"/>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chemeClr val="lt1"/>
              </a:buClr>
              <a:buSzPct val="100000"/>
              <a:buFont typeface="Times New Roman"/>
              <a:buNone/>
            </a:pPr>
            <a:r>
              <a:rPr lang="en">
                <a:latin typeface="Times New Roman"/>
                <a:ea typeface="Times New Roman"/>
                <a:cs typeface="Times New Roman"/>
                <a:sym typeface="Times New Roman"/>
              </a:rPr>
              <a:t>FRED TUTMAN</a:t>
            </a:r>
            <a:br>
              <a:rPr lang="en">
                <a:latin typeface="Times New Roman"/>
                <a:ea typeface="Times New Roman"/>
                <a:cs typeface="Times New Roman"/>
                <a:sym typeface="Times New Roman"/>
              </a:rPr>
            </a:br>
            <a:r>
              <a:rPr lang="en">
                <a:latin typeface="Times New Roman"/>
                <a:ea typeface="Times New Roman"/>
                <a:cs typeface="Times New Roman"/>
                <a:sym typeface="Times New Roman"/>
              </a:rPr>
              <a:t>FRED@PAXRIVERKEEPER.ORG</a:t>
            </a:r>
            <a:endParaRPr>
              <a:latin typeface="Times New Roman"/>
              <a:ea typeface="Times New Roman"/>
              <a:cs typeface="Times New Roman"/>
              <a:sym typeface="Times New Roman"/>
            </a:endParaRPr>
          </a:p>
        </p:txBody>
      </p:sp>
      <p:pic>
        <p:nvPicPr>
          <p:cNvPr id="191" name="Google Shape;191;p3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5797501" y="184270"/>
            <a:ext cx="2762530" cy="4665380"/>
          </a:xfrm>
          <a:prstGeom prst="rect">
            <a:avLst/>
          </a:prstGeom>
          <a:noFill/>
          <a:ln>
            <a:noFill/>
          </a:ln>
        </p:spPr>
      </p:pic>
      <p:pic>
        <p:nvPicPr>
          <p:cNvPr id="192" name="Google Shape;192;p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92184" y="1771649"/>
            <a:ext cx="3753569" cy="28151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700"/>
              <a:buFont typeface="Century Gothic"/>
              <a:buNone/>
            </a:pPr>
            <a:endParaRPr/>
          </a:p>
        </p:txBody>
      </p:sp>
      <p:pic>
        <p:nvPicPr>
          <p:cNvPr id="324" name="Google Shape;324;p50"/>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728662" y="115046"/>
            <a:ext cx="7860583" cy="46212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31031" y="214908"/>
            <a:ext cx="3346848" cy="2259297"/>
          </a:xfrm>
          <a:prstGeom prst="rect">
            <a:avLst/>
          </a:prstGeom>
          <a:noFill/>
          <a:ln>
            <a:noFill/>
          </a:ln>
        </p:spPr>
      </p:pic>
      <p:pic>
        <p:nvPicPr>
          <p:cNvPr id="330" name="Google Shape;330;p51" descr="C:\Documents and Settings\Owner\Desktop\eagle Harbor 057.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77789" y="2758482"/>
            <a:ext cx="3452836" cy="2301890"/>
          </a:xfrm>
          <a:prstGeom prst="rect">
            <a:avLst/>
          </a:prstGeom>
          <a:noFill/>
          <a:ln>
            <a:noFill/>
          </a:ln>
        </p:spPr>
      </p:pic>
      <p:pic>
        <p:nvPicPr>
          <p:cNvPr id="331" name="Google Shape;331;p5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71956" y="214908"/>
            <a:ext cx="4789997" cy="3194032"/>
          </a:xfrm>
          <a:prstGeom prst="rect">
            <a:avLst/>
          </a:prstGeom>
          <a:noFill/>
          <a:ln>
            <a:noFill/>
          </a:ln>
        </p:spPr>
      </p:pic>
      <p:sp>
        <p:nvSpPr>
          <p:cNvPr id="332" name="Google Shape;332;p51"/>
          <p:cNvSpPr txBox="1"/>
          <p:nvPr/>
        </p:nvSpPr>
        <p:spPr>
          <a:xfrm>
            <a:off x="713509" y="3733800"/>
            <a:ext cx="3325091"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Chalk Point Power Generating Station</a:t>
            </a:r>
            <a:endParaRPr sz="1400">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2956" y="677536"/>
            <a:ext cx="4501267" cy="3000845"/>
          </a:xfrm>
          <a:prstGeom prst="rect">
            <a:avLst/>
          </a:prstGeom>
          <a:noFill/>
          <a:ln>
            <a:noFill/>
          </a:ln>
        </p:spPr>
      </p:pic>
      <p:pic>
        <p:nvPicPr>
          <p:cNvPr id="338" name="Google Shape;338;p5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68800" y="677536"/>
            <a:ext cx="4001127" cy="3000845"/>
          </a:xfrm>
          <a:prstGeom prst="rect">
            <a:avLst/>
          </a:prstGeom>
          <a:noFill/>
          <a:ln>
            <a:noFill/>
          </a:ln>
        </p:spPr>
      </p:pic>
      <p:sp>
        <p:nvSpPr>
          <p:cNvPr id="339" name="Google Shape;339;p52"/>
          <p:cNvSpPr txBox="1"/>
          <p:nvPr/>
        </p:nvSpPr>
        <p:spPr>
          <a:xfrm>
            <a:off x="3286125" y="3810000"/>
            <a:ext cx="2114550"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700">
                <a:solidFill>
                  <a:srgbClr val="FFFF00"/>
                </a:solidFill>
                <a:latin typeface="Times New Roman"/>
                <a:ea typeface="Times New Roman"/>
                <a:cs typeface="Times New Roman"/>
                <a:sym typeface="Times New Roman"/>
              </a:rPr>
              <a:t>PFAS/PFOS</a:t>
            </a:r>
            <a:endParaRPr sz="2700">
              <a:solidFill>
                <a:srgbClr val="FFFF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3"/>
          <p:cNvSpPr txBox="1">
            <a:spLocks noGrp="1"/>
          </p:cNvSpPr>
          <p:nvPr>
            <p:ph type="ctrTitle"/>
          </p:nvPr>
        </p:nvSpPr>
        <p:spPr>
          <a:xfrm>
            <a:off x="1459706" y="1028700"/>
            <a:ext cx="6172200" cy="137160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3600"/>
              <a:buFont typeface="Century Gothic"/>
              <a:buNone/>
            </a:pPr>
            <a:endParaRPr/>
          </a:p>
        </p:txBody>
      </p:sp>
      <p:sp>
        <p:nvSpPr>
          <p:cNvPr id="345" name="Google Shape;345;p53"/>
          <p:cNvSpPr txBox="1">
            <a:spLocks noGrp="1"/>
          </p:cNvSpPr>
          <p:nvPr>
            <p:ph type="subTitle" idx="1"/>
          </p:nvPr>
        </p:nvSpPr>
        <p:spPr>
          <a:xfrm>
            <a:off x="2171700" y="2499122"/>
            <a:ext cx="4800600" cy="131445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SzPts val="1300"/>
              <a:buNone/>
            </a:pPr>
            <a:endParaRPr/>
          </a:p>
        </p:txBody>
      </p:sp>
      <p:pic>
        <p:nvPicPr>
          <p:cNvPr id="346" name="Google Shape;346;p53" descr="IMG_0159.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63437" y="220894"/>
            <a:ext cx="5839690" cy="4073062"/>
          </a:xfrm>
          <a:prstGeom prst="rect">
            <a:avLst/>
          </a:prstGeom>
          <a:noFill/>
          <a:ln>
            <a:noFill/>
          </a:ln>
        </p:spPr>
      </p:pic>
      <p:pic>
        <p:nvPicPr>
          <p:cNvPr id="347" name="Google Shape;347;p53" descr="IMG_0193.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4662" y="28575"/>
            <a:ext cx="3009900" cy="2228850"/>
          </a:xfrm>
          <a:prstGeom prst="rect">
            <a:avLst/>
          </a:prstGeom>
          <a:noFill/>
          <a:ln>
            <a:noFill/>
          </a:ln>
        </p:spPr>
      </p:pic>
      <p:pic>
        <p:nvPicPr>
          <p:cNvPr id="348" name="Google Shape;348;p53" descr="IMG_0196.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85719" y="20241"/>
            <a:ext cx="2911078" cy="2237184"/>
          </a:xfrm>
          <a:prstGeom prst="rect">
            <a:avLst/>
          </a:prstGeom>
          <a:noFill/>
          <a:ln>
            <a:noFill/>
          </a:ln>
        </p:spPr>
      </p:pic>
      <p:sp>
        <p:nvSpPr>
          <p:cNvPr id="349" name="Google Shape;349;p53"/>
          <p:cNvSpPr txBox="1"/>
          <p:nvPr/>
        </p:nvSpPr>
        <p:spPr>
          <a:xfrm>
            <a:off x="2290979" y="4557193"/>
            <a:ext cx="4809475" cy="3924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a:solidFill>
                  <a:srgbClr val="FFFF00"/>
                </a:solidFill>
                <a:latin typeface="Century Gothic"/>
                <a:ea typeface="Century Gothic"/>
                <a:cs typeface="Century Gothic"/>
                <a:sym typeface="Century Gothic"/>
              </a:rPr>
              <a:t>Intensive Growth in BRAC Areas</a:t>
            </a:r>
            <a:endParaRPr sz="2100" b="1">
              <a:solidFill>
                <a:srgbClr val="FFFF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53"/>
        <p:cNvGrpSpPr/>
        <p:nvPr/>
      </p:nvGrpSpPr>
      <p:grpSpPr>
        <a:xfrm>
          <a:off x="0" y="0"/>
          <a:ext cx="0" cy="0"/>
          <a:chOff x="0" y="0"/>
          <a:chExt cx="0" cy="0"/>
        </a:xfrm>
      </p:grpSpPr>
      <p:pic>
        <p:nvPicPr>
          <p:cNvPr id="354" name="Google Shape;354;p5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7982" y="268350"/>
            <a:ext cx="3294784" cy="2532865"/>
          </a:xfrm>
          <a:prstGeom prst="rect">
            <a:avLst/>
          </a:prstGeom>
          <a:noFill/>
          <a:ln>
            <a:noFill/>
          </a:ln>
        </p:spPr>
      </p:pic>
      <p:pic>
        <p:nvPicPr>
          <p:cNvPr id="355" name="Google Shape;355;p5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4553" y="325582"/>
            <a:ext cx="4035938" cy="2266040"/>
          </a:xfrm>
          <a:prstGeom prst="rect">
            <a:avLst/>
          </a:prstGeom>
          <a:noFill/>
          <a:ln>
            <a:noFill/>
          </a:ln>
        </p:spPr>
      </p:pic>
      <p:pic>
        <p:nvPicPr>
          <p:cNvPr id="356" name="Google Shape;356;p5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898072" y="2348429"/>
            <a:ext cx="4793673" cy="25743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61"/>
        <p:cNvGrpSpPr/>
        <p:nvPr/>
      </p:nvGrpSpPr>
      <p:grpSpPr>
        <a:xfrm>
          <a:off x="0" y="0"/>
          <a:ext cx="0" cy="0"/>
          <a:chOff x="0" y="0"/>
          <a:chExt cx="0" cy="0"/>
        </a:xfrm>
      </p:grpSpPr>
      <p:sp>
        <p:nvSpPr>
          <p:cNvPr id="362" name="Google Shape;362;p55"/>
          <p:cNvSpPr txBox="1">
            <a:spLocks noGrp="1"/>
          </p:cNvSpPr>
          <p:nvPr>
            <p:ph type="body" idx="1"/>
          </p:nvPr>
        </p:nvSpPr>
        <p:spPr>
          <a:xfrm>
            <a:off x="1440953" y="1388490"/>
            <a:ext cx="6505158" cy="3440132"/>
          </a:xfrm>
          <a:prstGeom prst="rect">
            <a:avLst/>
          </a:prstGeom>
          <a:noFill/>
          <a:ln>
            <a:noFill/>
          </a:ln>
        </p:spPr>
        <p:txBody>
          <a:bodyPr spcFirstLastPara="1" wrap="square" lIns="68575" tIns="34275" rIns="68575" bIns="34275" anchor="ctr" anchorCtr="0">
            <a:normAutofit lnSpcReduction="10000"/>
          </a:bodyPr>
          <a:lstStyle/>
          <a:p>
            <a:pPr marL="215900" lvl="0" indent="-215900" algn="l" rtl="0">
              <a:spcBef>
                <a:spcPts val="0"/>
              </a:spcBef>
              <a:spcAft>
                <a:spcPts val="0"/>
              </a:spcAft>
              <a:buSzPts val="1600"/>
              <a:buChar char="▶"/>
            </a:pPr>
            <a:r>
              <a:rPr lang="en" sz="2000">
                <a:solidFill>
                  <a:srgbClr val="FFFF00"/>
                </a:solidFill>
                <a:latin typeface="Times New Roman"/>
                <a:ea typeface="Times New Roman"/>
                <a:cs typeface="Times New Roman"/>
                <a:sym typeface="Times New Roman"/>
              </a:rPr>
              <a:t>Set a deadline and stick to it</a:t>
            </a:r>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Create a plausible plan for conservation and implement it</a:t>
            </a:r>
            <a:endParaRPr sz="2000">
              <a:solidFill>
                <a:srgbClr val="FFFF00"/>
              </a:solidFill>
              <a:latin typeface="Times New Roman"/>
              <a:ea typeface="Times New Roman"/>
              <a:cs typeface="Times New Roman"/>
              <a:sym typeface="Times New Roman"/>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Deeply regulate discharge polluters</a:t>
            </a:r>
            <a:endParaRPr sz="2000">
              <a:solidFill>
                <a:srgbClr val="FFFF00"/>
              </a:solidFill>
              <a:latin typeface="Times New Roman"/>
              <a:ea typeface="Times New Roman"/>
              <a:cs typeface="Times New Roman"/>
              <a:sym typeface="Times New Roman"/>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Regulate polluting facilities into upgrades</a:t>
            </a:r>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Intensify enforcement actions</a:t>
            </a:r>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Set firm pollution limits </a:t>
            </a:r>
            <a:endParaRPr sz="2000">
              <a:solidFill>
                <a:srgbClr val="FFFF00"/>
              </a:solidFill>
              <a:latin typeface="Times New Roman"/>
              <a:ea typeface="Times New Roman"/>
              <a:cs typeface="Times New Roman"/>
              <a:sym typeface="Times New Roman"/>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Raise fines for persistent violators</a:t>
            </a:r>
            <a:endParaRPr/>
          </a:p>
          <a:p>
            <a:pPr marL="215900" lvl="0" indent="-215900" algn="l" rtl="0">
              <a:spcBef>
                <a:spcPts val="800"/>
              </a:spcBef>
              <a:spcAft>
                <a:spcPts val="0"/>
              </a:spcAft>
              <a:buSzPts val="1600"/>
              <a:buChar char="▶"/>
            </a:pPr>
            <a:r>
              <a:rPr lang="en" sz="2000">
                <a:solidFill>
                  <a:srgbClr val="FFFF00"/>
                </a:solidFill>
                <a:latin typeface="Times New Roman"/>
                <a:ea typeface="Times New Roman"/>
                <a:cs typeface="Times New Roman"/>
                <a:sym typeface="Times New Roman"/>
              </a:rPr>
              <a:t>Mentor and promote citizen activism to attack local pollution</a:t>
            </a:r>
            <a:endParaRPr/>
          </a:p>
          <a:p>
            <a:pPr marL="215900" lvl="0" indent="-139700" algn="l" rtl="0">
              <a:spcBef>
                <a:spcPts val="800"/>
              </a:spcBef>
              <a:spcAft>
                <a:spcPts val="0"/>
              </a:spcAft>
              <a:buSzPts val="1200"/>
              <a:buNone/>
            </a:pPr>
            <a:endParaRPr/>
          </a:p>
        </p:txBody>
      </p:sp>
      <p:sp>
        <p:nvSpPr>
          <p:cNvPr id="363" name="Google Shape;363;p55"/>
          <p:cNvSpPr txBox="1"/>
          <p:nvPr/>
        </p:nvSpPr>
        <p:spPr>
          <a:xfrm>
            <a:off x="2454717" y="262096"/>
            <a:ext cx="4141520" cy="99257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a:solidFill>
                  <a:srgbClr val="FFFF00"/>
                </a:solidFill>
                <a:latin typeface="Times New Roman"/>
                <a:ea typeface="Times New Roman"/>
                <a:cs typeface="Times New Roman"/>
                <a:sym typeface="Times New Roman"/>
              </a:rPr>
              <a:t>TO REALLY CLEAN UP THESE WATERS..</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67"/>
        <p:cNvGrpSpPr/>
        <p:nvPr/>
      </p:nvGrpSpPr>
      <p:grpSpPr>
        <a:xfrm>
          <a:off x="0" y="0"/>
          <a:ext cx="0" cy="0"/>
          <a:chOff x="0" y="0"/>
          <a:chExt cx="0" cy="0"/>
        </a:xfrm>
      </p:grpSpPr>
      <p:sp>
        <p:nvSpPr>
          <p:cNvPr id="368" name="Google Shape;368;p56"/>
          <p:cNvSpPr txBox="1"/>
          <p:nvPr/>
        </p:nvSpPr>
        <p:spPr>
          <a:xfrm>
            <a:off x="1302328" y="443344"/>
            <a:ext cx="6654512" cy="4253345"/>
          </a:xfrm>
          <a:prstGeom prst="rect">
            <a:avLst/>
          </a:prstGeom>
          <a:noFill/>
          <a:ln>
            <a:noFill/>
          </a:ln>
        </p:spPr>
        <p:txBody>
          <a:bodyPr spcFirstLastPara="1" wrap="square" lIns="68575" tIns="34275" rIns="68575" bIns="34275" anchor="t" anchorCtr="0">
            <a:spAutoFit/>
          </a:bodyPr>
          <a:lstStyle/>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Advocacy &amp; Mentoring</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Outreach </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Clearinghouse</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Water monitoring and citizen science</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Litigation</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State Policy change </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Visitor’s Center &amp; Water Trail</a:t>
            </a:r>
            <a:endParaRPr sz="1100"/>
          </a:p>
          <a:p>
            <a:pPr marL="431800" marR="0" lvl="0" indent="-431800" algn="l" rtl="0">
              <a:spcBef>
                <a:spcPts val="0"/>
              </a:spcBef>
              <a:spcAft>
                <a:spcPts val="0"/>
              </a:spcAft>
              <a:buClr>
                <a:srgbClr val="FFFF00"/>
              </a:buClr>
              <a:buSzPts val="3000"/>
              <a:buFont typeface="Arial"/>
              <a:buChar char="•"/>
            </a:pPr>
            <a:r>
              <a:rPr lang="en" sz="3000">
                <a:solidFill>
                  <a:srgbClr val="FFFF00"/>
                </a:solidFill>
                <a:latin typeface="Century Gothic"/>
                <a:ea typeface="Century Gothic"/>
                <a:cs typeface="Century Gothic"/>
                <a:sym typeface="Century Gothic"/>
              </a:rPr>
              <a:t>Practical collaborations</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7" descr="DJI_01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77"/>
        <p:cNvGrpSpPr/>
        <p:nvPr/>
      </p:nvGrpSpPr>
      <p:grpSpPr>
        <a:xfrm>
          <a:off x="0" y="0"/>
          <a:ext cx="0" cy="0"/>
          <a:chOff x="0" y="0"/>
          <a:chExt cx="0" cy="0"/>
        </a:xfrm>
      </p:grpSpPr>
      <p:pic>
        <p:nvPicPr>
          <p:cNvPr id="378" name="Google Shape;378;p5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44249" y="283031"/>
            <a:ext cx="2783374" cy="1855582"/>
          </a:xfrm>
          <a:prstGeom prst="rect">
            <a:avLst/>
          </a:prstGeom>
          <a:noFill/>
          <a:ln>
            <a:noFill/>
          </a:ln>
        </p:spPr>
      </p:pic>
      <p:pic>
        <p:nvPicPr>
          <p:cNvPr id="379" name="Google Shape;379;p5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855498" y="880207"/>
            <a:ext cx="4651707" cy="3101138"/>
          </a:xfrm>
          <a:prstGeom prst="rect">
            <a:avLst/>
          </a:prstGeom>
          <a:noFill/>
          <a:ln>
            <a:noFill/>
          </a:ln>
        </p:spPr>
      </p:pic>
      <p:pic>
        <p:nvPicPr>
          <p:cNvPr id="380" name="Google Shape;380;p58"/>
          <p:cNvPicPr preferRelativeResize="0"/>
          <p:nvPr/>
        </p:nvPicPr>
        <p:blipFill rotWithShape="1">
          <a:blip r:embed="rId5">
            <a:alphaModFix/>
          </a:blip>
          <a:srcRect/>
          <a:stretch/>
        </p:blipFill>
        <p:spPr>
          <a:xfrm>
            <a:off x="1145279" y="2195121"/>
            <a:ext cx="4136607" cy="27577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84"/>
        <p:cNvGrpSpPr/>
        <p:nvPr/>
      </p:nvGrpSpPr>
      <p:grpSpPr>
        <a:xfrm>
          <a:off x="0" y="0"/>
          <a:ext cx="0" cy="0"/>
          <a:chOff x="0" y="0"/>
          <a:chExt cx="0" cy="0"/>
        </a:xfrm>
      </p:grpSpPr>
      <p:sp>
        <p:nvSpPr>
          <p:cNvPr id="385" name="Google Shape;385;p59"/>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700"/>
              <a:buFont typeface="Century Gothic"/>
              <a:buNone/>
            </a:pPr>
            <a:endParaRPr/>
          </a:p>
        </p:txBody>
      </p:sp>
      <p:pic>
        <p:nvPicPr>
          <p:cNvPr id="386" name="Google Shape;386;p59"/>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332701" y="321815"/>
            <a:ext cx="3391194" cy="4416440"/>
          </a:xfrm>
          <a:prstGeom prst="rect">
            <a:avLst/>
          </a:prstGeom>
          <a:noFill/>
          <a:ln>
            <a:noFill/>
          </a:ln>
        </p:spPr>
      </p:pic>
      <p:pic>
        <p:nvPicPr>
          <p:cNvPr id="387" name="Google Shape;387;p59"/>
          <p:cNvPicPr preferRelativeResize="0"/>
          <p:nvPr/>
        </p:nvPicPr>
        <p:blipFill rotWithShape="1">
          <a:blip r:embed="rId4">
            <a:alphaModFix/>
          </a:blip>
          <a:srcRect/>
          <a:stretch/>
        </p:blipFill>
        <p:spPr>
          <a:xfrm>
            <a:off x="4364180" y="2306251"/>
            <a:ext cx="3928802" cy="2619202"/>
          </a:xfrm>
          <a:prstGeom prst="rect">
            <a:avLst/>
          </a:prstGeom>
          <a:noFill/>
          <a:ln>
            <a:noFill/>
          </a:ln>
        </p:spPr>
      </p:pic>
      <p:pic>
        <p:nvPicPr>
          <p:cNvPr id="388" name="Google Shape;388;p59"/>
          <p:cNvPicPr preferRelativeResize="0"/>
          <p:nvPr/>
        </p:nvPicPr>
        <p:blipFill rotWithShape="1">
          <a:blip r:embed="rId5">
            <a:alphaModFix/>
          </a:blip>
          <a:srcRect/>
          <a:stretch/>
        </p:blipFill>
        <p:spPr>
          <a:xfrm>
            <a:off x="4364181" y="49400"/>
            <a:ext cx="3928801" cy="2619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2452255" y="277091"/>
            <a:ext cx="4059382" cy="533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FFFF00"/>
              </a:buClr>
              <a:buSzPts val="2700"/>
              <a:buFont typeface="Century Gothic"/>
              <a:buNone/>
            </a:pPr>
            <a:r>
              <a:rPr lang="en">
                <a:solidFill>
                  <a:srgbClr val="FFFF00"/>
                </a:solidFill>
              </a:rPr>
              <a:t>PATUXENT IN NUTSHELL</a:t>
            </a:r>
            <a:endParaRPr>
              <a:solidFill>
                <a:srgbClr val="FFFF00"/>
              </a:solidFill>
            </a:endParaRPr>
          </a:p>
        </p:txBody>
      </p:sp>
      <p:sp>
        <p:nvSpPr>
          <p:cNvPr id="198" name="Google Shape;198;p33"/>
          <p:cNvSpPr txBox="1">
            <a:spLocks noGrp="1"/>
          </p:cNvSpPr>
          <p:nvPr>
            <p:ph type="body" idx="1"/>
          </p:nvPr>
        </p:nvSpPr>
        <p:spPr>
          <a:xfrm>
            <a:off x="748145" y="1047174"/>
            <a:ext cx="6422122" cy="3628736"/>
          </a:xfrm>
          <a:prstGeom prst="rect">
            <a:avLst/>
          </a:prstGeom>
          <a:noFill/>
          <a:ln>
            <a:noFill/>
          </a:ln>
        </p:spPr>
        <p:txBody>
          <a:bodyPr spcFirstLastPara="1" wrap="square" lIns="68575" tIns="34275" rIns="68575" bIns="34275" anchor="ctr" anchorCtr="0">
            <a:noAutofit/>
          </a:bodyPr>
          <a:lstStyle/>
          <a:p>
            <a:pPr marL="215900" lvl="0" indent="-215900" algn="l" rtl="0">
              <a:spcBef>
                <a:spcPts val="0"/>
              </a:spcBef>
              <a:spcAft>
                <a:spcPts val="0"/>
              </a:spcAft>
              <a:buSzPts val="1000"/>
              <a:buChar char="▶"/>
            </a:pPr>
            <a:r>
              <a:rPr lang="en" sz="1200" b="1">
                <a:solidFill>
                  <a:srgbClr val="FFFF00"/>
                </a:solidFill>
              </a:rPr>
              <a:t>Patuxent Research refuge</a:t>
            </a:r>
            <a:endParaRPr/>
          </a:p>
          <a:p>
            <a:pPr marL="215900" lvl="0" indent="-215900" algn="l" rtl="0">
              <a:spcBef>
                <a:spcPts val="700"/>
              </a:spcBef>
              <a:spcAft>
                <a:spcPts val="0"/>
              </a:spcAft>
              <a:buSzPts val="1000"/>
              <a:buChar char="▶"/>
            </a:pPr>
            <a:r>
              <a:rPr lang="en" sz="1200" b="1">
                <a:solidFill>
                  <a:srgbClr val="FFFF00"/>
                </a:solidFill>
              </a:rPr>
              <a:t>Deepest water in the Chesapeake Bay</a:t>
            </a:r>
            <a:endParaRPr/>
          </a:p>
          <a:p>
            <a:pPr marL="215900" lvl="0" indent="-215900" algn="l" rtl="0">
              <a:spcBef>
                <a:spcPts val="700"/>
              </a:spcBef>
              <a:spcAft>
                <a:spcPts val="0"/>
              </a:spcAft>
              <a:buSzPts val="1000"/>
              <a:buChar char="▶"/>
            </a:pPr>
            <a:r>
              <a:rPr lang="en" sz="1200" b="1">
                <a:solidFill>
                  <a:srgbClr val="FFFF00"/>
                </a:solidFill>
              </a:rPr>
              <a:t>Drinking water reservoirs</a:t>
            </a:r>
            <a:endParaRPr/>
          </a:p>
          <a:p>
            <a:pPr marL="215900" lvl="0" indent="-215900" algn="l" rtl="0">
              <a:spcBef>
                <a:spcPts val="700"/>
              </a:spcBef>
              <a:spcAft>
                <a:spcPts val="0"/>
              </a:spcAft>
              <a:buSzPts val="1000"/>
              <a:buChar char="▶"/>
            </a:pPr>
            <a:r>
              <a:rPr lang="en" sz="1200" b="1">
                <a:solidFill>
                  <a:srgbClr val="FFFF00"/>
                </a:solidFill>
              </a:rPr>
              <a:t>Longest, deepest intrastate river</a:t>
            </a:r>
            <a:endParaRPr/>
          </a:p>
          <a:p>
            <a:pPr marL="215900" lvl="0" indent="-215900" algn="l" rtl="0">
              <a:spcBef>
                <a:spcPts val="700"/>
              </a:spcBef>
              <a:spcAft>
                <a:spcPts val="0"/>
              </a:spcAft>
              <a:buSzPts val="1000"/>
              <a:buChar char="▶"/>
            </a:pPr>
            <a:r>
              <a:rPr lang="en" sz="1200" b="1">
                <a:solidFill>
                  <a:srgbClr val="FFFF00"/>
                </a:solidFill>
              </a:rPr>
              <a:t>The only River Commission in the State</a:t>
            </a:r>
            <a:endParaRPr/>
          </a:p>
          <a:p>
            <a:pPr marL="215900" lvl="0" indent="-215900" algn="l" rtl="0">
              <a:spcBef>
                <a:spcPts val="700"/>
              </a:spcBef>
              <a:spcAft>
                <a:spcPts val="0"/>
              </a:spcAft>
              <a:buSzPts val="1000"/>
              <a:buChar char="▶"/>
            </a:pPr>
            <a:r>
              <a:rPr lang="en" sz="1200" b="1">
                <a:solidFill>
                  <a:srgbClr val="FFFF00"/>
                </a:solidFill>
              </a:rPr>
              <a:t>Morgan State Estuarine Research Labs</a:t>
            </a:r>
            <a:endParaRPr/>
          </a:p>
          <a:p>
            <a:pPr marL="215900" lvl="0" indent="-215900" algn="l" rtl="0">
              <a:spcBef>
                <a:spcPts val="700"/>
              </a:spcBef>
              <a:spcAft>
                <a:spcPts val="0"/>
              </a:spcAft>
              <a:buSzPts val="1000"/>
              <a:buChar char="▶"/>
            </a:pPr>
            <a:r>
              <a:rPr lang="en" sz="1200" b="1">
                <a:solidFill>
                  <a:srgbClr val="FFFF00"/>
                </a:solidFill>
              </a:rPr>
              <a:t>Patuxent River State Park</a:t>
            </a:r>
            <a:endParaRPr/>
          </a:p>
          <a:p>
            <a:pPr marL="215900" lvl="0" indent="-215900" algn="l" rtl="0">
              <a:spcBef>
                <a:spcPts val="700"/>
              </a:spcBef>
              <a:spcAft>
                <a:spcPts val="0"/>
              </a:spcAft>
              <a:buSzPts val="1000"/>
              <a:buChar char="▶"/>
            </a:pPr>
            <a:r>
              <a:rPr lang="en" sz="1200" b="1">
                <a:solidFill>
                  <a:srgbClr val="FFFF00"/>
                </a:solidFill>
              </a:rPr>
              <a:t>Jug Bay</a:t>
            </a:r>
            <a:endParaRPr/>
          </a:p>
          <a:p>
            <a:pPr marL="215900" lvl="0" indent="-215900" algn="l" rtl="0">
              <a:spcBef>
                <a:spcPts val="700"/>
              </a:spcBef>
              <a:spcAft>
                <a:spcPts val="0"/>
              </a:spcAft>
              <a:buSzPts val="1000"/>
              <a:buChar char="▶"/>
            </a:pPr>
            <a:r>
              <a:rPr lang="en" sz="1200" b="1">
                <a:solidFill>
                  <a:srgbClr val="FFFF00"/>
                </a:solidFill>
              </a:rPr>
              <a:t>Chesapeake Biological Labs</a:t>
            </a:r>
            <a:endParaRPr/>
          </a:p>
          <a:p>
            <a:pPr marL="215900" lvl="0" indent="-215900" algn="l" rtl="0">
              <a:spcBef>
                <a:spcPts val="700"/>
              </a:spcBef>
              <a:spcAft>
                <a:spcPts val="0"/>
              </a:spcAft>
              <a:buSzPts val="1000"/>
              <a:buChar char="▶"/>
            </a:pPr>
            <a:r>
              <a:rPr lang="en" sz="1200" b="1">
                <a:solidFill>
                  <a:srgbClr val="FFFF00"/>
                </a:solidFill>
              </a:rPr>
              <a:t>Fort Meade</a:t>
            </a:r>
            <a:endParaRPr/>
          </a:p>
          <a:p>
            <a:pPr marL="215900" lvl="0" indent="-215900" algn="l" rtl="0">
              <a:spcBef>
                <a:spcPts val="700"/>
              </a:spcBef>
              <a:spcAft>
                <a:spcPts val="0"/>
              </a:spcAft>
              <a:buSzPts val="1000"/>
              <a:buChar char="▶"/>
            </a:pPr>
            <a:r>
              <a:rPr lang="en" sz="1200" b="1">
                <a:solidFill>
                  <a:srgbClr val="FFFF00"/>
                </a:solidFill>
              </a:rPr>
              <a:t>Patuxent River Naval Air Station</a:t>
            </a:r>
            <a:endParaRPr/>
          </a:p>
          <a:p>
            <a:pPr marL="215900" lvl="0" indent="-215900" algn="l" rtl="0">
              <a:spcBef>
                <a:spcPts val="700"/>
              </a:spcBef>
              <a:spcAft>
                <a:spcPts val="0"/>
              </a:spcAft>
              <a:buSzPts val="1000"/>
              <a:buChar char="▶"/>
            </a:pPr>
            <a:r>
              <a:rPr lang="en" sz="1200" b="1">
                <a:solidFill>
                  <a:srgbClr val="FFFF00"/>
                </a:solidFill>
              </a:rPr>
              <a:t>War of 1812 Historic Site</a:t>
            </a:r>
            <a:endParaRPr/>
          </a:p>
          <a:p>
            <a:pPr marL="215900" lvl="0" indent="-215900" algn="l" rtl="0">
              <a:spcBef>
                <a:spcPts val="700"/>
              </a:spcBef>
              <a:spcAft>
                <a:spcPts val="0"/>
              </a:spcAft>
              <a:buSzPts val="1000"/>
              <a:buChar char="▶"/>
            </a:pPr>
            <a:r>
              <a:rPr lang="en" sz="1200" b="1">
                <a:solidFill>
                  <a:srgbClr val="FFFF00"/>
                </a:solidFill>
              </a:rPr>
              <a:t>The only Maryland river to get substantially cleaned up……..and then </a:t>
            </a:r>
            <a:endParaRPr sz="1200" b="1">
              <a:solidFill>
                <a:srgbClr val="FFFF00"/>
              </a:solidFill>
            </a:endParaRPr>
          </a:p>
        </p:txBody>
      </p:sp>
      <p:pic>
        <p:nvPicPr>
          <p:cNvPr id="199" name="Google Shape;199;p33" descr="Patuxent_front_map.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92419" y="990600"/>
            <a:ext cx="2555696" cy="33112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xfrm>
            <a:off x="513159" y="3365499"/>
            <a:ext cx="6400800" cy="11303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700"/>
              <a:buFont typeface="Century Gothic"/>
              <a:buNone/>
            </a:pPr>
            <a:endParaRPr/>
          </a:p>
        </p:txBody>
      </p:sp>
      <p:pic>
        <p:nvPicPr>
          <p:cNvPr id="394" name="Google Shape;394;p60"/>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rot="-5400000">
            <a:off x="128875" y="911918"/>
            <a:ext cx="4703267" cy="3135511"/>
          </a:xfrm>
          <a:prstGeom prst="rect">
            <a:avLst/>
          </a:prstGeom>
          <a:noFill/>
          <a:ln>
            <a:noFill/>
          </a:ln>
        </p:spPr>
      </p:pic>
      <p:pic>
        <p:nvPicPr>
          <p:cNvPr id="395" name="Google Shape;395;p60"/>
          <p:cNvPicPr preferRelativeResize="0"/>
          <p:nvPr/>
        </p:nvPicPr>
        <p:blipFill rotWithShape="1">
          <a:blip r:embed="rId4">
            <a:alphaModFix/>
          </a:blip>
          <a:srcRect/>
          <a:stretch/>
        </p:blipFill>
        <p:spPr>
          <a:xfrm>
            <a:off x="4233863" y="76199"/>
            <a:ext cx="3605213" cy="2403475"/>
          </a:xfrm>
          <a:prstGeom prst="rect">
            <a:avLst/>
          </a:prstGeom>
          <a:noFill/>
          <a:ln>
            <a:noFill/>
          </a:ln>
        </p:spPr>
      </p:pic>
      <p:pic>
        <p:nvPicPr>
          <p:cNvPr id="396" name="Google Shape;396;p60"/>
          <p:cNvPicPr preferRelativeResize="0"/>
          <p:nvPr/>
        </p:nvPicPr>
        <p:blipFill rotWithShape="1">
          <a:blip r:embed="rId5">
            <a:alphaModFix/>
          </a:blip>
          <a:srcRect/>
          <a:stretch/>
        </p:blipFill>
        <p:spPr>
          <a:xfrm>
            <a:off x="4233863" y="2391965"/>
            <a:ext cx="3605213" cy="270391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61" descr="IMG_039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0584" y="627165"/>
            <a:ext cx="4871852" cy="3653889"/>
          </a:xfrm>
          <a:prstGeom prst="rect">
            <a:avLst/>
          </a:prstGeom>
          <a:noFill/>
          <a:ln>
            <a:noFill/>
          </a:ln>
        </p:spPr>
      </p:pic>
      <p:pic>
        <p:nvPicPr>
          <p:cNvPr id="402" name="Google Shape;402;p61" descr="IMG_037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868483" y="774958"/>
            <a:ext cx="4477738" cy="33583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06"/>
        <p:cNvGrpSpPr/>
        <p:nvPr/>
      </p:nvGrpSpPr>
      <p:grpSpPr>
        <a:xfrm>
          <a:off x="0" y="0"/>
          <a:ext cx="0" cy="0"/>
          <a:chOff x="0" y="0"/>
          <a:chExt cx="0" cy="0"/>
        </a:xfrm>
      </p:grpSpPr>
      <p:pic>
        <p:nvPicPr>
          <p:cNvPr id="407" name="Google Shape;407;p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14674" y="2129591"/>
            <a:ext cx="3685172" cy="2763879"/>
          </a:xfrm>
          <a:prstGeom prst="rect">
            <a:avLst/>
          </a:prstGeom>
          <a:noFill/>
          <a:ln>
            <a:noFill/>
          </a:ln>
        </p:spPr>
      </p:pic>
      <p:pic>
        <p:nvPicPr>
          <p:cNvPr id="408" name="Google Shape;408;p6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10200" y="142875"/>
            <a:ext cx="3238500" cy="2428875"/>
          </a:xfrm>
          <a:prstGeom prst="rect">
            <a:avLst/>
          </a:prstGeom>
          <a:noFill/>
          <a:ln>
            <a:noFill/>
          </a:ln>
        </p:spPr>
      </p:pic>
      <p:pic>
        <p:nvPicPr>
          <p:cNvPr id="409" name="Google Shape;409;p6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85750" y="717550"/>
            <a:ext cx="2962275" cy="3949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13"/>
        <p:cNvGrpSpPr/>
        <p:nvPr/>
      </p:nvGrpSpPr>
      <p:grpSpPr>
        <a:xfrm>
          <a:off x="0" y="0"/>
          <a:ext cx="0" cy="0"/>
          <a:chOff x="0" y="0"/>
          <a:chExt cx="0" cy="0"/>
        </a:xfrm>
      </p:grpSpPr>
      <p:pic>
        <p:nvPicPr>
          <p:cNvPr id="414" name="Google Shape;414;p63" descr="IMG_06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5012" y="1498541"/>
            <a:ext cx="3715790" cy="2786843"/>
          </a:xfrm>
          <a:prstGeom prst="rect">
            <a:avLst/>
          </a:prstGeom>
          <a:noFill/>
          <a:ln>
            <a:noFill/>
          </a:ln>
        </p:spPr>
      </p:pic>
      <p:pic>
        <p:nvPicPr>
          <p:cNvPr id="415" name="Google Shape;415;p63" descr="_MG_0418"/>
          <p:cNvPicPr preferRelativeResize="0"/>
          <p:nvPr/>
        </p:nvPicPr>
        <p:blipFill rotWithShape="1">
          <a:blip r:embed="rId4">
            <a:alphaModFix/>
          </a:blip>
          <a:srcRect/>
          <a:stretch/>
        </p:blipFill>
        <p:spPr>
          <a:xfrm>
            <a:off x="4365393" y="1498541"/>
            <a:ext cx="4311707" cy="28744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4"/>
          <p:cNvPicPr preferRelativeResize="0"/>
          <p:nvPr/>
        </p:nvPicPr>
        <p:blipFill rotWithShape="1">
          <a:blip r:embed="rId3">
            <a:alphaModFix/>
          </a:blip>
          <a:srcRect/>
          <a:stretch/>
        </p:blipFill>
        <p:spPr>
          <a:xfrm>
            <a:off x="3321709" y="296594"/>
            <a:ext cx="5178518" cy="4457459"/>
          </a:xfrm>
          <a:prstGeom prst="rect">
            <a:avLst/>
          </a:prstGeom>
          <a:noFill/>
          <a:ln>
            <a:noFill/>
          </a:ln>
        </p:spPr>
      </p:pic>
      <p:sp>
        <p:nvSpPr>
          <p:cNvPr id="422" name="Google Shape;422;p64"/>
          <p:cNvSpPr txBox="1"/>
          <p:nvPr/>
        </p:nvSpPr>
        <p:spPr>
          <a:xfrm>
            <a:off x="742134" y="1165294"/>
            <a:ext cx="1915064" cy="22852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a:solidFill>
                  <a:srgbClr val="FFFF00"/>
                </a:solidFill>
                <a:latin typeface="Century Gothic"/>
                <a:ea typeface="Century Gothic"/>
                <a:cs typeface="Century Gothic"/>
                <a:sym typeface="Century Gothic"/>
              </a:rPr>
              <a:t>So I decided to test the waters and go public….</a:t>
            </a:r>
            <a:endParaRPr sz="2400" b="1">
              <a:solidFill>
                <a:srgbClr val="FFFF00"/>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26"/>
        <p:cNvGrpSpPr/>
        <p:nvPr/>
      </p:nvGrpSpPr>
      <p:grpSpPr>
        <a:xfrm>
          <a:off x="0" y="0"/>
          <a:ext cx="0" cy="0"/>
          <a:chOff x="0" y="0"/>
          <a:chExt cx="0" cy="0"/>
        </a:xfrm>
      </p:grpSpPr>
      <p:pic>
        <p:nvPicPr>
          <p:cNvPr id="427" name="Google Shape;427;p65" descr="IMGP11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05746" y="880195"/>
            <a:ext cx="4502727" cy="3377045"/>
          </a:xfrm>
          <a:prstGeom prst="rect">
            <a:avLst/>
          </a:prstGeom>
          <a:noFill/>
          <a:ln>
            <a:noFill/>
          </a:ln>
        </p:spPr>
      </p:pic>
      <p:pic>
        <p:nvPicPr>
          <p:cNvPr id="428" name="Google Shape;428;p6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4854" y="163655"/>
            <a:ext cx="3607595" cy="48101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66"/>
          <p:cNvPicPr preferRelativeResize="0"/>
          <p:nvPr/>
        </p:nvPicPr>
        <p:blipFill rotWithShape="1">
          <a:blip r:embed="rId3">
            <a:alphaModFix/>
          </a:blip>
          <a:srcRect/>
          <a:stretch/>
        </p:blipFill>
        <p:spPr>
          <a:xfrm>
            <a:off x="518030" y="272328"/>
            <a:ext cx="3757613" cy="4543425"/>
          </a:xfrm>
          <a:prstGeom prst="rect">
            <a:avLst/>
          </a:prstGeom>
          <a:noFill/>
          <a:ln>
            <a:noFill/>
          </a:ln>
        </p:spPr>
      </p:pic>
      <p:pic>
        <p:nvPicPr>
          <p:cNvPr id="434" name="Google Shape;434;p66" descr="Kudos"/>
          <p:cNvPicPr preferRelativeResize="0"/>
          <p:nvPr/>
        </p:nvPicPr>
        <p:blipFill rotWithShape="1">
          <a:blip r:embed="rId4">
            <a:alphaModFix/>
          </a:blip>
          <a:srcRect/>
          <a:stretch/>
        </p:blipFill>
        <p:spPr>
          <a:xfrm>
            <a:off x="4550534" y="1101203"/>
            <a:ext cx="4274810" cy="320610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6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28269" y="115971"/>
            <a:ext cx="3868867" cy="3243263"/>
          </a:xfrm>
          <a:prstGeom prst="rect">
            <a:avLst/>
          </a:prstGeom>
          <a:noFill/>
          <a:ln>
            <a:noFill/>
          </a:ln>
        </p:spPr>
      </p:pic>
      <p:pic>
        <p:nvPicPr>
          <p:cNvPr id="440" name="Google Shape;440;p6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26301" y="1474367"/>
            <a:ext cx="4046517" cy="3392186"/>
          </a:xfrm>
          <a:prstGeom prst="rect">
            <a:avLst/>
          </a:prstGeom>
          <a:noFill/>
          <a:ln>
            <a:noFill/>
          </a:ln>
        </p:spPr>
      </p:pic>
      <p:pic>
        <p:nvPicPr>
          <p:cNvPr id="441" name="Google Shape;441;p6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581" y="231944"/>
            <a:ext cx="3839313" cy="32184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45"/>
        <p:cNvGrpSpPr/>
        <p:nvPr/>
      </p:nvGrpSpPr>
      <p:grpSpPr>
        <a:xfrm>
          <a:off x="0" y="0"/>
          <a:ext cx="0" cy="0"/>
          <a:chOff x="0" y="0"/>
          <a:chExt cx="0" cy="0"/>
        </a:xfrm>
      </p:grpSpPr>
      <p:pic>
        <p:nvPicPr>
          <p:cNvPr id="446" name="Google Shape;446;p68" descr="C:\Documents and Settings\Owner\Desktop\Eagle harbor 2.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7350" y="0"/>
            <a:ext cx="7486650" cy="5143500"/>
          </a:xfrm>
          <a:prstGeom prst="rect">
            <a:avLst/>
          </a:prstGeom>
          <a:noFill/>
          <a:ln>
            <a:noFill/>
          </a:ln>
        </p:spPr>
      </p:pic>
      <p:pic>
        <p:nvPicPr>
          <p:cNvPr id="447" name="Google Shape;447;p68" descr="IMG_157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0500" y="1200150"/>
            <a:ext cx="4429125" cy="2952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51"/>
        <p:cNvGrpSpPr/>
        <p:nvPr/>
      </p:nvGrpSpPr>
      <p:grpSpPr>
        <a:xfrm>
          <a:off x="0" y="0"/>
          <a:ext cx="0" cy="0"/>
          <a:chOff x="0" y="0"/>
          <a:chExt cx="0" cy="0"/>
        </a:xfrm>
      </p:grpSpPr>
      <p:pic>
        <p:nvPicPr>
          <p:cNvPr id="452" name="Google Shape;452;p69" descr="IMG_3343"/>
          <p:cNvPicPr preferRelativeResize="0"/>
          <p:nvPr/>
        </p:nvPicPr>
        <p:blipFill rotWithShape="1">
          <a:blip r:embed="rId3">
            <a:alphaModFix/>
          </a:blip>
          <a:srcRect/>
          <a:stretch/>
        </p:blipFill>
        <p:spPr>
          <a:xfrm>
            <a:off x="714375" y="0"/>
            <a:ext cx="771525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Google Shape;204;p34"/>
          <p:cNvGraphicFramePr/>
          <p:nvPr/>
        </p:nvGraphicFramePr>
        <p:xfrm>
          <a:off x="747258" y="1031459"/>
          <a:ext cx="3000000" cy="3000000"/>
        </p:xfrm>
        <a:graphic>
          <a:graphicData uri="http://schemas.openxmlformats.org/drawingml/2006/table">
            <a:tbl>
              <a:tblPr firstRow="1" firstCol="1" lastRow="1" lastCol="1" bandRow="1" bandCol="1">
                <a:noFill/>
                <a:tableStyleId>{DE92F76F-808E-444C-B4E6-28FE2767C349}</a:tableStyleId>
              </a:tblPr>
              <a:tblGrid>
                <a:gridCol w="2679025">
                  <a:extLst>
                    <a:ext uri="{9D8B030D-6E8A-4147-A177-3AD203B41FA5}">
                      <a16:colId xmlns:a16="http://schemas.microsoft.com/office/drawing/2014/main" val="20000"/>
                    </a:ext>
                  </a:extLst>
                </a:gridCol>
                <a:gridCol w="2679025">
                  <a:extLst>
                    <a:ext uri="{9D8B030D-6E8A-4147-A177-3AD203B41FA5}">
                      <a16:colId xmlns:a16="http://schemas.microsoft.com/office/drawing/2014/main" val="20001"/>
                    </a:ext>
                  </a:extLst>
                </a:gridCol>
                <a:gridCol w="2679025">
                  <a:extLst>
                    <a:ext uri="{9D8B030D-6E8A-4147-A177-3AD203B41FA5}">
                      <a16:colId xmlns:a16="http://schemas.microsoft.com/office/drawing/2014/main" val="20002"/>
                    </a:ext>
                  </a:extLst>
                </a:gridCol>
              </a:tblGrid>
              <a:tr h="556875">
                <a:tc>
                  <a:txBody>
                    <a:bodyPr/>
                    <a:lstStyle/>
                    <a:p>
                      <a:pPr marL="0" marR="0" lvl="0" indent="0" algn="l" rtl="0">
                        <a:spcBef>
                          <a:spcPts val="0"/>
                        </a:spcBef>
                        <a:spcAft>
                          <a:spcPts val="0"/>
                        </a:spcAft>
                        <a:buNone/>
                      </a:pPr>
                      <a:r>
                        <a:rPr lang="en" sz="2100" u="none" strike="noStrike" cap="none"/>
                        <a:t>Anne Arundel</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u="none" strike="noStrike" cap="none"/>
                        <a:t> 80,526</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u="none" strike="noStrike" cap="none"/>
                        <a:t>13.81%</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0"/>
                  </a:ext>
                </a:extLst>
              </a:tr>
              <a:tr h="556875">
                <a:tc>
                  <a:txBody>
                    <a:bodyPr/>
                    <a:lstStyle/>
                    <a:p>
                      <a:pPr marL="0" marR="0" lvl="0" indent="0" algn="l" rtl="0">
                        <a:spcBef>
                          <a:spcPts val="0"/>
                        </a:spcBef>
                        <a:spcAft>
                          <a:spcPts val="0"/>
                        </a:spcAft>
                        <a:buNone/>
                      </a:pPr>
                      <a:r>
                        <a:rPr lang="en" sz="2100" u="none" strike="noStrike" cap="none"/>
                        <a:t>Calvert</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b="1" u="none" strike="noStrike" cap="none">
                          <a:solidFill>
                            <a:schemeClr val="lt1"/>
                          </a:solidFill>
                        </a:rPr>
                        <a:t>102,632</a:t>
                      </a:r>
                      <a:endParaRPr sz="2100" b="1" u="none" strike="noStrike" cap="none">
                        <a:solidFill>
                          <a:schemeClr val="lt1"/>
                        </a:solidFill>
                        <a:latin typeface="Times New Roman"/>
                        <a:ea typeface="Times New Roman"/>
                        <a:cs typeface="Times New Roman"/>
                        <a:sym typeface="Times New Roman"/>
                      </a:endParaRPr>
                    </a:p>
                  </a:txBody>
                  <a:tcPr marL="51425" marR="51425" marT="0" marB="0">
                    <a:solidFill>
                      <a:schemeClr val="accent1"/>
                    </a:solidFill>
                  </a:tcPr>
                </a:tc>
                <a:tc>
                  <a:txBody>
                    <a:bodyPr/>
                    <a:lstStyle/>
                    <a:p>
                      <a:pPr marL="0" marR="0" lvl="0" indent="0" algn="l" rtl="0">
                        <a:spcBef>
                          <a:spcPts val="0"/>
                        </a:spcBef>
                        <a:spcAft>
                          <a:spcPts val="0"/>
                        </a:spcAft>
                        <a:buNone/>
                      </a:pPr>
                      <a:r>
                        <a:rPr lang="en" sz="2100" u="none" strike="noStrike" cap="none"/>
                        <a:t>17.60%</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1"/>
                  </a:ext>
                </a:extLst>
              </a:tr>
              <a:tr h="556875">
                <a:tc>
                  <a:txBody>
                    <a:bodyPr/>
                    <a:lstStyle/>
                    <a:p>
                      <a:pPr marL="0" marR="0" lvl="0" indent="0" algn="l" rtl="0">
                        <a:spcBef>
                          <a:spcPts val="0"/>
                        </a:spcBef>
                        <a:spcAft>
                          <a:spcPts val="0"/>
                        </a:spcAft>
                        <a:buNone/>
                      </a:pPr>
                      <a:r>
                        <a:rPr lang="en" sz="2100" u="none" strike="noStrike" cap="none"/>
                        <a:t>Charles</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b="1" u="none" strike="noStrike" cap="none">
                          <a:solidFill>
                            <a:schemeClr val="dk1"/>
                          </a:solidFill>
                        </a:rPr>
                        <a:t> </a:t>
                      </a:r>
                      <a:r>
                        <a:rPr lang="en" sz="2100" b="1" u="none" strike="noStrike" cap="none">
                          <a:solidFill>
                            <a:schemeClr val="lt1"/>
                          </a:solidFill>
                        </a:rPr>
                        <a:t>18,086</a:t>
                      </a:r>
                      <a:endParaRPr sz="2100" b="1" u="none" strike="noStrike" cap="none">
                        <a:solidFill>
                          <a:schemeClr val="lt1"/>
                        </a:solidFill>
                        <a:latin typeface="Times New Roman"/>
                        <a:ea typeface="Times New Roman"/>
                        <a:cs typeface="Times New Roman"/>
                        <a:sym typeface="Times New Roman"/>
                      </a:endParaRPr>
                    </a:p>
                  </a:txBody>
                  <a:tcPr marL="51425" marR="51425" marT="0" marB="0">
                    <a:solidFill>
                      <a:schemeClr val="accent1"/>
                    </a:solidFill>
                  </a:tcPr>
                </a:tc>
                <a:tc>
                  <a:txBody>
                    <a:bodyPr/>
                    <a:lstStyle/>
                    <a:p>
                      <a:pPr marL="0" marR="0" lvl="0" indent="0" algn="l" rtl="0">
                        <a:spcBef>
                          <a:spcPts val="0"/>
                        </a:spcBef>
                        <a:spcAft>
                          <a:spcPts val="0"/>
                        </a:spcAft>
                        <a:buNone/>
                      </a:pPr>
                      <a:r>
                        <a:rPr lang="en" sz="2100" u="none" strike="noStrike" cap="none"/>
                        <a:t> 3.10%</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556875">
                <a:tc>
                  <a:txBody>
                    <a:bodyPr/>
                    <a:lstStyle/>
                    <a:p>
                      <a:pPr marL="0" marR="0" lvl="0" indent="0" algn="l" rtl="0">
                        <a:spcBef>
                          <a:spcPts val="0"/>
                        </a:spcBef>
                        <a:spcAft>
                          <a:spcPts val="0"/>
                        </a:spcAft>
                        <a:buNone/>
                      </a:pPr>
                      <a:r>
                        <a:rPr lang="en" sz="2100" u="none" strike="noStrike" cap="none"/>
                        <a:t>Howard</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b="1" u="none" strike="noStrike" cap="none">
                          <a:solidFill>
                            <a:schemeClr val="lt1"/>
                          </a:solidFill>
                        </a:rPr>
                        <a:t>121,712</a:t>
                      </a:r>
                      <a:endParaRPr sz="2100" b="1" u="none" strike="noStrike" cap="none">
                        <a:solidFill>
                          <a:schemeClr val="lt1"/>
                        </a:solidFill>
                        <a:latin typeface="Times New Roman"/>
                        <a:ea typeface="Times New Roman"/>
                        <a:cs typeface="Times New Roman"/>
                        <a:sym typeface="Times New Roman"/>
                      </a:endParaRPr>
                    </a:p>
                  </a:txBody>
                  <a:tcPr marL="51425" marR="51425" marT="0" marB="0">
                    <a:solidFill>
                      <a:schemeClr val="accent1"/>
                    </a:solidFill>
                  </a:tcPr>
                </a:tc>
                <a:tc>
                  <a:txBody>
                    <a:bodyPr/>
                    <a:lstStyle/>
                    <a:p>
                      <a:pPr marL="0" marR="0" lvl="0" indent="0" algn="l" rtl="0">
                        <a:spcBef>
                          <a:spcPts val="0"/>
                        </a:spcBef>
                        <a:spcAft>
                          <a:spcPts val="0"/>
                        </a:spcAft>
                        <a:buNone/>
                      </a:pPr>
                      <a:r>
                        <a:rPr lang="en" sz="2100" u="none" strike="noStrike" cap="none"/>
                        <a:t>20.87%</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r h="556875">
                <a:tc>
                  <a:txBody>
                    <a:bodyPr/>
                    <a:lstStyle/>
                    <a:p>
                      <a:pPr marL="0" marR="0" lvl="0" indent="0" algn="l" rtl="0">
                        <a:spcBef>
                          <a:spcPts val="0"/>
                        </a:spcBef>
                        <a:spcAft>
                          <a:spcPts val="0"/>
                        </a:spcAft>
                        <a:buNone/>
                      </a:pPr>
                      <a:r>
                        <a:rPr lang="en" sz="2100" u="none" strike="noStrike" cap="none"/>
                        <a:t>Montgomery</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b="1" u="none" strike="noStrike" cap="none">
                          <a:solidFill>
                            <a:schemeClr val="dk1"/>
                          </a:solidFill>
                        </a:rPr>
                        <a:t> </a:t>
                      </a:r>
                      <a:r>
                        <a:rPr lang="en" sz="2100" b="1" u="none" strike="noStrike" cap="none">
                          <a:solidFill>
                            <a:schemeClr val="lt1"/>
                          </a:solidFill>
                        </a:rPr>
                        <a:t>39,238</a:t>
                      </a:r>
                      <a:endParaRPr sz="2100" b="1" u="none" strike="noStrike" cap="none">
                        <a:solidFill>
                          <a:schemeClr val="lt1"/>
                        </a:solidFill>
                        <a:latin typeface="Times New Roman"/>
                        <a:ea typeface="Times New Roman"/>
                        <a:cs typeface="Times New Roman"/>
                        <a:sym typeface="Times New Roman"/>
                      </a:endParaRPr>
                    </a:p>
                  </a:txBody>
                  <a:tcPr marL="51425" marR="51425" marT="0" marB="0">
                    <a:solidFill>
                      <a:schemeClr val="accent1"/>
                    </a:solidFill>
                  </a:tcPr>
                </a:tc>
                <a:tc>
                  <a:txBody>
                    <a:bodyPr/>
                    <a:lstStyle/>
                    <a:p>
                      <a:pPr marL="0" marR="0" lvl="0" indent="0" algn="l" rtl="0">
                        <a:spcBef>
                          <a:spcPts val="0"/>
                        </a:spcBef>
                        <a:spcAft>
                          <a:spcPts val="0"/>
                        </a:spcAft>
                        <a:buNone/>
                      </a:pPr>
                      <a:r>
                        <a:rPr lang="en" sz="2100" u="none" strike="noStrike" cap="none"/>
                        <a:t> 6.73%</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4"/>
                  </a:ext>
                </a:extLst>
              </a:tr>
              <a:tr h="556875">
                <a:tc>
                  <a:txBody>
                    <a:bodyPr/>
                    <a:lstStyle/>
                    <a:p>
                      <a:pPr marL="0" marR="0" lvl="0" indent="0" algn="l" rtl="0">
                        <a:spcBef>
                          <a:spcPts val="0"/>
                        </a:spcBef>
                        <a:spcAft>
                          <a:spcPts val="0"/>
                        </a:spcAft>
                        <a:buNone/>
                      </a:pPr>
                      <a:r>
                        <a:rPr lang="en" sz="2100" u="none" strike="noStrike" cap="none"/>
                        <a:t>Prince Georges</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b="1" u="none" strike="noStrike" cap="none">
                          <a:solidFill>
                            <a:schemeClr val="lt1"/>
                          </a:solidFill>
                        </a:rPr>
                        <a:t>159,202</a:t>
                      </a:r>
                      <a:endParaRPr sz="2100" b="1" u="none" strike="noStrike" cap="none">
                        <a:solidFill>
                          <a:schemeClr val="lt1"/>
                        </a:solidFill>
                        <a:latin typeface="Times New Roman"/>
                        <a:ea typeface="Times New Roman"/>
                        <a:cs typeface="Times New Roman"/>
                        <a:sym typeface="Times New Roman"/>
                      </a:endParaRPr>
                    </a:p>
                  </a:txBody>
                  <a:tcPr marL="51425" marR="51425" marT="0" marB="0">
                    <a:solidFill>
                      <a:schemeClr val="accent1"/>
                    </a:solidFill>
                  </a:tcPr>
                </a:tc>
                <a:tc>
                  <a:txBody>
                    <a:bodyPr/>
                    <a:lstStyle/>
                    <a:p>
                      <a:pPr marL="0" marR="0" lvl="0" indent="0" algn="l" rtl="0">
                        <a:spcBef>
                          <a:spcPts val="0"/>
                        </a:spcBef>
                        <a:spcAft>
                          <a:spcPts val="0"/>
                        </a:spcAft>
                        <a:buNone/>
                      </a:pPr>
                      <a:r>
                        <a:rPr lang="en" sz="2100" u="none" strike="noStrike" cap="none"/>
                        <a:t>27.30%</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5"/>
                  </a:ext>
                </a:extLst>
              </a:tr>
              <a:tr h="556875">
                <a:tc>
                  <a:txBody>
                    <a:bodyPr/>
                    <a:lstStyle/>
                    <a:p>
                      <a:pPr marL="0" marR="0" lvl="0" indent="0" algn="l" rtl="0">
                        <a:spcBef>
                          <a:spcPts val="0"/>
                        </a:spcBef>
                        <a:spcAft>
                          <a:spcPts val="0"/>
                        </a:spcAft>
                        <a:buNone/>
                      </a:pPr>
                      <a:r>
                        <a:rPr lang="en" sz="2100" u="none" strike="noStrike" cap="none"/>
                        <a:t>St. Mary’s</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u="none" strike="noStrike" cap="none"/>
                        <a:t>  61,687</a:t>
                      </a:r>
                      <a:endParaRPr sz="2100" u="none" strike="noStrike" cap="none">
                        <a:solidFill>
                          <a:srgbClr val="000000"/>
                        </a:solidFill>
                        <a:latin typeface="Times New Roman"/>
                        <a:ea typeface="Times New Roman"/>
                        <a:cs typeface="Times New Roman"/>
                        <a:sym typeface="Times New Roman"/>
                      </a:endParaRPr>
                    </a:p>
                  </a:txBody>
                  <a:tcPr marL="51425" marR="51425" marT="0" marB="0"/>
                </a:tc>
                <a:tc>
                  <a:txBody>
                    <a:bodyPr/>
                    <a:lstStyle/>
                    <a:p>
                      <a:pPr marL="0" marR="0" lvl="0" indent="0" algn="l" rtl="0">
                        <a:spcBef>
                          <a:spcPts val="0"/>
                        </a:spcBef>
                        <a:spcAft>
                          <a:spcPts val="0"/>
                        </a:spcAft>
                        <a:buNone/>
                      </a:pPr>
                      <a:r>
                        <a:rPr lang="en" sz="2100" u="none" strike="noStrike" cap="none"/>
                        <a:t>10.58%</a:t>
                      </a:r>
                      <a:endParaRPr sz="2100" u="none" strike="noStrike" cap="none">
                        <a:solidFill>
                          <a:srgbClr val="000000"/>
                        </a:solidFill>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6"/>
                  </a:ext>
                </a:extLst>
              </a:tr>
            </a:tbl>
          </a:graphicData>
        </a:graphic>
      </p:graphicFrame>
      <p:sp>
        <p:nvSpPr>
          <p:cNvPr id="205" name="Google Shape;205;p34"/>
          <p:cNvSpPr/>
          <p:nvPr/>
        </p:nvSpPr>
        <p:spPr>
          <a:xfrm>
            <a:off x="1404118" y="222422"/>
            <a:ext cx="6287963" cy="1015663"/>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400" b="1" i="0" u="none" strike="noStrike" cap="none">
                <a:solidFill>
                  <a:srgbClr val="000000"/>
                </a:solidFill>
                <a:latin typeface="Times New Roman"/>
                <a:ea typeface="Times New Roman"/>
                <a:cs typeface="Times New Roman"/>
                <a:sym typeface="Times New Roman"/>
              </a:rPr>
              <a:t>Watershed area (acres) and percent distribution among counties</a:t>
            </a:r>
            <a:r>
              <a:rPr lang="en" sz="1400" b="0" i="0" u="none" strike="noStrike" cap="none">
                <a:solidFill>
                  <a:srgbClr val="000000"/>
                </a:solidFill>
                <a:latin typeface="Times New Roman"/>
                <a:ea typeface="Times New Roman"/>
                <a:cs typeface="Times New Roman"/>
                <a:sym typeface="Times New Roman"/>
              </a:rPr>
              <a:t>.  </a:t>
            </a:r>
            <a:endParaRPr sz="1100"/>
          </a:p>
          <a:p>
            <a:pPr marL="0" marR="0" lvl="0" indent="0" algn="l" rtl="0">
              <a:spcBef>
                <a:spcPts val="0"/>
              </a:spcBef>
              <a:spcAft>
                <a:spcPts val="0"/>
              </a:spcAft>
              <a:buNone/>
            </a:pPr>
            <a:r>
              <a:rPr lang="en" sz="1400" b="0" i="0" u="none" strike="noStrike" cap="none">
                <a:solidFill>
                  <a:srgbClr val="000000"/>
                </a:solidFill>
                <a:latin typeface="Times New Roman"/>
                <a:ea typeface="Times New Roman"/>
                <a:cs typeface="Times New Roman"/>
                <a:sym typeface="Times New Roman"/>
              </a:rPr>
              <a:t> </a:t>
            </a:r>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56"/>
        <p:cNvGrpSpPr/>
        <p:nvPr/>
      </p:nvGrpSpPr>
      <p:grpSpPr>
        <a:xfrm>
          <a:off x="0" y="0"/>
          <a:ext cx="0" cy="0"/>
          <a:chOff x="0" y="0"/>
          <a:chExt cx="0" cy="0"/>
        </a:xfrm>
      </p:grpSpPr>
      <p:pic>
        <p:nvPicPr>
          <p:cNvPr id="457" name="Google Shape;457;p70" descr="IMG_8414"/>
          <p:cNvPicPr preferRelativeResize="0"/>
          <p:nvPr/>
        </p:nvPicPr>
        <p:blipFill rotWithShape="1">
          <a:blip r:embed="rId3">
            <a:alphaModFix/>
          </a:blip>
          <a:srcRect/>
          <a:stretch/>
        </p:blipFill>
        <p:spPr>
          <a:xfrm rot="-5400000">
            <a:off x="-387349" y="1177925"/>
            <a:ext cx="4381500" cy="2921000"/>
          </a:xfrm>
          <a:prstGeom prst="rect">
            <a:avLst/>
          </a:prstGeom>
          <a:noFill/>
          <a:ln>
            <a:noFill/>
          </a:ln>
        </p:spPr>
      </p:pic>
      <p:pic>
        <p:nvPicPr>
          <p:cNvPr id="458" name="Google Shape;458;p70" descr="IMG_138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11458" y="360218"/>
            <a:ext cx="3647209" cy="2431473"/>
          </a:xfrm>
          <a:prstGeom prst="rect">
            <a:avLst/>
          </a:prstGeom>
          <a:noFill/>
          <a:ln>
            <a:noFill/>
          </a:ln>
        </p:spPr>
      </p:pic>
      <p:sp>
        <p:nvSpPr>
          <p:cNvPr id="459" name="Google Shape;459;p70"/>
          <p:cNvSpPr txBox="1"/>
          <p:nvPr/>
        </p:nvSpPr>
        <p:spPr>
          <a:xfrm>
            <a:off x="3691690" y="3254906"/>
            <a:ext cx="3886747" cy="1038746"/>
          </a:xfrm>
          <a:prstGeom prst="rect">
            <a:avLst/>
          </a:prstGeom>
          <a:noFill/>
          <a:ln>
            <a:noFill/>
          </a:ln>
        </p:spPr>
        <p:txBody>
          <a:bodyPr spcFirstLastPara="1" wrap="square" lIns="68575" tIns="34275" rIns="68575" bIns="34275" anchor="t" anchorCtr="0">
            <a:spAutoFit/>
          </a:bodyPr>
          <a:lstStyle/>
          <a:p>
            <a:pPr marL="342900" marR="0" lvl="0" indent="-336550" algn="l" rtl="0">
              <a:spcBef>
                <a:spcPts val="0"/>
              </a:spcBef>
              <a:spcAft>
                <a:spcPts val="0"/>
              </a:spcAft>
              <a:buClr>
                <a:srgbClr val="FF0000"/>
              </a:buClr>
              <a:buSzPts val="2100"/>
              <a:buFont typeface="Arial"/>
              <a:buChar char="•"/>
            </a:pPr>
            <a:r>
              <a:rPr lang="en" sz="2100" b="1">
                <a:solidFill>
                  <a:srgbClr val="FF0000"/>
                </a:solidFill>
                <a:latin typeface="Century Gothic"/>
                <a:ea typeface="Century Gothic"/>
                <a:cs typeface="Century Gothic"/>
                <a:sym typeface="Century Gothic"/>
              </a:rPr>
              <a:t>Howard Conservancy</a:t>
            </a:r>
            <a:endParaRPr sz="1100"/>
          </a:p>
          <a:p>
            <a:pPr marL="342900" marR="0" lvl="0" indent="-336550" algn="l" rtl="0">
              <a:spcBef>
                <a:spcPts val="0"/>
              </a:spcBef>
              <a:spcAft>
                <a:spcPts val="0"/>
              </a:spcAft>
              <a:buClr>
                <a:srgbClr val="FF0000"/>
              </a:buClr>
              <a:buSzPts val="2100"/>
              <a:buFont typeface="Arial"/>
              <a:buChar char="•"/>
            </a:pPr>
            <a:r>
              <a:rPr lang="en" sz="2100" b="1">
                <a:solidFill>
                  <a:srgbClr val="FF0000"/>
                </a:solidFill>
                <a:latin typeface="Century Gothic"/>
                <a:ea typeface="Century Gothic"/>
                <a:cs typeface="Century Gothic"/>
                <a:sym typeface="Century Gothic"/>
              </a:rPr>
              <a:t>Patuxent River Park</a:t>
            </a:r>
            <a:endParaRPr sz="1100"/>
          </a:p>
          <a:p>
            <a:pPr marL="342900" marR="0" lvl="0" indent="-336550" algn="l" rtl="0">
              <a:spcBef>
                <a:spcPts val="0"/>
              </a:spcBef>
              <a:spcAft>
                <a:spcPts val="0"/>
              </a:spcAft>
              <a:buClr>
                <a:srgbClr val="FF0000"/>
              </a:buClr>
              <a:buSzPts val="2100"/>
              <a:buFont typeface="Arial"/>
              <a:buChar char="•"/>
            </a:pPr>
            <a:r>
              <a:rPr lang="en" sz="2100" b="1">
                <a:solidFill>
                  <a:srgbClr val="FF0000"/>
                </a:solidFill>
                <a:latin typeface="Century Gothic"/>
                <a:ea typeface="Century Gothic"/>
                <a:cs typeface="Century Gothic"/>
                <a:sym typeface="Century Gothic"/>
              </a:rPr>
              <a:t>Calvert Mediation Center</a:t>
            </a:r>
            <a:endParaRPr sz="2100" b="1">
              <a:solidFill>
                <a:srgbClr val="FF0000"/>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7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22068" y="414338"/>
            <a:ext cx="3450431" cy="4600575"/>
          </a:xfrm>
          <a:prstGeom prst="rect">
            <a:avLst/>
          </a:prstGeom>
          <a:noFill/>
          <a:ln>
            <a:noFill/>
          </a:ln>
        </p:spPr>
      </p:pic>
      <p:sp>
        <p:nvSpPr>
          <p:cNvPr id="465" name="Google Shape;465;p71"/>
          <p:cNvSpPr txBox="1"/>
          <p:nvPr/>
        </p:nvSpPr>
        <p:spPr>
          <a:xfrm>
            <a:off x="824697" y="1614668"/>
            <a:ext cx="3359552" cy="1454244"/>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b="1">
                <a:solidFill>
                  <a:srgbClr val="FFFF00"/>
                </a:solidFill>
                <a:latin typeface="Century Gothic"/>
                <a:ea typeface="Century Gothic"/>
                <a:cs typeface="Century Gothic"/>
                <a:sym typeface="Century Gothic"/>
              </a:rPr>
              <a:t>Thank you for Listening &amp; Watching!</a:t>
            </a:r>
            <a:endParaRPr sz="3000" b="1">
              <a:solidFill>
                <a:srgbClr val="FFFF00"/>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470"/>
        <p:cNvGrpSpPr/>
        <p:nvPr/>
      </p:nvGrpSpPr>
      <p:grpSpPr>
        <a:xfrm>
          <a:off x="0" y="0"/>
          <a:ext cx="0" cy="0"/>
          <a:chOff x="0" y="0"/>
          <a:chExt cx="0" cy="0"/>
        </a:xfrm>
      </p:grpSpPr>
      <p:pic>
        <p:nvPicPr>
          <p:cNvPr id="471" name="Google Shape;471;p7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71600" y="0"/>
            <a:ext cx="3429000" cy="2571750"/>
          </a:xfrm>
          <a:prstGeom prst="rect">
            <a:avLst/>
          </a:prstGeom>
          <a:noFill/>
          <a:ln>
            <a:noFill/>
          </a:ln>
        </p:spPr>
      </p:pic>
      <p:pic>
        <p:nvPicPr>
          <p:cNvPr id="472" name="Google Shape;472;p7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71600" y="2486025"/>
            <a:ext cx="3886200" cy="2590800"/>
          </a:xfrm>
          <a:prstGeom prst="rect">
            <a:avLst/>
          </a:prstGeom>
          <a:noFill/>
          <a:ln>
            <a:noFill/>
          </a:ln>
        </p:spPr>
      </p:pic>
      <p:pic>
        <p:nvPicPr>
          <p:cNvPr id="473" name="Google Shape;473;p7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457701" y="0"/>
            <a:ext cx="3646885" cy="2734866"/>
          </a:xfrm>
          <a:prstGeom prst="rect">
            <a:avLst/>
          </a:prstGeom>
          <a:noFill/>
          <a:ln>
            <a:noFill/>
          </a:ln>
        </p:spPr>
      </p:pic>
      <p:sp>
        <p:nvSpPr>
          <p:cNvPr id="474" name="Google Shape;474;p72"/>
          <p:cNvSpPr txBox="1"/>
          <p:nvPr/>
        </p:nvSpPr>
        <p:spPr>
          <a:xfrm>
            <a:off x="5372100" y="2901725"/>
            <a:ext cx="3135086" cy="200824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a:solidFill>
                  <a:srgbClr val="FFFF00"/>
                </a:solidFill>
                <a:latin typeface="Century Gothic"/>
                <a:ea typeface="Century Gothic"/>
                <a:cs typeface="Century Gothic"/>
                <a:sym typeface="Century Gothic"/>
              </a:rPr>
              <a:t>Patuxent Riverkeeper Center</a:t>
            </a:r>
            <a:endParaRPr sz="1100"/>
          </a:p>
          <a:p>
            <a:pPr marL="0" marR="0" lvl="0" indent="0" algn="l" rtl="0">
              <a:spcBef>
                <a:spcPts val="0"/>
              </a:spcBef>
              <a:spcAft>
                <a:spcPts val="0"/>
              </a:spcAft>
              <a:buNone/>
            </a:pPr>
            <a:r>
              <a:rPr lang="en" sz="2100" b="1">
                <a:solidFill>
                  <a:srgbClr val="FFFF00"/>
                </a:solidFill>
                <a:latin typeface="Century Gothic"/>
                <a:ea typeface="Century Gothic"/>
                <a:cs typeface="Century Gothic"/>
                <a:sym typeface="Century Gothic"/>
              </a:rPr>
              <a:t>17412 Nottingham Road</a:t>
            </a:r>
            <a:endParaRPr sz="1100"/>
          </a:p>
          <a:p>
            <a:pPr marL="0" marR="0" lvl="0" indent="0" algn="l" rtl="0">
              <a:spcBef>
                <a:spcPts val="0"/>
              </a:spcBef>
              <a:spcAft>
                <a:spcPts val="0"/>
              </a:spcAft>
              <a:buNone/>
            </a:pPr>
            <a:r>
              <a:rPr lang="en" sz="2100" b="1">
                <a:solidFill>
                  <a:srgbClr val="FFFF00"/>
                </a:solidFill>
                <a:latin typeface="Century Gothic"/>
                <a:ea typeface="Century Gothic"/>
                <a:cs typeface="Century Gothic"/>
                <a:sym typeface="Century Gothic"/>
              </a:rPr>
              <a:t>Upper Marlboro,MD  20772</a:t>
            </a:r>
            <a:endParaRPr sz="1100"/>
          </a:p>
          <a:p>
            <a:pPr marL="0" marR="0" lvl="0" indent="0" algn="l" rtl="0">
              <a:spcBef>
                <a:spcPts val="0"/>
              </a:spcBef>
              <a:spcAft>
                <a:spcPts val="0"/>
              </a:spcAft>
              <a:buNone/>
            </a:pPr>
            <a:r>
              <a:rPr lang="en" sz="2100" b="1">
                <a:solidFill>
                  <a:srgbClr val="FFFF00"/>
                </a:solidFill>
                <a:latin typeface="Century Gothic"/>
                <a:ea typeface="Century Gothic"/>
                <a:cs typeface="Century Gothic"/>
                <a:sym typeface="Century Gothic"/>
              </a:rPr>
              <a:t>301-276-7913</a:t>
            </a:r>
            <a:endParaRPr sz="2100" b="1">
              <a:solidFill>
                <a:srgbClr val="FFFF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p:nvPr/>
        </p:nvSpPr>
        <p:spPr>
          <a:xfrm>
            <a:off x="1510145" y="1094509"/>
            <a:ext cx="6206837" cy="311623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a:solidFill>
                  <a:srgbClr val="FFFF00"/>
                </a:solidFill>
                <a:latin typeface="Century Gothic"/>
                <a:ea typeface="Century Gothic"/>
                <a:cs typeface="Century Gothic"/>
                <a:sym typeface="Century Gothic"/>
              </a:rPr>
              <a:t>….the watershed’s human population more than doubled between 1970 and 2000.  State Planning projects a growth of some 25.7% from the year 2000 population (estimated at 601,800) to 756,929 by 2020.  Currently, the watershed population is growing at about 1.44 % per year, implying a doubling time of 48 years.  This growth, plus smaller households,  is projected to increase developed land from ca. 187,439 acres (33 % of the watershed in year 2000) to ca. 255,945  acres  (44 %  of the watershed) in  year 2020.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1763" y="219002"/>
            <a:ext cx="3771900" cy="2514600"/>
          </a:xfrm>
          <a:prstGeom prst="rect">
            <a:avLst/>
          </a:prstGeom>
          <a:noFill/>
          <a:ln>
            <a:noFill/>
          </a:ln>
        </p:spPr>
      </p:pic>
      <p:pic>
        <p:nvPicPr>
          <p:cNvPr id="217" name="Google Shape;217;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3372" y="929210"/>
            <a:ext cx="2228850" cy="3343275"/>
          </a:xfrm>
          <a:prstGeom prst="rect">
            <a:avLst/>
          </a:prstGeom>
          <a:noFill/>
          <a:ln>
            <a:noFill/>
          </a:ln>
        </p:spPr>
      </p:pic>
      <p:sp>
        <p:nvSpPr>
          <p:cNvPr id="218" name="Google Shape;218;p36"/>
          <p:cNvSpPr txBox="1"/>
          <p:nvPr/>
        </p:nvSpPr>
        <p:spPr>
          <a:xfrm>
            <a:off x="1964532" y="4563007"/>
            <a:ext cx="5471067" cy="3924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a:solidFill>
                  <a:srgbClr val="FFFF00"/>
                </a:solidFill>
                <a:latin typeface="Century Gothic"/>
                <a:ea typeface="Century Gothic"/>
                <a:cs typeface="Century Gothic"/>
                <a:sym typeface="Century Gothic"/>
              </a:rPr>
              <a:t>The Patuxent/Bernie Fowler Movement</a:t>
            </a:r>
            <a:endParaRPr sz="2100">
              <a:solidFill>
                <a:srgbClr val="FFFF00"/>
              </a:solidFill>
              <a:latin typeface="Century Gothic"/>
              <a:ea typeface="Century Gothic"/>
              <a:cs typeface="Century Gothic"/>
              <a:sym typeface="Century Gothic"/>
            </a:endParaRPr>
          </a:p>
        </p:txBody>
      </p:sp>
      <p:pic>
        <p:nvPicPr>
          <p:cNvPr id="219" name="Google Shape;21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07769" y="1811183"/>
            <a:ext cx="4011826" cy="2751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2348"/>
        </a:solidFill>
        <a:effectLst/>
      </p:bgPr>
    </p:bg>
    <p:spTree>
      <p:nvGrpSpPr>
        <p:cNvPr id="1" name="Shape 223"/>
        <p:cNvGrpSpPr/>
        <p:nvPr/>
      </p:nvGrpSpPr>
      <p:grpSpPr>
        <a:xfrm>
          <a:off x="0" y="0"/>
          <a:ext cx="0" cy="0"/>
          <a:chOff x="0" y="0"/>
          <a:chExt cx="0" cy="0"/>
        </a:xfrm>
      </p:grpSpPr>
      <p:sp>
        <p:nvSpPr>
          <p:cNvPr id="224" name="Google Shape;224;p37"/>
          <p:cNvSpPr txBox="1"/>
          <p:nvPr/>
        </p:nvSpPr>
        <p:spPr>
          <a:xfrm>
            <a:off x="1524000" y="838200"/>
            <a:ext cx="6096000" cy="369263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b="1">
                <a:solidFill>
                  <a:schemeClr val="lt1"/>
                </a:solidFill>
                <a:latin typeface="Century Gothic"/>
                <a:ea typeface="Century Gothic"/>
                <a:cs typeface="Century Gothic"/>
                <a:sym typeface="Century Gothic"/>
              </a:rPr>
              <a:t>…</a:t>
            </a:r>
            <a:r>
              <a:rPr lang="en" sz="2700" i="1" u="sng">
                <a:solidFill>
                  <a:schemeClr val="lt1"/>
                </a:solidFill>
                <a:latin typeface="Century Gothic"/>
                <a:ea typeface="Century Gothic"/>
                <a:cs typeface="Century Gothic"/>
                <a:sym typeface="Century Gothic"/>
              </a:rPr>
              <a:t>Get thee to a nunnery</a:t>
            </a:r>
            <a:r>
              <a:rPr lang="en" sz="2700">
                <a:solidFill>
                  <a:schemeClr val="lt1"/>
                </a:solidFill>
                <a:latin typeface="Century Gothic"/>
                <a:ea typeface="Century Gothic"/>
                <a:cs typeface="Century Gothic"/>
                <a:sym typeface="Century Gothic"/>
              </a:rPr>
              <a:t>, go. Farewell. Or, if thou wilt needs marry, marry a fool; wise men know well enough what monsters you make of them…</a:t>
            </a:r>
            <a:endParaRPr sz="1100"/>
          </a:p>
          <a:p>
            <a:pPr marL="0" marR="0" lvl="0" indent="0" algn="l" rtl="0">
              <a:spcBef>
                <a:spcPts val="0"/>
              </a:spcBef>
              <a:spcAft>
                <a:spcPts val="0"/>
              </a:spcAft>
              <a:buNone/>
            </a:pPr>
            <a:endParaRPr sz="27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 sz="2700">
                <a:solidFill>
                  <a:schemeClr val="lt1"/>
                </a:solidFill>
                <a:latin typeface="Century Gothic"/>
                <a:ea typeface="Century Gothic"/>
                <a:cs typeface="Century Gothic"/>
                <a:sym typeface="Century Gothic"/>
              </a:rPr>
              <a:t>                                  Hamlet</a:t>
            </a:r>
            <a:endParaRPr sz="1100"/>
          </a:p>
          <a:p>
            <a:pPr marL="0" marR="0" lvl="0" indent="0" algn="l" rtl="0">
              <a:spcBef>
                <a:spcPts val="0"/>
              </a:spcBef>
              <a:spcAft>
                <a:spcPts val="0"/>
              </a:spcAft>
              <a:buNone/>
            </a:pPr>
            <a:r>
              <a:rPr lang="en" sz="1400">
                <a:solidFill>
                  <a:schemeClr val="lt1"/>
                </a:solidFill>
                <a:latin typeface="Century Gothic"/>
                <a:ea typeface="Century Gothic"/>
                <a:cs typeface="Century Gothic"/>
                <a:sym typeface="Century Gothic"/>
              </a:rPr>
              <a:t>                                                                    Act 3 Scene 1</a:t>
            </a:r>
            <a:endParaRPr sz="27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7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27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8"/>
          <p:cNvPicPr preferRelativeResize="0"/>
          <p:nvPr/>
        </p:nvPicPr>
        <p:blipFill rotWithShape="1">
          <a:blip r:embed="rId3">
            <a:alphaModFix/>
          </a:blip>
          <a:srcRect/>
          <a:stretch/>
        </p:blipFill>
        <p:spPr>
          <a:xfrm>
            <a:off x="4085105" y="603646"/>
            <a:ext cx="4638674" cy="3479006"/>
          </a:xfrm>
          <a:prstGeom prst="rect">
            <a:avLst/>
          </a:prstGeom>
          <a:noFill/>
          <a:ln>
            <a:noFill/>
          </a:ln>
        </p:spPr>
      </p:pic>
      <p:pic>
        <p:nvPicPr>
          <p:cNvPr id="231" name="Google Shape;231;p38"/>
          <p:cNvPicPr preferRelativeResize="0">
            <a:picLocks noGrp="1"/>
          </p:cNvPicPr>
          <p:nvPr>
            <p:ph type="body" idx="1"/>
          </p:nvPr>
        </p:nvPicPr>
        <p:blipFill rotWithShape="1">
          <a:blip r:embed="rId4">
            <a:alphaModFix/>
          </a:blip>
          <a:srcRect/>
          <a:stretch/>
        </p:blipFill>
        <p:spPr>
          <a:xfrm>
            <a:off x="557213" y="141349"/>
            <a:ext cx="2943225" cy="46820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5744" y="671513"/>
            <a:ext cx="2846715" cy="3683794"/>
          </a:xfrm>
          <a:prstGeom prst="rect">
            <a:avLst/>
          </a:prstGeom>
          <a:noFill/>
          <a:ln>
            <a:noFill/>
          </a:ln>
        </p:spPr>
      </p:pic>
      <p:pic>
        <p:nvPicPr>
          <p:cNvPr id="237" name="Google Shape;237;p39" descr="WATER CONTACT ADVISORY VIBRO_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50419" y="671513"/>
            <a:ext cx="2697957" cy="3628473"/>
          </a:xfrm>
          <a:prstGeom prst="rect">
            <a:avLst/>
          </a:prstGeom>
          <a:noFill/>
          <a:ln>
            <a:noFill/>
          </a:ln>
        </p:spPr>
      </p:pic>
      <p:pic>
        <p:nvPicPr>
          <p:cNvPr id="238" name="Google Shape;238;p3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29350" y="1492768"/>
            <a:ext cx="2647950" cy="198596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Words>
  <Application>Microsoft Macintosh PowerPoint</Application>
  <PresentationFormat>On-screen Show (16:9)</PresentationFormat>
  <Paragraphs>103</Paragraphs>
  <Slides>42</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Century Gothic</vt:lpstr>
      <vt:lpstr>Times New Roman</vt:lpstr>
      <vt:lpstr>Noto Sans Symbols</vt:lpstr>
      <vt:lpstr>Simple Light</vt:lpstr>
      <vt:lpstr>Slice</vt:lpstr>
      <vt:lpstr>PowerPoint Presentation</vt:lpstr>
      <vt:lpstr>FRED TUTMAN FRED@PAXRIVERKEEPER.ORG</vt:lpstr>
      <vt:lpstr>PATUXENT IN NUTSHELL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ALGAE BLOOMS IN PATUXENT RIVER STATE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adam@fredericksburgallages.com</cp:lastModifiedBy>
  <cp:revision>2</cp:revision>
  <dcterms:modified xsi:type="dcterms:W3CDTF">2022-05-27T13:25:40Z</dcterms:modified>
</cp:coreProperties>
</file>