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11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3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9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7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23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276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77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6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26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4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8F015-2026-4E80-A0C6-84624C0166A7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E21C4-7692-4C07-AC80-D4C9EF36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4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757636"/>
              </p:ext>
            </p:extLst>
          </p:nvPr>
        </p:nvGraphicFramePr>
        <p:xfrm>
          <a:off x="1676400" y="1371600"/>
          <a:ext cx="5715000" cy="4191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7132"/>
                <a:gridCol w="3067868"/>
              </a:tblGrid>
              <a:tr h="32238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Project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Partners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6715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NADP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 MDN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  </a:t>
                      </a:r>
                      <a:r>
                        <a:rPr lang="en-US" sz="2000" dirty="0" err="1">
                          <a:effectLst/>
                        </a:rPr>
                        <a:t>AMNet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DNR, UMCES, UMCP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SERC, NOAA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23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23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Biogeochemistry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SERC, UMCES, DNR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23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23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Young-of-Year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UMCES, MDE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23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23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TMDL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MDE, NOAA, DNR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23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23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Air Modeling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NOAA</a:t>
                      </a:r>
                      <a:r>
                        <a:rPr lang="en-US" sz="2000">
                          <a:effectLst/>
                        </a:rPr>
                        <a:t>, </a:t>
                      </a:r>
                      <a:r>
                        <a:rPr lang="en-US" sz="2000" smtClean="0">
                          <a:effectLst/>
                        </a:rPr>
                        <a:t>DNR, MDE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238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28800" y="469612"/>
            <a:ext cx="51260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Mercury Projects in Maryland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4563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42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Sherwell, John</dc:creator>
  <cp:lastModifiedBy>Sherwell, John</cp:lastModifiedBy>
  <cp:revision>2</cp:revision>
  <dcterms:created xsi:type="dcterms:W3CDTF">2015-05-12T14:41:10Z</dcterms:created>
  <dcterms:modified xsi:type="dcterms:W3CDTF">2015-05-12T14:54:51Z</dcterms:modified>
</cp:coreProperties>
</file>