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697ae207f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697ae207f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047450" y="2171699"/>
            <a:ext cx="7049100" cy="14016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en" sz="2000" b="1" dirty="0">
                <a:solidFill>
                  <a:srgbClr val="000000"/>
                </a:solidFill>
              </a:rPr>
              <a:t>Representing</a:t>
            </a:r>
            <a:r>
              <a:rPr lang="en-US" sz="2000" dirty="0"/>
              <a:t> </a:t>
            </a:r>
            <a:r>
              <a:rPr lang="en-US" sz="2000" b="1" dirty="0"/>
              <a:t>a sample of perspectives and experiences of various stakeholders who live and work in our region</a:t>
            </a:r>
            <a:br>
              <a:rPr lang="en-US" sz="2000" b="1" dirty="0"/>
            </a:br>
            <a:endParaRPr sz="2000" b="1" dirty="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891350" y="3573347"/>
            <a:ext cx="5361300" cy="7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00"/>
                </a:solidFill>
              </a:rPr>
              <a:t>Matt Ehrhart</a:t>
            </a:r>
            <a:endParaRPr sz="16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00"/>
                </a:solidFill>
              </a:rPr>
              <a:t>Chair, Citizens Advisory Committee</a:t>
            </a:r>
            <a:endParaRPr sz="1600" dirty="0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971344-0945-4E5E-ABB0-87DE648C69F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332" y="455772"/>
            <a:ext cx="3569335" cy="16321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4370-21B8-41F8-9D77-F19DF77B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308861"/>
            <a:ext cx="8520600" cy="1729739"/>
          </a:xfrm>
        </p:spPr>
        <p:txBody>
          <a:bodyPr anchor="t"/>
          <a:lstStyle/>
          <a:p>
            <a:pPr algn="l"/>
            <a:r>
              <a:rPr lang="en-US" sz="1600" b="1" dirty="0"/>
              <a:t>Volunteer Representatives include: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Rural, Suburban and Urban Residents from VA, DC, MD, PA, NY and WV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Professional Affiliations from Agriculture, Environment, Philanthropy, Consultants, and Retired Government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1F8BD4-12E2-40AE-A4AD-1FAF01AFD70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292" y="333852"/>
            <a:ext cx="3569335" cy="163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2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000000"/>
                </a:solidFill>
              </a:rPr>
              <a:t>2020 </a:t>
            </a:r>
            <a:r>
              <a:rPr lang="en" b="1" dirty="0">
                <a:solidFill>
                  <a:srgbClr val="000000"/>
                </a:solidFill>
              </a:rPr>
              <a:t>C</a:t>
            </a:r>
            <a:r>
              <a:rPr lang="en" sz="2800" b="1" dirty="0">
                <a:solidFill>
                  <a:srgbClr val="000000"/>
                </a:solidFill>
              </a:rPr>
              <a:t>AC Recommendations to the Chesapeake Executive Council</a:t>
            </a:r>
            <a:endParaRPr sz="2800" b="1" dirty="0">
              <a:solidFill>
                <a:srgbClr val="000000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583800"/>
            <a:ext cx="8520600" cy="33158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spcBef>
                <a:spcPts val="1200"/>
              </a:spcBef>
            </a:pPr>
            <a:r>
              <a:rPr lang="en-US" sz="1600" b="1" i="1" dirty="0">
                <a:solidFill>
                  <a:schemeClr val="tx1"/>
                </a:solidFill>
              </a:rPr>
              <a:t>Public Health and the Environment- </a:t>
            </a:r>
            <a:r>
              <a:rPr lang="en" sz="1600" dirty="0">
                <a:solidFill>
                  <a:schemeClr val="tx1"/>
                </a:solidFill>
              </a:rPr>
              <a:t>Take 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multi-disciplinary approach by engaging your environmental and public health agencies together to analyze the relationship between degraded water quality and public health in vulnerable communities.</a:t>
            </a:r>
            <a:endParaRPr sz="1600" dirty="0">
              <a:solidFill>
                <a:schemeClr val="tx1"/>
              </a:solidFill>
            </a:endParaRPr>
          </a:p>
          <a:p>
            <a:pPr lvl="0" algn="just">
              <a:spcBef>
                <a:spcPts val="1200"/>
              </a:spcBef>
            </a:pPr>
            <a:r>
              <a:rPr lang="en-US" sz="1600" b="1" i="1" dirty="0">
                <a:solidFill>
                  <a:srgbClr val="000000"/>
                </a:solidFill>
              </a:rPr>
              <a:t>Compliance and Enforcement- </a:t>
            </a:r>
            <a:r>
              <a:rPr lang="en-US" sz="1600" dirty="0">
                <a:solidFill>
                  <a:srgbClr val="000000"/>
                </a:solidFill>
              </a:rPr>
              <a:t>Maintain</a:t>
            </a:r>
            <a:r>
              <a:rPr lang="en-US" sz="1600" dirty="0">
                <a:solidFill>
                  <a:schemeClr val="tx1"/>
                </a:solidFill>
              </a:rPr>
              <a:t> your agency compliance and enforcement staff and prioritize equitable enforcement of regulations to not lose ground on water quality progress. </a:t>
            </a:r>
          </a:p>
          <a:p>
            <a:pPr algn="just">
              <a:spcBef>
                <a:spcPts val="1200"/>
              </a:spcBef>
            </a:pPr>
            <a:r>
              <a:rPr lang="en-US" sz="1600" b="1" i="1" dirty="0">
                <a:solidFill>
                  <a:srgbClr val="000000"/>
                </a:solidFill>
              </a:rPr>
              <a:t>Restoration Economy- </a:t>
            </a:r>
            <a:r>
              <a:rPr lang="en" sz="1600" dirty="0">
                <a:solidFill>
                  <a:srgbClr val="000000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rack and report the number of jobs associated with Chesapeake Bay Program funding to demonstrate the dual power of watershed protection and restoration economy when advocating for continued funding.</a:t>
            </a:r>
          </a:p>
          <a:p>
            <a:pPr marL="457200" lvl="0" indent="-342900" algn="just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167</Words>
  <Application>Microsoft Office PowerPoint</Application>
  <PresentationFormat>On-screen Show (16:9)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Simple Light</vt:lpstr>
      <vt:lpstr>  Representing a sample of perspectives and experiences of various stakeholders who live and work in our region </vt:lpstr>
      <vt:lpstr>Volunteer Representatives include:   Rural, Suburban and Urban Residents from VA, DC, MD, PA, NY and WV  Professional Affiliations from Agriculture, Environment, Philanthropy, Consultants, and Retired Government   </vt:lpstr>
      <vt:lpstr>2020 CAC Recommendations to the Chesapeake Executive Council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Representing the collective voice of local elected officials throughout the Chesapeake Watershed</dc:title>
  <dc:creator>JBlackburn</dc:creator>
  <cp:lastModifiedBy>JBlackburn</cp:lastModifiedBy>
  <cp:revision>7</cp:revision>
  <dcterms:modified xsi:type="dcterms:W3CDTF">2020-08-06T20:03:17Z</dcterms:modified>
</cp:coreProperties>
</file>