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 showGuides="1">
      <p:cViewPr varScale="1">
        <p:scale>
          <a:sx n="59" d="100"/>
          <a:sy n="59" d="100"/>
        </p:scale>
        <p:origin x="72" y="33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D98AC-4A04-44CB-B00A-5D72F8D081B6}" type="datetimeFigureOut">
              <a:rPr lang="en-US" smtClean="0"/>
              <a:t>6/11/2015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1593F-3AA0-4DB9-B270-F940C7FD5B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90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D98AC-4A04-44CB-B00A-5D72F8D081B6}" type="datetimeFigureOut">
              <a:rPr lang="en-US" smtClean="0"/>
              <a:t>6/11/2015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1593F-3AA0-4DB9-B270-F940C7FD5B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941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D98AC-4A04-44CB-B00A-5D72F8D081B6}" type="datetimeFigureOut">
              <a:rPr lang="en-US" smtClean="0"/>
              <a:t>6/11/2015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1593F-3AA0-4DB9-B270-F940C7FD5B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6403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D98AC-4A04-44CB-B00A-5D72F8D081B6}" type="datetimeFigureOut">
              <a:rPr lang="en-US" smtClean="0"/>
              <a:t>6/11/2015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1593F-3AA0-4DB9-B270-F940C7FD5B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5167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D98AC-4A04-44CB-B00A-5D72F8D081B6}" type="datetimeFigureOut">
              <a:rPr lang="en-US" smtClean="0"/>
              <a:t>6/11/2015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1593F-3AA0-4DB9-B270-F940C7FD5B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4336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D98AC-4A04-44CB-B00A-5D72F8D081B6}" type="datetimeFigureOut">
              <a:rPr lang="en-US" smtClean="0"/>
              <a:t>6/11/2015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1593F-3AA0-4DB9-B270-F940C7FD5B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9929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D98AC-4A04-44CB-B00A-5D72F8D081B6}" type="datetimeFigureOut">
              <a:rPr lang="en-US" smtClean="0"/>
              <a:t>6/11/2015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1593F-3AA0-4DB9-B270-F940C7FD5B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3546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D98AC-4A04-44CB-B00A-5D72F8D081B6}" type="datetimeFigureOut">
              <a:rPr lang="en-US" smtClean="0"/>
              <a:t>6/11/2015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1593F-3AA0-4DB9-B270-F940C7FD5B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2624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D98AC-4A04-44CB-B00A-5D72F8D081B6}" type="datetimeFigureOut">
              <a:rPr lang="en-US" smtClean="0"/>
              <a:t>6/11/2015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1593F-3AA0-4DB9-B270-F940C7FD5B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5334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D98AC-4A04-44CB-B00A-5D72F8D081B6}" type="datetimeFigureOut">
              <a:rPr lang="en-US" smtClean="0"/>
              <a:t>6/11/2015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1593F-3AA0-4DB9-B270-F940C7FD5B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8265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D98AC-4A04-44CB-B00A-5D72F8D081B6}" type="datetimeFigureOut">
              <a:rPr lang="en-US" smtClean="0"/>
              <a:t>6/11/2015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1593F-3AA0-4DB9-B270-F940C7FD5B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1515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7D98AC-4A04-44CB-B00A-5D72F8D081B6}" type="datetimeFigureOut">
              <a:rPr lang="en-US" smtClean="0"/>
              <a:t>6/11/2015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B1593F-3AA0-4DB9-B270-F940C7FD5B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9955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5882" y="0"/>
            <a:ext cx="53002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428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8768" y="0"/>
            <a:ext cx="88744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270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7727" y="-297"/>
            <a:ext cx="8876545" cy="6858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155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7727" y="-297"/>
            <a:ext cx="8876545" cy="6858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8835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7727" y="-297"/>
            <a:ext cx="8876545" cy="6858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913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7727" y="-297"/>
            <a:ext cx="8876545" cy="6858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924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7058" y="-297"/>
            <a:ext cx="5297883" cy="6858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188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7727" y="-297"/>
            <a:ext cx="8876545" cy="6858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880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0775" y="-297"/>
            <a:ext cx="8870449" cy="6858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044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US EPA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Fred Irani</dc:creator>
  <cp:lastModifiedBy>Emma Giese</cp:lastModifiedBy>
  <cp:revision>2</cp:revision>
  <dcterms:created xsi:type="dcterms:W3CDTF">2015-06-02T17:17:51Z</dcterms:created>
  <dcterms:modified xsi:type="dcterms:W3CDTF">2015-06-11T14:31:31Z</dcterms:modified>
</cp:coreProperties>
</file>