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03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7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80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0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7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8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4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51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2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79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D86E3-ECA7-4A49-A07D-6BA1C492FF33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BB503-9DBA-4F2B-A775-71C61194C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39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 Comments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Toxic </a:t>
            </a:r>
            <a:r>
              <a:rPr lang="en-US" dirty="0" smtClean="0"/>
              <a:t>Contaminants </a:t>
            </a:r>
            <a:r>
              <a:rPr lang="en-US" dirty="0" smtClean="0"/>
              <a:t>Strategy</a:t>
            </a:r>
            <a:br>
              <a:rPr lang="en-US" dirty="0" smtClean="0"/>
            </a:br>
            <a:r>
              <a:rPr lang="en-US" dirty="0" smtClean="0"/>
              <a:t>Policy and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2037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7 commenters </a:t>
            </a:r>
          </a:p>
          <a:p>
            <a:r>
              <a:rPr lang="en-US" dirty="0" smtClean="0"/>
              <a:t>60</a:t>
            </a:r>
            <a:r>
              <a:rPr lang="en-US" dirty="0" smtClean="0"/>
              <a:t>+ </a:t>
            </a:r>
            <a:r>
              <a:rPr lang="en-US" dirty="0" smtClean="0"/>
              <a:t>comments</a:t>
            </a:r>
            <a:endParaRPr lang="en-US" dirty="0" smtClean="0"/>
          </a:p>
          <a:p>
            <a:r>
              <a:rPr lang="en-US" dirty="0" smtClean="0"/>
              <a:t>Coded High, Medium, Low for level of effort required to resolve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Draft final strategies due 5/22 for MB review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989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Feds should undertake voluntary phase-out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Leadership opportunity for federal government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Proposed </a:t>
            </a:r>
            <a:r>
              <a:rPr lang="en-US" dirty="0"/>
              <a:t>Response</a:t>
            </a:r>
          </a:p>
          <a:p>
            <a:r>
              <a:rPr lang="en-US" dirty="0" smtClean="0"/>
              <a:t>Discussions have started with the Federal Office Directors</a:t>
            </a:r>
          </a:p>
          <a:p>
            <a:r>
              <a:rPr lang="en-US" dirty="0" smtClean="0"/>
              <a:t>Need language on gathering needed information leading to a decision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167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</a:t>
            </a:r>
            <a:r>
              <a:rPr lang="en-US" dirty="0" smtClean="0"/>
              <a:t>does having different </a:t>
            </a:r>
            <a:r>
              <a:rPr lang="en-US" dirty="0"/>
              <a:t>WQSs impact </a:t>
            </a:r>
            <a:r>
              <a:rPr lang="en-US" dirty="0" smtClean="0"/>
              <a:t>progress?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Mentioned as a factor influencing outcome achievement but little mention in planned activities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Response</a:t>
            </a:r>
          </a:p>
          <a:p>
            <a:r>
              <a:rPr lang="en-US" dirty="0" smtClean="0"/>
              <a:t>Strategy lists action to compile jurisdiction WQSs and advisory limits</a:t>
            </a:r>
          </a:p>
          <a:p>
            <a:r>
              <a:rPr lang="en-US" dirty="0" smtClean="0"/>
              <a:t>Could add step to assess any limitations or road blocks that result from different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77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</a:t>
            </a:r>
            <a:r>
              <a:rPr lang="en-US" dirty="0" smtClean="0"/>
              <a:t>in Public Comments for Policy/Prevention Strategy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contaminants</a:t>
            </a:r>
            <a:endParaRPr lang="en-US" dirty="0" smtClean="0"/>
          </a:p>
          <a:p>
            <a:r>
              <a:rPr lang="en-US" dirty="0" smtClean="0"/>
              <a:t>PMPs only when WLA exceeded</a:t>
            </a:r>
          </a:p>
          <a:p>
            <a:r>
              <a:rPr lang="en-US" dirty="0"/>
              <a:t>PCB WLAs in wastewater </a:t>
            </a:r>
            <a:r>
              <a:rPr lang="en-US" dirty="0" smtClean="0"/>
              <a:t>permits – WQBELs only</a:t>
            </a:r>
          </a:p>
          <a:p>
            <a:r>
              <a:rPr lang="en-US" dirty="0" smtClean="0"/>
              <a:t>More data/Emphasis placed on 1668 – adequate/more needed, how to fill any gaps (as done by DRBC), legal context for 1668</a:t>
            </a:r>
          </a:p>
          <a:p>
            <a:r>
              <a:rPr lang="en-US" dirty="0" smtClean="0"/>
              <a:t>Suggestion that biosolids may be a source</a:t>
            </a:r>
          </a:p>
          <a:p>
            <a:r>
              <a:rPr lang="en-US" dirty="0" smtClean="0"/>
              <a:t>Clarify the purpose of the site cleanup risk criteria action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94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Issues in Public Comments for Policy/Prevention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Improvements to TMDLs</a:t>
            </a:r>
          </a:p>
          <a:p>
            <a:r>
              <a:rPr lang="en-US" dirty="0" smtClean="0"/>
              <a:t>Feds should undertake voluntary phase-out</a:t>
            </a:r>
          </a:p>
          <a:p>
            <a:r>
              <a:rPr lang="en-US" dirty="0" smtClean="0"/>
              <a:t>How do different WQSs impact progress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039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Contaminants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550" y="1543049"/>
            <a:ext cx="7886700" cy="47529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Several commenters, numerous other contaminants mentioned, strategy </a:t>
            </a:r>
            <a:r>
              <a:rPr lang="en-US" dirty="0" smtClean="0"/>
              <a:t>inadequate addressing only PCBs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Proposed </a:t>
            </a:r>
            <a:r>
              <a:rPr lang="en-US" dirty="0" smtClean="0"/>
              <a:t>Response</a:t>
            </a:r>
            <a:endParaRPr lang="en-US" dirty="0" smtClean="0"/>
          </a:p>
          <a:p>
            <a:r>
              <a:rPr lang="en-US" dirty="0" smtClean="0"/>
              <a:t>Strengthen the language in both strategies stating that the intention is to move to other </a:t>
            </a:r>
            <a:r>
              <a:rPr lang="en-US" dirty="0" smtClean="0"/>
              <a:t>contaminants</a:t>
            </a:r>
            <a:endParaRPr lang="en-US" dirty="0" smtClean="0"/>
          </a:p>
          <a:p>
            <a:r>
              <a:rPr lang="en-US" dirty="0" smtClean="0"/>
              <a:t>Add table to P&amp;P describing </a:t>
            </a:r>
            <a:r>
              <a:rPr lang="en-US" dirty="0" smtClean="0"/>
              <a:t>example controls</a:t>
            </a:r>
          </a:p>
          <a:p>
            <a:r>
              <a:rPr lang="en-US" dirty="0"/>
              <a:t>TCW will prioritize other groups based on existing efforts and available science over next 2 </a:t>
            </a:r>
            <a:r>
              <a:rPr lang="en-US" dirty="0" smtClean="0"/>
              <a:t>years</a:t>
            </a:r>
            <a:endParaRPr lang="en-US" dirty="0" smtClean="0"/>
          </a:p>
          <a:p>
            <a:r>
              <a:rPr lang="en-US" dirty="0" smtClean="0"/>
              <a:t>Mercury </a:t>
            </a:r>
            <a:r>
              <a:rPr lang="en-US" dirty="0"/>
              <a:t>is the highest priority. Team will be formed to write a P&amp;P strategy. 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Need </a:t>
            </a:r>
            <a:r>
              <a:rPr lang="en-US" dirty="0"/>
              <a:t>to build additional capacity to address Hg and other contaminant groups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629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36651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PMPs only when WLA exceeded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PCB </a:t>
            </a:r>
            <a:r>
              <a:rPr lang="en-US" dirty="0"/>
              <a:t>WLAs in wastewater permits – </a:t>
            </a:r>
            <a:r>
              <a:rPr lang="en-US" dirty="0" smtClean="0"/>
              <a:t>non numeric WQBELs </a:t>
            </a:r>
            <a:r>
              <a:rPr lang="en-US" dirty="0"/>
              <a:t>only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809875"/>
            <a:ext cx="7886700" cy="33670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Clarity needed on references to wastewater permits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Proposed </a:t>
            </a:r>
            <a:r>
              <a:rPr lang="en-US" dirty="0"/>
              <a:t>Response</a:t>
            </a:r>
          </a:p>
          <a:p>
            <a:r>
              <a:rPr lang="en-US" dirty="0" smtClean="0"/>
              <a:t>Review references to “enforceable” for accuracy</a:t>
            </a:r>
          </a:p>
          <a:p>
            <a:r>
              <a:rPr lang="en-US" dirty="0" smtClean="0"/>
              <a:t>Ensure there is no confusion over numeric/non-numeric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333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12801"/>
            <a:ext cx="7886700" cy="2282824"/>
          </a:xfrm>
        </p:spPr>
        <p:txBody>
          <a:bodyPr>
            <a:normAutofit fontScale="90000"/>
          </a:bodyPr>
          <a:lstStyle/>
          <a:p>
            <a:r>
              <a:rPr lang="en-US" dirty="0"/>
              <a:t>More </a:t>
            </a:r>
            <a:r>
              <a:rPr lang="en-US" dirty="0" smtClean="0"/>
              <a:t>data needed/emphasis </a:t>
            </a:r>
            <a:r>
              <a:rPr lang="en-US" dirty="0"/>
              <a:t>placed on 1668 – </a:t>
            </a:r>
            <a:r>
              <a:rPr lang="en-US" dirty="0" smtClean="0"/>
              <a:t>adequate or more data needed?, </a:t>
            </a:r>
            <a:r>
              <a:rPr lang="en-US" dirty="0"/>
              <a:t>how to fill any </a:t>
            </a:r>
            <a:r>
              <a:rPr lang="en-US" dirty="0" smtClean="0"/>
              <a:t>source gaps </a:t>
            </a:r>
            <a:r>
              <a:rPr lang="en-US" dirty="0"/>
              <a:t>(as done by DRBC), legal context for 1668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324225"/>
            <a:ext cx="7886700" cy="32718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Proposed Response</a:t>
            </a:r>
          </a:p>
          <a:p>
            <a:r>
              <a:rPr lang="en-US" dirty="0" smtClean="0"/>
              <a:t>Explain that having the right data is essential but there are limitations due to lack of promulgation</a:t>
            </a:r>
          </a:p>
          <a:p>
            <a:r>
              <a:rPr lang="en-US" dirty="0" smtClean="0"/>
              <a:t>Planned activity is to determine where it is being used now, where does it need to be used and how can we help to increase use where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704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939924"/>
          </a:xfrm>
        </p:spPr>
        <p:txBody>
          <a:bodyPr/>
          <a:lstStyle/>
          <a:p>
            <a:r>
              <a:rPr lang="en-US" dirty="0"/>
              <a:t>Suggestion that biosolids </a:t>
            </a:r>
            <a:r>
              <a:rPr lang="en-US" dirty="0" smtClean="0"/>
              <a:t>and stormwater solids are sources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00325"/>
            <a:ext cx="7886700" cy="35766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Proposed </a:t>
            </a:r>
            <a:r>
              <a:rPr lang="en-US" dirty="0" smtClean="0"/>
              <a:t>Response</a:t>
            </a:r>
          </a:p>
          <a:p>
            <a:r>
              <a:rPr lang="en-US" dirty="0" smtClean="0"/>
              <a:t>Be sure that the words are not presuming biosolids and sediment from BMPs are a source</a:t>
            </a:r>
          </a:p>
          <a:p>
            <a:r>
              <a:rPr lang="en-US" dirty="0" smtClean="0"/>
              <a:t> Focus on the activity as a literature review followed by a decision as to whether more information is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668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06549"/>
          </a:xfrm>
        </p:spPr>
        <p:txBody>
          <a:bodyPr>
            <a:normAutofit fontScale="90000"/>
          </a:bodyPr>
          <a:lstStyle/>
          <a:p>
            <a:r>
              <a:rPr lang="en-US" dirty="0"/>
              <a:t>Clarify the purpose of the </a:t>
            </a:r>
            <a:r>
              <a:rPr lang="en-US" dirty="0" smtClean="0"/>
              <a:t>assessment of site </a:t>
            </a:r>
            <a:r>
              <a:rPr lang="en-US" dirty="0"/>
              <a:t>cleanup risk criteria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43125"/>
            <a:ext cx="7886700" cy="403383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Proposed Response</a:t>
            </a:r>
          </a:p>
          <a:p>
            <a:r>
              <a:rPr lang="en-US" dirty="0" smtClean="0"/>
              <a:t>Refine the language to be sure the need and purpose are better described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297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TMDLs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will monitoring, PMP guidance, research on methods for track-down studies, new atmospheric data be used to improve TMDLs?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Proposed </a:t>
            </a:r>
            <a:r>
              <a:rPr lang="en-US" dirty="0"/>
              <a:t>Response</a:t>
            </a:r>
          </a:p>
          <a:p>
            <a:r>
              <a:rPr lang="en-US" dirty="0" smtClean="0"/>
              <a:t>Look for places to mention how these individual activities will be used to strengthen TMDLs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6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2226</TotalTime>
  <Words>476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Public Comments  Toxic Contaminants Strategy Policy and Prevention</vt:lpstr>
      <vt:lpstr>Issues in Public Comments for Policy/Prevention Strategy</vt:lpstr>
      <vt:lpstr>Main Issues in Public Comments for Policy/Prevention Strategy</vt:lpstr>
      <vt:lpstr>Additional Contaminants</vt:lpstr>
      <vt:lpstr>PMPs only when WLA exceeded  PCB WLAs in wastewater permits – non numeric WQBELs only </vt:lpstr>
      <vt:lpstr>More data needed/emphasis placed on 1668 – adequate or more data needed?, how to fill any source gaps (as done by DRBC), legal context for 1668 </vt:lpstr>
      <vt:lpstr>Suggestion that biosolids and stormwater solids are sources </vt:lpstr>
      <vt:lpstr>Clarify the purpose of the assessment of site cleanup risk criteria  </vt:lpstr>
      <vt:lpstr>Improvements to TMDLs </vt:lpstr>
      <vt:lpstr>Feds should undertake voluntary phase-out </vt:lpstr>
      <vt:lpstr>How does having different WQSs impact progress?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Allen, Greg</dc:creator>
  <cp:lastModifiedBy>Allen, Greg</cp:lastModifiedBy>
  <cp:revision>25</cp:revision>
  <dcterms:created xsi:type="dcterms:W3CDTF">2015-05-11T14:25:49Z</dcterms:created>
  <dcterms:modified xsi:type="dcterms:W3CDTF">2015-05-13T15:39:47Z</dcterms:modified>
</cp:coreProperties>
</file>