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78"/>
    <p:sldMasterId id="2147483660" r:id="rId279"/>
  </p:sldMasterIdLst>
  <p:notesMasterIdLst>
    <p:notesMasterId r:id="rId290"/>
  </p:notesMasterIdLst>
  <p:handoutMasterIdLst>
    <p:handoutMasterId r:id="rId291"/>
  </p:handoutMasterIdLst>
  <p:sldIdLst>
    <p:sldId id="283" r:id="rId280"/>
    <p:sldId id="282" r:id="rId281"/>
    <p:sldId id="284" r:id="rId282"/>
    <p:sldId id="285" r:id="rId283"/>
    <p:sldId id="286" r:id="rId284"/>
    <p:sldId id="289" r:id="rId285"/>
    <p:sldId id="290" r:id="rId286"/>
    <p:sldId id="291" r:id="rId287"/>
    <p:sldId id="288" r:id="rId288"/>
    <p:sldId id="268" r:id="rId28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en, Greg" initials="AG" lastIdx="1" clrIdx="0">
    <p:extLst>
      <p:ext uri="{19B8F6BF-5375-455C-9EA6-DF929625EA0E}">
        <p15:presenceInfo xmlns:p15="http://schemas.microsoft.com/office/powerpoint/2012/main" userId="S-1-5-21-1339303556-449845944-1601390327-86932" providerId="AD"/>
      </p:ext>
    </p:extLst>
  </p:cmAuthor>
  <p:cmAuthor id="2" name="Vetter, Doreen" initials="VD" lastIdx="6" clrIdx="1">
    <p:extLst>
      <p:ext uri="{19B8F6BF-5375-455C-9EA6-DF929625EA0E}">
        <p15:presenceInfo xmlns:p15="http://schemas.microsoft.com/office/powerpoint/2012/main" userId="S-1-5-21-1339303556-449845944-1601390327-161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5F1B9"/>
    <a:srgbClr val="F5E5B9"/>
    <a:srgbClr val="FBEDE5"/>
    <a:srgbClr val="F9F3D9"/>
    <a:srgbClr val="FCE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3659" autoAdjust="0"/>
  </p:normalViewPr>
  <p:slideViewPr>
    <p:cSldViewPr snapToGrid="0">
      <p:cViewPr varScale="1">
        <p:scale>
          <a:sx n="60" d="100"/>
          <a:sy n="60" d="100"/>
        </p:scale>
        <p:origin x="1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customXml" Target="../customXml/item205.xml"/><Relationship Id="rId226" Type="http://schemas.openxmlformats.org/officeDocument/2006/relationships/customXml" Target="../customXml/item226.xml"/><Relationship Id="rId247" Type="http://schemas.openxmlformats.org/officeDocument/2006/relationships/customXml" Target="../customXml/item247.xml"/><Relationship Id="rId107" Type="http://schemas.openxmlformats.org/officeDocument/2006/relationships/customXml" Target="../customXml/item107.xml"/><Relationship Id="rId268" Type="http://schemas.openxmlformats.org/officeDocument/2006/relationships/customXml" Target="../customXml/item268.xml"/><Relationship Id="rId289" Type="http://schemas.openxmlformats.org/officeDocument/2006/relationships/slide" Target="slides/slide10.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customXml" Target="../customXml/item237.xml"/><Relationship Id="rId258" Type="http://schemas.openxmlformats.org/officeDocument/2006/relationships/customXml" Target="../customXml/item258.xml"/><Relationship Id="rId279" Type="http://schemas.openxmlformats.org/officeDocument/2006/relationships/slideMaster" Target="slideMasters/slideMaster2.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290" Type="http://schemas.openxmlformats.org/officeDocument/2006/relationships/notesMaster" Target="notesMasters/notesMaster1.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customXml" Target="../customXml/item227.xml"/><Relationship Id="rId248" Type="http://schemas.openxmlformats.org/officeDocument/2006/relationships/customXml" Target="../customXml/item248.xml"/><Relationship Id="rId269" Type="http://schemas.openxmlformats.org/officeDocument/2006/relationships/customXml" Target="../customXml/item269.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280" Type="http://schemas.openxmlformats.org/officeDocument/2006/relationships/slide" Target="slides/slide1.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customXml" Target="../customXml/item217.xml"/><Relationship Id="rId6" Type="http://schemas.openxmlformats.org/officeDocument/2006/relationships/customXml" Target="../customXml/item6.xml"/><Relationship Id="rId238" Type="http://schemas.openxmlformats.org/officeDocument/2006/relationships/customXml" Target="../customXml/item238.xml"/><Relationship Id="rId259" Type="http://schemas.openxmlformats.org/officeDocument/2006/relationships/customXml" Target="../customXml/item259.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customXml" Target="../customXml/item270.xml"/><Relationship Id="rId291" Type="http://schemas.openxmlformats.org/officeDocument/2006/relationships/handoutMaster" Target="handoutMasters/handoutMaster1.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customXml" Target="../customXml/item172.xml"/><Relationship Id="rId193" Type="http://schemas.openxmlformats.org/officeDocument/2006/relationships/customXml" Target="../customXml/item193.xml"/><Relationship Id="rId207" Type="http://schemas.openxmlformats.org/officeDocument/2006/relationships/customXml" Target="../customXml/item207.xml"/><Relationship Id="rId228" Type="http://schemas.openxmlformats.org/officeDocument/2006/relationships/customXml" Target="../customXml/item228.xml"/><Relationship Id="rId249" Type="http://schemas.openxmlformats.org/officeDocument/2006/relationships/customXml" Target="../customXml/item249.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281" Type="http://schemas.openxmlformats.org/officeDocument/2006/relationships/slide" Target="slides/slide2.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customXml" Target="../customXml/item162.xml"/><Relationship Id="rId183" Type="http://schemas.openxmlformats.org/officeDocument/2006/relationships/customXml" Target="../customXml/item183.xml"/><Relationship Id="rId213" Type="http://schemas.openxmlformats.org/officeDocument/2006/relationships/customXml" Target="../customXml/item213.xml"/><Relationship Id="rId218" Type="http://schemas.openxmlformats.org/officeDocument/2006/relationships/customXml" Target="../customXml/item218.xml"/><Relationship Id="rId234" Type="http://schemas.openxmlformats.org/officeDocument/2006/relationships/customXml" Target="../customXml/item234.xml"/><Relationship Id="rId239" Type="http://schemas.openxmlformats.org/officeDocument/2006/relationships/customXml" Target="../customXml/item239.xml"/><Relationship Id="rId2" Type="http://schemas.openxmlformats.org/officeDocument/2006/relationships/customXml" Target="../customXml/item2.xml"/><Relationship Id="rId29" Type="http://schemas.openxmlformats.org/officeDocument/2006/relationships/customXml" Target="../customXml/item29.xml"/><Relationship Id="rId250" Type="http://schemas.openxmlformats.org/officeDocument/2006/relationships/customXml" Target="../customXml/item250.xml"/><Relationship Id="rId255" Type="http://schemas.openxmlformats.org/officeDocument/2006/relationships/customXml" Target="../customXml/item255.xml"/><Relationship Id="rId271" Type="http://schemas.openxmlformats.org/officeDocument/2006/relationships/customXml" Target="../customXml/item271.xml"/><Relationship Id="rId276" Type="http://schemas.openxmlformats.org/officeDocument/2006/relationships/customXml" Target="../customXml/item276.xml"/><Relationship Id="rId292" Type="http://schemas.openxmlformats.org/officeDocument/2006/relationships/commentAuthors" Target="commentAuthors.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199" Type="http://schemas.openxmlformats.org/officeDocument/2006/relationships/customXml" Target="../customXml/item199.xml"/><Relationship Id="rId203" Type="http://schemas.openxmlformats.org/officeDocument/2006/relationships/customXml" Target="../customXml/item203.xml"/><Relationship Id="rId208" Type="http://schemas.openxmlformats.org/officeDocument/2006/relationships/customXml" Target="../customXml/item208.xml"/><Relationship Id="rId229" Type="http://schemas.openxmlformats.org/officeDocument/2006/relationships/customXml" Target="../customXml/item229.xml"/><Relationship Id="rId19" Type="http://schemas.openxmlformats.org/officeDocument/2006/relationships/customXml" Target="../customXml/item19.xml"/><Relationship Id="rId224" Type="http://schemas.openxmlformats.org/officeDocument/2006/relationships/customXml" Target="../customXml/item224.xml"/><Relationship Id="rId240" Type="http://schemas.openxmlformats.org/officeDocument/2006/relationships/customXml" Target="../customXml/item240.xml"/><Relationship Id="rId245" Type="http://schemas.openxmlformats.org/officeDocument/2006/relationships/customXml" Target="../customXml/item245.xml"/><Relationship Id="rId261" Type="http://schemas.openxmlformats.org/officeDocument/2006/relationships/customXml" Target="../customXml/item261.xml"/><Relationship Id="rId266" Type="http://schemas.openxmlformats.org/officeDocument/2006/relationships/customXml" Target="../customXml/item266.xml"/><Relationship Id="rId287" Type="http://schemas.openxmlformats.org/officeDocument/2006/relationships/slide" Target="slides/slide8.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282" Type="http://schemas.openxmlformats.org/officeDocument/2006/relationships/slide" Target="slides/slide3.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189" Type="http://schemas.openxmlformats.org/officeDocument/2006/relationships/customXml" Target="../customXml/item189.xml"/><Relationship Id="rId219" Type="http://schemas.openxmlformats.org/officeDocument/2006/relationships/customXml" Target="../customXml/item219.xml"/><Relationship Id="rId3" Type="http://schemas.openxmlformats.org/officeDocument/2006/relationships/customXml" Target="../customXml/item3.xml"/><Relationship Id="rId214" Type="http://schemas.openxmlformats.org/officeDocument/2006/relationships/customXml" Target="../customXml/item214.xml"/><Relationship Id="rId230" Type="http://schemas.openxmlformats.org/officeDocument/2006/relationships/customXml" Target="../customXml/item230.xml"/><Relationship Id="rId235" Type="http://schemas.openxmlformats.org/officeDocument/2006/relationships/customXml" Target="../customXml/item235.xml"/><Relationship Id="rId251" Type="http://schemas.openxmlformats.org/officeDocument/2006/relationships/customXml" Target="../customXml/item251.xml"/><Relationship Id="rId256" Type="http://schemas.openxmlformats.org/officeDocument/2006/relationships/customXml" Target="../customXml/item256.xml"/><Relationship Id="rId277" Type="http://schemas.openxmlformats.org/officeDocument/2006/relationships/customXml" Target="../customXml/item277.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72" Type="http://schemas.openxmlformats.org/officeDocument/2006/relationships/customXml" Target="../customXml/item272.xml"/><Relationship Id="rId293" Type="http://schemas.openxmlformats.org/officeDocument/2006/relationships/presProps" Target="presProps.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79" Type="http://schemas.openxmlformats.org/officeDocument/2006/relationships/customXml" Target="../customXml/item179.xml"/><Relationship Id="rId195" Type="http://schemas.openxmlformats.org/officeDocument/2006/relationships/customXml" Target="../customXml/item195.xml"/><Relationship Id="rId209" Type="http://schemas.openxmlformats.org/officeDocument/2006/relationships/customXml" Target="../customXml/item209.xml"/><Relationship Id="rId190" Type="http://schemas.openxmlformats.org/officeDocument/2006/relationships/customXml" Target="../customXml/item190.xml"/><Relationship Id="rId204" Type="http://schemas.openxmlformats.org/officeDocument/2006/relationships/customXml" Target="../customXml/item204.xml"/><Relationship Id="rId220" Type="http://schemas.openxmlformats.org/officeDocument/2006/relationships/customXml" Target="../customXml/item220.xml"/><Relationship Id="rId225" Type="http://schemas.openxmlformats.org/officeDocument/2006/relationships/customXml" Target="../customXml/item225.xml"/><Relationship Id="rId241" Type="http://schemas.openxmlformats.org/officeDocument/2006/relationships/customXml" Target="../customXml/item241.xml"/><Relationship Id="rId246" Type="http://schemas.openxmlformats.org/officeDocument/2006/relationships/customXml" Target="../customXml/item246.xml"/><Relationship Id="rId267" Type="http://schemas.openxmlformats.org/officeDocument/2006/relationships/customXml" Target="../customXml/item267.xml"/><Relationship Id="rId288" Type="http://schemas.openxmlformats.org/officeDocument/2006/relationships/slide" Target="slides/slide9.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262" Type="http://schemas.openxmlformats.org/officeDocument/2006/relationships/customXml" Target="../customXml/item262.xml"/><Relationship Id="rId283" Type="http://schemas.openxmlformats.org/officeDocument/2006/relationships/slide" Target="slides/slide4.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customXml" Target="../customXml/item21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customXml" Target="../customXml/item257.xml"/><Relationship Id="rId278" Type="http://schemas.openxmlformats.org/officeDocument/2006/relationships/slideMaster" Target="slideMasters/slideMaster1.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customXml" Target="../customXml/item252.xml"/><Relationship Id="rId273" Type="http://schemas.openxmlformats.org/officeDocument/2006/relationships/customXml" Target="../customXml/item273.xml"/><Relationship Id="rId294" Type="http://schemas.openxmlformats.org/officeDocument/2006/relationships/viewProps" Target="viewProps.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customXml" Target="../customXml/item196.xml"/><Relationship Id="rId200" Type="http://schemas.openxmlformats.org/officeDocument/2006/relationships/customXml" Target="../customXml/item200.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customXml" Target="../customXml/item242.xml"/><Relationship Id="rId263" Type="http://schemas.openxmlformats.org/officeDocument/2006/relationships/customXml" Target="../customXml/item263.xml"/><Relationship Id="rId284" Type="http://schemas.openxmlformats.org/officeDocument/2006/relationships/slide" Target="slides/slide5.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customXml" Target="../customXml/item253.xml"/><Relationship Id="rId274" Type="http://schemas.openxmlformats.org/officeDocument/2006/relationships/customXml" Target="../customXml/item274.xml"/><Relationship Id="rId295" Type="http://schemas.openxmlformats.org/officeDocument/2006/relationships/theme" Target="theme/theme1.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customXml" Target="../customXml/item243.xml"/><Relationship Id="rId264" Type="http://schemas.openxmlformats.org/officeDocument/2006/relationships/customXml" Target="../customXml/item264.xml"/><Relationship Id="rId285" Type="http://schemas.openxmlformats.org/officeDocument/2006/relationships/slide" Target="slides/slide6.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customXml" Target="../customXml/item254.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customXml" Target="../customXml/item275.xml"/><Relationship Id="rId296" Type="http://schemas.openxmlformats.org/officeDocument/2006/relationships/tableStyles" Target="tableStyles.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202" Type="http://schemas.openxmlformats.org/officeDocument/2006/relationships/customXml" Target="../customXml/item202.xml"/><Relationship Id="rId223" Type="http://schemas.openxmlformats.org/officeDocument/2006/relationships/customXml" Target="../customXml/item223.xml"/><Relationship Id="rId244" Type="http://schemas.openxmlformats.org/officeDocument/2006/relationships/customXml" Target="../customXml/item244.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customXml" Target="../customXml/item265.xml"/><Relationship Id="rId286" Type="http://schemas.openxmlformats.org/officeDocument/2006/relationships/slide" Target="slides/slide7.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0F11453-BAB5-4617-AD17-A5F014D25AC1}" type="datetimeFigureOut">
              <a:rPr lang="en-US" smtClean="0"/>
              <a:t>10/31/2016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1EF9B2D-9647-44EE-909A-0971AF0AF5BD}" type="slidenum">
              <a:rPr lang="en-US" smtClean="0"/>
              <a:t>‹#›</a:t>
            </a:fld>
            <a:endParaRPr lang="en-US"/>
          </a:p>
        </p:txBody>
      </p:sp>
    </p:spTree>
    <p:extLst>
      <p:ext uri="{BB962C8B-B14F-4D97-AF65-F5344CB8AC3E}">
        <p14:creationId xmlns:p14="http://schemas.microsoft.com/office/powerpoint/2010/main" val="219718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11D23BF-EEAB-4B04-BA27-55835FB87592}" type="datetimeFigureOut">
              <a:rPr lang="en-US" smtClean="0"/>
              <a:t>10/31/2016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01BF300-E08A-456E-8F5B-DEBDA76C76C1}" type="slidenum">
              <a:rPr lang="en-US" smtClean="0"/>
              <a:t>‹#›</a:t>
            </a:fld>
            <a:endParaRPr lang="en-US"/>
          </a:p>
        </p:txBody>
      </p:sp>
    </p:spTree>
    <p:extLst>
      <p:ext uri="{BB962C8B-B14F-4D97-AF65-F5344CB8AC3E}">
        <p14:creationId xmlns:p14="http://schemas.microsoft.com/office/powerpoint/2010/main" val="8796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111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9817A-9D89-46D6-9C6B-B1EF061E768B}" type="slidenum">
              <a:rPr lang="en-US" smtClean="0"/>
              <a:t>10</a:t>
            </a:fld>
            <a:endParaRPr lang="en-US"/>
          </a:p>
        </p:txBody>
      </p:sp>
    </p:spTree>
    <p:extLst>
      <p:ext uri="{BB962C8B-B14F-4D97-AF65-F5344CB8AC3E}">
        <p14:creationId xmlns:p14="http://schemas.microsoft.com/office/powerpoint/2010/main" val="255946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923246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4112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47837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33747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7255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5191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549304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8762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57EC2E-8CD5-4DFF-974B-ED19EC658353}" type="datetime1">
              <a:rPr lang="en-US" smtClean="0"/>
              <a:t>10/31/2016</a:t>
            </a:fld>
            <a:endParaRPr lang="en-US"/>
          </a:p>
        </p:txBody>
      </p:sp>
      <p:sp>
        <p:nvSpPr>
          <p:cNvPr id="5" name="Footer Placeholder 4"/>
          <p:cNvSpPr>
            <a:spLocks noGrp="1"/>
          </p:cNvSpPr>
          <p:nvPr>
            <p:ph type="ftr" sz="quarter" idx="11"/>
          </p:nvPr>
        </p:nvSpPr>
        <p:spPr/>
        <p:txBody>
          <a:bodyPr/>
          <a:lstStyle/>
          <a:p>
            <a:r>
              <a:rPr lang="en-US" smtClean="0"/>
              <a:t>DRAFT</a:t>
            </a:r>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65909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2DFF1-3A11-47D4-9B7A-8183611218AE}" type="datetime1">
              <a:rPr lang="en-US" smtClean="0"/>
              <a:t>10/31/2016</a:t>
            </a:fld>
            <a:endParaRPr lang="en-US"/>
          </a:p>
        </p:txBody>
      </p:sp>
      <p:sp>
        <p:nvSpPr>
          <p:cNvPr id="5" name="Footer Placeholder 4"/>
          <p:cNvSpPr>
            <a:spLocks noGrp="1"/>
          </p:cNvSpPr>
          <p:nvPr>
            <p:ph type="ftr" sz="quarter" idx="11"/>
          </p:nvPr>
        </p:nvSpPr>
        <p:spPr/>
        <p:txBody>
          <a:bodyPr/>
          <a:lstStyle/>
          <a:p>
            <a:r>
              <a:rPr lang="en-US" smtClean="0"/>
              <a:t>DRAFT</a:t>
            </a:r>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287274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396E-9603-40F2-97AA-1AFC497380FD}" type="datetime1">
              <a:rPr lang="en-US" smtClean="0"/>
              <a:t>10/31/2016</a:t>
            </a:fld>
            <a:endParaRPr lang="en-US"/>
          </a:p>
        </p:txBody>
      </p:sp>
      <p:sp>
        <p:nvSpPr>
          <p:cNvPr id="5" name="Footer Placeholder 4"/>
          <p:cNvSpPr>
            <a:spLocks noGrp="1"/>
          </p:cNvSpPr>
          <p:nvPr>
            <p:ph type="ftr" sz="quarter" idx="11"/>
          </p:nvPr>
        </p:nvSpPr>
        <p:spPr/>
        <p:txBody>
          <a:bodyPr/>
          <a:lstStyle/>
          <a:p>
            <a:r>
              <a:rPr lang="en-US" smtClean="0"/>
              <a:t>DRAFT</a:t>
            </a:r>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142340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11FC9E-C146-4449-BBBC-1480F4C5307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4944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47354B-F943-4B71-B9FB-ADE2C1A8F7B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33879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D13B4D-6D73-45A7-BD0D-40A98C48DD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0124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5"/>
            <a:ext cx="53848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5"/>
            <a:ext cx="53848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D4BCE9-A2E0-41FB-B2CD-A8249B246A0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65309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4B11EB-4092-427F-92AF-2E0959E91B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16568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B576D0-A811-417A-944C-2B1F489FCF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4762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98B8FD2-C26F-4BAC-85C4-4783C2C79D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0891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96CBB4-EDEC-4E35-9514-0F704F8551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8549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56D37D-FB2F-4F54-BECF-822769396D2D}" type="datetime1">
              <a:rPr lang="en-US" smtClean="0"/>
              <a:t>10/31/2016</a:t>
            </a:fld>
            <a:endParaRPr lang="en-US"/>
          </a:p>
        </p:txBody>
      </p:sp>
      <p:sp>
        <p:nvSpPr>
          <p:cNvPr id="5" name="Footer Placeholder 4"/>
          <p:cNvSpPr>
            <a:spLocks noGrp="1"/>
          </p:cNvSpPr>
          <p:nvPr>
            <p:ph type="ftr" sz="quarter" idx="11"/>
          </p:nvPr>
        </p:nvSpPr>
        <p:spPr/>
        <p:txBody>
          <a:bodyPr/>
          <a:lstStyle/>
          <a:p>
            <a:r>
              <a:rPr lang="en-US" smtClean="0"/>
              <a:t>DRAFT</a:t>
            </a:r>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2667406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0EDB4C-4CE1-48D4-9CB7-4722AA3648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33912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5C7D5C-4F77-44D6-8DCD-4003EB19E1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56049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62005"/>
            <a:ext cx="2743200" cy="5368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5"/>
            <a:ext cx="8026400"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49A7E4-13DD-4042-9B01-D9C486D1FA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37608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4" name="Shape 13"/>
          <p:cNvSpPr>
            <a:spLocks noChangeArrowheads="1"/>
          </p:cNvSpPr>
          <p:nvPr/>
        </p:nvSpPr>
        <p:spPr bwMode="auto">
          <a:xfrm>
            <a:off x="495300" y="1550988"/>
            <a:ext cx="11201400" cy="5170487"/>
          </a:xfrm>
          <a:prstGeom prst="roundRect">
            <a:avLst>
              <a:gd name="adj" fmla="val 2972"/>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mtClean="0">
              <a:solidFill>
                <a:srgbClr val="000000"/>
              </a:solidFill>
            </a:endParaRPr>
          </a:p>
        </p:txBody>
      </p:sp>
      <p:sp>
        <p:nvSpPr>
          <p:cNvPr id="5" name="Shape 14"/>
          <p:cNvSpPr/>
          <p:nvPr/>
        </p:nvSpPr>
        <p:spPr>
          <a:xfrm rot="10800000" flipH="1">
            <a:off x="495300" y="1"/>
            <a:ext cx="11201400" cy="1400175"/>
          </a:xfrm>
          <a:prstGeom prst="round2SameRect">
            <a:avLst>
              <a:gd name="adj1" fmla="val 10590"/>
              <a:gd name="adj2" fmla="val 0"/>
            </a:avLst>
          </a:prstGeom>
          <a:solidFill>
            <a:srgbClr val="FFFFFF"/>
          </a:solidFill>
          <a:ln>
            <a:noFill/>
          </a:ln>
        </p:spPr>
        <p:txBody>
          <a:bodyPr lIns="91425" tIns="45700" rIns="91425" bIns="45700" anchor="ctr"/>
          <a:lstStyle/>
          <a:p>
            <a:pPr eaLnBrk="0" fontAlgn="base" hangingPunct="0">
              <a:spcAft>
                <a:spcPct val="0"/>
              </a:spcAft>
              <a:defRPr/>
            </a:pPr>
            <a:endParaRPr>
              <a:solidFill>
                <a:srgbClr val="000000"/>
              </a:solidFill>
            </a:endParaRPr>
          </a:p>
        </p:txBody>
      </p:sp>
      <p:sp>
        <p:nvSpPr>
          <p:cNvPr id="15" name="Shape 15"/>
          <p:cNvSpPr txBox="1">
            <a:spLocks noGrp="1"/>
          </p:cNvSpPr>
          <p:nvPr>
            <p:ph type="title"/>
          </p:nvPr>
        </p:nvSpPr>
        <p:spPr>
          <a:xfrm>
            <a:off x="609600" y="186035"/>
            <a:ext cx="10972800" cy="1143000"/>
          </a:xfrm>
          <a:prstGeom prst="rect">
            <a:avLst/>
          </a:prstGeom>
          <a:noFill/>
          <a:ln>
            <a:noFill/>
          </a:ln>
        </p:spPr>
        <p:txBody>
          <a:bodyPr lIns="91425" tIns="91425" rIns="91425" bIns="91425" anchor="b"/>
          <a:lstStyle>
            <a:lvl1pPr rtl="0">
              <a:spcBef>
                <a:spcPts val="0"/>
              </a:spcBef>
              <a:defRPr>
                <a:solidFill>
                  <a:schemeClr val="dk2"/>
                </a:solidFill>
              </a:defRPr>
            </a:lvl1pPr>
            <a:lvl2pPr rtl="0">
              <a:spcBef>
                <a:spcPts val="0"/>
              </a:spcBef>
              <a:defRPr>
                <a:solidFill>
                  <a:schemeClr val="dk2"/>
                </a:solidFill>
              </a:defRPr>
            </a:lvl2pPr>
            <a:lvl3pPr rtl="0">
              <a:spcBef>
                <a:spcPts val="0"/>
              </a:spcBef>
              <a:defRPr>
                <a:solidFill>
                  <a:schemeClr val="dk2"/>
                </a:solidFill>
              </a:defRPr>
            </a:lvl3pPr>
            <a:lvl4pPr rtl="0">
              <a:spcBef>
                <a:spcPts val="0"/>
              </a:spcBef>
              <a:defRPr>
                <a:solidFill>
                  <a:schemeClr val="dk2"/>
                </a:solidFill>
              </a:defRPr>
            </a:lvl4pPr>
            <a:lvl5pPr rtl="0">
              <a:spcBef>
                <a:spcPts val="0"/>
              </a:spcBef>
              <a:defRPr>
                <a:solidFill>
                  <a:schemeClr val="dk2"/>
                </a:solidFill>
              </a:defRPr>
            </a:lvl5pPr>
            <a:lvl6pPr rtl="0">
              <a:spcBef>
                <a:spcPts val="0"/>
              </a:spcBef>
              <a:defRPr>
                <a:solidFill>
                  <a:schemeClr val="dk2"/>
                </a:solidFill>
              </a:defRPr>
            </a:lvl6pPr>
            <a:lvl7pPr rtl="0">
              <a:spcBef>
                <a:spcPts val="0"/>
              </a:spcBef>
              <a:defRPr>
                <a:solidFill>
                  <a:schemeClr val="dk2"/>
                </a:solidFill>
              </a:defRPr>
            </a:lvl7pPr>
            <a:lvl8pPr rtl="0">
              <a:spcBef>
                <a:spcPts val="0"/>
              </a:spcBef>
              <a:defRPr>
                <a:solidFill>
                  <a:schemeClr val="dk2"/>
                </a:solidFill>
              </a:defRPr>
            </a:lvl8pPr>
            <a:lvl9pPr rtl="0">
              <a:spcBef>
                <a:spcPts val="0"/>
              </a:spcBef>
              <a:defRPr>
                <a:solidFill>
                  <a:schemeClr val="dk2"/>
                </a:solidFill>
              </a:defRPr>
            </a:lvl9pPr>
          </a:lstStyle>
          <a:p>
            <a:endParaRPr/>
          </a:p>
        </p:txBody>
      </p:sp>
      <p:sp>
        <p:nvSpPr>
          <p:cNvPr id="16" name="Shape 16"/>
          <p:cNvSpPr txBox="1">
            <a:spLocks noGrp="1"/>
          </p:cNvSpPr>
          <p:nvPr>
            <p:ph type="body" idx="1"/>
          </p:nvPr>
        </p:nvSpPr>
        <p:spPr>
          <a:xfrm>
            <a:off x="609600" y="1600200"/>
            <a:ext cx="10972800" cy="4967700"/>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extLst>
      <p:ext uri="{BB962C8B-B14F-4D97-AF65-F5344CB8AC3E}">
        <p14:creationId xmlns:p14="http://schemas.microsoft.com/office/powerpoint/2010/main" val="256158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CF6E10-DCCA-4FC8-98C1-7BDC15127153}" type="datetime1">
              <a:rPr lang="en-US" smtClean="0"/>
              <a:t>10/31/2016</a:t>
            </a:fld>
            <a:endParaRPr lang="en-US"/>
          </a:p>
        </p:txBody>
      </p:sp>
      <p:sp>
        <p:nvSpPr>
          <p:cNvPr id="5" name="Footer Placeholder 4"/>
          <p:cNvSpPr>
            <a:spLocks noGrp="1"/>
          </p:cNvSpPr>
          <p:nvPr>
            <p:ph type="ftr" sz="quarter" idx="11"/>
          </p:nvPr>
        </p:nvSpPr>
        <p:spPr/>
        <p:txBody>
          <a:bodyPr/>
          <a:lstStyle/>
          <a:p>
            <a:r>
              <a:rPr lang="en-US" smtClean="0"/>
              <a:t>DRAFT</a:t>
            </a:r>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333593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B37A77-D784-41D4-B3B5-EF673E1FFA8C}" type="datetime1">
              <a:rPr lang="en-US" smtClean="0"/>
              <a:t>10/31/2016</a:t>
            </a:fld>
            <a:endParaRPr lang="en-US"/>
          </a:p>
        </p:txBody>
      </p:sp>
      <p:sp>
        <p:nvSpPr>
          <p:cNvPr id="6" name="Footer Placeholder 5"/>
          <p:cNvSpPr>
            <a:spLocks noGrp="1"/>
          </p:cNvSpPr>
          <p:nvPr>
            <p:ph type="ftr" sz="quarter" idx="11"/>
          </p:nvPr>
        </p:nvSpPr>
        <p:spPr/>
        <p:txBody>
          <a:bodyPr/>
          <a:lstStyle/>
          <a:p>
            <a:r>
              <a:rPr lang="en-US" smtClean="0"/>
              <a:t>DRAFT</a:t>
            </a:r>
            <a:endParaRPr lang="en-US"/>
          </a:p>
        </p:txBody>
      </p:sp>
      <p:sp>
        <p:nvSpPr>
          <p:cNvPr id="7" name="Slide Number Placeholder 6"/>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77645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60C38-ABDC-4618-A819-3CDD7A9DD690}" type="datetime1">
              <a:rPr lang="en-US" smtClean="0"/>
              <a:t>10/31/2016</a:t>
            </a:fld>
            <a:endParaRPr lang="en-US"/>
          </a:p>
        </p:txBody>
      </p:sp>
      <p:sp>
        <p:nvSpPr>
          <p:cNvPr id="8" name="Footer Placeholder 7"/>
          <p:cNvSpPr>
            <a:spLocks noGrp="1"/>
          </p:cNvSpPr>
          <p:nvPr>
            <p:ph type="ftr" sz="quarter" idx="11"/>
          </p:nvPr>
        </p:nvSpPr>
        <p:spPr/>
        <p:txBody>
          <a:bodyPr/>
          <a:lstStyle/>
          <a:p>
            <a:r>
              <a:rPr lang="en-US" smtClean="0"/>
              <a:t>DRAFT</a:t>
            </a:r>
            <a:endParaRPr lang="en-US"/>
          </a:p>
        </p:txBody>
      </p:sp>
      <p:sp>
        <p:nvSpPr>
          <p:cNvPr id="9" name="Slide Number Placeholder 8"/>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365870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FD17E2-7D24-41A8-A029-D88427C8792C}" type="datetime1">
              <a:rPr lang="en-US" smtClean="0"/>
              <a:t>10/31/2016</a:t>
            </a:fld>
            <a:endParaRPr lang="en-US"/>
          </a:p>
        </p:txBody>
      </p:sp>
      <p:sp>
        <p:nvSpPr>
          <p:cNvPr id="4" name="Footer Placeholder 3"/>
          <p:cNvSpPr>
            <a:spLocks noGrp="1"/>
          </p:cNvSpPr>
          <p:nvPr>
            <p:ph type="ftr" sz="quarter" idx="11"/>
          </p:nvPr>
        </p:nvSpPr>
        <p:spPr/>
        <p:txBody>
          <a:bodyPr/>
          <a:lstStyle/>
          <a:p>
            <a:r>
              <a:rPr lang="en-US" smtClean="0"/>
              <a:t>DRAFT</a:t>
            </a:r>
            <a:endParaRPr lang="en-US"/>
          </a:p>
        </p:txBody>
      </p:sp>
      <p:sp>
        <p:nvSpPr>
          <p:cNvPr id="5" name="Slide Number Placeholder 4"/>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151731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5F8C3-3E0E-467C-9F77-756938AF86AE}" type="datetime1">
              <a:rPr lang="en-US" smtClean="0"/>
              <a:t>10/31/2016</a:t>
            </a:fld>
            <a:endParaRPr lang="en-US"/>
          </a:p>
        </p:txBody>
      </p:sp>
      <p:sp>
        <p:nvSpPr>
          <p:cNvPr id="3" name="Footer Placeholder 2"/>
          <p:cNvSpPr>
            <a:spLocks noGrp="1"/>
          </p:cNvSpPr>
          <p:nvPr>
            <p:ph type="ftr" sz="quarter" idx="11"/>
          </p:nvPr>
        </p:nvSpPr>
        <p:spPr/>
        <p:txBody>
          <a:bodyPr/>
          <a:lstStyle/>
          <a:p>
            <a:r>
              <a:rPr lang="en-US" smtClean="0"/>
              <a:t>DRAFT</a:t>
            </a:r>
            <a:endParaRPr lang="en-US"/>
          </a:p>
        </p:txBody>
      </p:sp>
      <p:sp>
        <p:nvSpPr>
          <p:cNvPr id="4" name="Slide Number Placeholder 3"/>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1082831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0AD00-A6DF-4AAA-B3D0-C82412725BF1}" type="datetime1">
              <a:rPr lang="en-US" smtClean="0"/>
              <a:t>10/31/2016</a:t>
            </a:fld>
            <a:endParaRPr lang="en-US"/>
          </a:p>
        </p:txBody>
      </p:sp>
      <p:sp>
        <p:nvSpPr>
          <p:cNvPr id="6" name="Footer Placeholder 5"/>
          <p:cNvSpPr>
            <a:spLocks noGrp="1"/>
          </p:cNvSpPr>
          <p:nvPr>
            <p:ph type="ftr" sz="quarter" idx="11"/>
          </p:nvPr>
        </p:nvSpPr>
        <p:spPr/>
        <p:txBody>
          <a:bodyPr/>
          <a:lstStyle/>
          <a:p>
            <a:r>
              <a:rPr lang="en-US" smtClean="0"/>
              <a:t>DRAFT</a:t>
            </a:r>
            <a:endParaRPr lang="en-US"/>
          </a:p>
        </p:txBody>
      </p:sp>
      <p:sp>
        <p:nvSpPr>
          <p:cNvPr id="7" name="Slide Number Placeholder 6"/>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249347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CCA927-E4F6-449B-8EA5-86A6E8FB1B33}" type="datetime1">
              <a:rPr lang="en-US" smtClean="0"/>
              <a:t>10/31/2016</a:t>
            </a:fld>
            <a:endParaRPr lang="en-US"/>
          </a:p>
        </p:txBody>
      </p:sp>
      <p:sp>
        <p:nvSpPr>
          <p:cNvPr id="6" name="Footer Placeholder 5"/>
          <p:cNvSpPr>
            <a:spLocks noGrp="1"/>
          </p:cNvSpPr>
          <p:nvPr>
            <p:ph type="ftr" sz="quarter" idx="11"/>
          </p:nvPr>
        </p:nvSpPr>
        <p:spPr/>
        <p:txBody>
          <a:bodyPr/>
          <a:lstStyle/>
          <a:p>
            <a:r>
              <a:rPr lang="en-US" smtClean="0"/>
              <a:t>DRAFT</a:t>
            </a:r>
            <a:endParaRPr lang="en-US"/>
          </a:p>
        </p:txBody>
      </p:sp>
      <p:sp>
        <p:nvSpPr>
          <p:cNvPr id="7" name="Slide Number Placeholder 6"/>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345355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79985-BA03-4F83-BBB7-E5E9AEB7F915}" type="datetime1">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DRAFT</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41D81-EC08-4D09-9E34-F440F86FF683}" type="slidenum">
              <a:rPr lang="en-US" smtClean="0"/>
              <a:t>‹#›</a:t>
            </a:fld>
            <a:endParaRPr lang="en-US"/>
          </a:p>
        </p:txBody>
      </p:sp>
    </p:spTree>
    <p:extLst>
      <p:ext uri="{BB962C8B-B14F-4D97-AF65-F5344CB8AC3E}">
        <p14:creationId xmlns:p14="http://schemas.microsoft.com/office/powerpoint/2010/main" val="1722756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762001"/>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981201"/>
            <a:ext cx="109728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9604" name="Rectangle 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fontAlgn="base">
              <a:spcBef>
                <a:spcPct val="0"/>
              </a:spcBef>
              <a:spcAft>
                <a:spcPct val="0"/>
              </a:spcAft>
              <a:defRPr/>
            </a:pPr>
            <a:endParaRPr lang="en-US" altLang="en-US">
              <a:solidFill>
                <a:srgbClr val="000000"/>
              </a:solidFill>
            </a:endParaRPr>
          </a:p>
        </p:txBody>
      </p:sp>
      <p:sp>
        <p:nvSpPr>
          <p:cNvPr id="40960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fontAlgn="base">
              <a:spcBef>
                <a:spcPct val="0"/>
              </a:spcBef>
              <a:spcAft>
                <a:spcPct val="0"/>
              </a:spcAft>
              <a:defRPr/>
            </a:pPr>
            <a:endParaRPr lang="en-US" altLang="en-US">
              <a:solidFill>
                <a:srgbClr val="000000"/>
              </a:solidFill>
            </a:endParaRPr>
          </a:p>
        </p:txBody>
      </p:sp>
      <p:sp>
        <p:nvSpPr>
          <p:cNvPr id="409606"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fontAlgn="base">
              <a:spcBef>
                <a:spcPct val="0"/>
              </a:spcBef>
              <a:spcAft>
                <a:spcPct val="0"/>
              </a:spcAft>
              <a:defRPr/>
            </a:pPr>
            <a:fld id="{3BEC2662-F3A9-4FDD-A0FB-A5BE21A3ADD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
        <p:nvSpPr>
          <p:cNvPr id="1031" name="Freeform 7"/>
          <p:cNvSpPr>
            <a:spLocks noChangeArrowheads="1"/>
          </p:cNvSpPr>
          <p:nvPr/>
        </p:nvSpPr>
        <p:spPr bwMode="auto">
          <a:xfrm>
            <a:off x="508000" y="8382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1032" name="Line 8"/>
          <p:cNvSpPr>
            <a:spLocks noChangeShapeType="1"/>
          </p:cNvSpPr>
          <p:nvPr/>
        </p:nvSpPr>
        <p:spPr bwMode="auto">
          <a:xfrm>
            <a:off x="609600" y="6172200"/>
            <a:ext cx="10972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1033" name="Picture 9" descr="states"/>
          <p:cNvPicPr>
            <a:picLocks noChangeAspect="1" noChangeArrowheads="1"/>
          </p:cNvPicPr>
          <p:nvPr userDrawn="1"/>
        </p:nvPicPr>
        <p:blipFill>
          <a:blip r:embed="rId14">
            <a:lum bright="78000" contrast="-66000"/>
            <a:extLst>
              <a:ext uri="{28A0092B-C50C-407E-A947-70E740481C1C}">
                <a14:useLocalDpi xmlns:a14="http://schemas.microsoft.com/office/drawing/2010/main" val="0"/>
              </a:ext>
            </a:extLst>
          </a:blip>
          <a:srcRect l="3273" t="4234" r="51996" b="18469"/>
          <a:stretch>
            <a:fillRect/>
          </a:stretch>
        </p:blipFill>
        <p:spPr bwMode="auto">
          <a:xfrm>
            <a:off x="6096000" y="7620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8"/>
          <p:cNvSpPr>
            <a:spLocks noChangeArrowheads="1"/>
          </p:cNvSpPr>
          <p:nvPr userDrawn="1"/>
        </p:nvSpPr>
        <p:spPr bwMode="auto">
          <a:xfrm>
            <a:off x="0" y="0"/>
            <a:ext cx="12192000" cy="762000"/>
          </a:xfrm>
          <a:prstGeom prst="rect">
            <a:avLst/>
          </a:prstGeom>
          <a:gradFill rotWithShape="1">
            <a:gsLst>
              <a:gs pos="0">
                <a:srgbClr val="0066FF">
                  <a:alpha val="75000"/>
                </a:srgbClr>
              </a:gs>
              <a:gs pos="100000">
                <a:srgbClr val="C0C0C0">
                  <a:alpha val="59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endParaRPr lang="en-US" sz="800" b="1" smtClean="0">
              <a:solidFill>
                <a:srgbClr val="000000"/>
              </a:solidFill>
              <a:ea typeface="ＭＳ Ｐゴシック" panose="020B0600070205080204" pitchFamily="34" charset="-128"/>
            </a:endParaRPr>
          </a:p>
        </p:txBody>
      </p:sp>
      <p:pic>
        <p:nvPicPr>
          <p:cNvPr id="1035" name="Picture 9" descr="Cbplogocnotex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074400" y="176214"/>
            <a:ext cx="914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177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p:titleStyle>
    <p:body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09"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498"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686"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875"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0" y="0"/>
            <a:ext cx="12192000" cy="6857999"/>
          </a:xfrm>
          <a:prstGeom prst="rect">
            <a:avLst/>
          </a:prstGeom>
        </p:spPr>
        <p:txBody>
          <a:bodyPr>
            <a:normAutofit/>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pPr algn="ctr"/>
            <a:endParaRPr lang="en-US" sz="4800" b="1" kern="0" dirty="0" smtClean="0">
              <a:solidFill>
                <a:srgbClr val="006633"/>
              </a:solidFill>
              <a:latin typeface="Arial"/>
            </a:endParaRPr>
          </a:p>
          <a:p>
            <a:pPr algn="ctr"/>
            <a:endParaRPr lang="en-US" sz="4800" b="1" kern="0" dirty="0">
              <a:solidFill>
                <a:srgbClr val="006633"/>
              </a:solidFill>
              <a:latin typeface="Arial"/>
            </a:endParaRPr>
          </a:p>
          <a:p>
            <a:pPr algn="ctr"/>
            <a:endParaRPr lang="en-US" sz="4800" b="1" kern="0" dirty="0" smtClean="0">
              <a:solidFill>
                <a:srgbClr val="006633"/>
              </a:solidFill>
              <a:latin typeface="Arial"/>
            </a:endParaRPr>
          </a:p>
          <a:p>
            <a:pPr algn="ctr"/>
            <a:r>
              <a:rPr lang="en-US" sz="4800" b="1" kern="0" dirty="0" smtClean="0">
                <a:solidFill>
                  <a:srgbClr val="006633"/>
                </a:solidFill>
              </a:rPr>
              <a:t>CBP Biennial Strategy Review System</a:t>
            </a:r>
          </a:p>
          <a:p>
            <a:pPr algn="ctr"/>
            <a:r>
              <a:rPr lang="en-US" sz="4800" b="1" kern="0" dirty="0" smtClean="0">
                <a:solidFill>
                  <a:srgbClr val="006633"/>
                </a:solidFill>
              </a:rPr>
              <a:t>Meetings Details</a:t>
            </a:r>
            <a:r>
              <a:rPr lang="en-US" sz="4800" b="1" kern="0" dirty="0" smtClean="0">
                <a:solidFill>
                  <a:srgbClr val="006633"/>
                </a:solidFill>
                <a:latin typeface="Arial"/>
              </a:rPr>
              <a:t/>
            </a:r>
            <a:br>
              <a:rPr lang="en-US" sz="4800" b="1" kern="0" dirty="0" smtClean="0">
                <a:solidFill>
                  <a:srgbClr val="006633"/>
                </a:solidFill>
                <a:latin typeface="Arial"/>
              </a:rPr>
            </a:br>
            <a:r>
              <a:rPr lang="en-US" sz="4800" b="1" kern="0" dirty="0" smtClean="0">
                <a:solidFill>
                  <a:srgbClr val="006633"/>
                </a:solidFill>
                <a:latin typeface="Arial"/>
              </a:rPr>
              <a:t/>
            </a:r>
            <a:br>
              <a:rPr lang="en-US" sz="4800" b="1" kern="0" dirty="0" smtClean="0">
                <a:solidFill>
                  <a:srgbClr val="006633"/>
                </a:solidFill>
                <a:latin typeface="Arial"/>
              </a:rPr>
            </a:br>
            <a:r>
              <a:rPr lang="en-US" sz="2800" kern="0" dirty="0" smtClean="0">
                <a:solidFill>
                  <a:srgbClr val="006633"/>
                </a:solidFill>
              </a:rPr>
              <a:t>(DRAFT) October 12, 2016 (DRAFT)</a:t>
            </a:r>
            <a:endParaRPr lang="en-US" sz="2800" kern="0" dirty="0">
              <a:solidFill>
                <a:srgbClr val="006633"/>
              </a:solidFill>
            </a:endParaRPr>
          </a:p>
        </p:txBody>
      </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1</a:t>
            </a:fld>
            <a:endParaRPr lang="en-US" altLang="en-US">
              <a:solidFill>
                <a:srgbClr val="000000"/>
              </a:solidFill>
            </a:endParaRPr>
          </a:p>
        </p:txBody>
      </p:sp>
    </p:spTree>
    <p:extLst>
      <p:ext uri="{BB962C8B-B14F-4D97-AF65-F5344CB8AC3E}">
        <p14:creationId xmlns:p14="http://schemas.microsoft.com/office/powerpoint/2010/main" val="3941215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9855" y="4668755"/>
            <a:ext cx="3420287" cy="819877"/>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06046" y="4662864"/>
            <a:ext cx="3546109" cy="830997"/>
          </a:xfrm>
          <a:prstGeom prst="rect">
            <a:avLst/>
          </a:prstGeom>
          <a:noFill/>
        </p:spPr>
        <p:txBody>
          <a:bodyPr wrap="square" rtlCol="0">
            <a:spAutoFit/>
          </a:bodyPr>
          <a:lstStyle/>
          <a:p>
            <a:pPr algn="ctr"/>
            <a:r>
              <a:rPr lang="en-US" sz="1600" b="1" dirty="0"/>
              <a:t>Management Board </a:t>
            </a:r>
            <a:r>
              <a:rPr lang="en-US" sz="1600" b="1" dirty="0" smtClean="0"/>
              <a:t>recommends to PSC whether </a:t>
            </a:r>
            <a:r>
              <a:rPr lang="en-US" sz="1600" b="1" dirty="0"/>
              <a:t>changes, additions, deletions </a:t>
            </a:r>
            <a:r>
              <a:rPr lang="en-US" sz="1600" b="1" dirty="0" smtClean="0"/>
              <a:t>are needed (p. 3).</a:t>
            </a:r>
            <a:endParaRPr lang="en-US" sz="1600" b="1" dirty="0"/>
          </a:p>
        </p:txBody>
      </p:sp>
      <p:sp>
        <p:nvSpPr>
          <p:cNvPr id="75" name="Rectangle 74"/>
          <p:cNvSpPr/>
          <p:nvPr/>
        </p:nvSpPr>
        <p:spPr>
          <a:xfrm>
            <a:off x="4263012" y="5676853"/>
            <a:ext cx="2599540" cy="577371"/>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4145564" y="5658788"/>
            <a:ext cx="2854471" cy="584775"/>
          </a:xfrm>
          <a:prstGeom prst="rect">
            <a:avLst/>
          </a:prstGeom>
          <a:noFill/>
        </p:spPr>
        <p:txBody>
          <a:bodyPr wrap="square" rtlCol="0">
            <a:spAutoFit/>
          </a:bodyPr>
          <a:lstStyle/>
          <a:p>
            <a:pPr algn="ctr"/>
            <a:r>
              <a:rPr lang="en-US" sz="1600" b="1" dirty="0"/>
              <a:t>PSC recommends, </a:t>
            </a:r>
            <a:r>
              <a:rPr lang="en-US" sz="1600" b="1" dirty="0" smtClean="0"/>
              <a:t>Executive Council decision (p. </a:t>
            </a:r>
            <a:r>
              <a:rPr lang="en-US" sz="1600" b="1" dirty="0"/>
              <a:t>3</a:t>
            </a:r>
            <a:r>
              <a:rPr lang="en-US" sz="1600" b="1" dirty="0" smtClean="0"/>
              <a:t>).</a:t>
            </a:r>
            <a:endParaRPr lang="en-US" sz="1600" b="1" dirty="0"/>
          </a:p>
        </p:txBody>
      </p:sp>
      <p:sp>
        <p:nvSpPr>
          <p:cNvPr id="77" name="Rectangle 76"/>
          <p:cNvSpPr/>
          <p:nvPr/>
        </p:nvSpPr>
        <p:spPr>
          <a:xfrm>
            <a:off x="6598679" y="2397655"/>
            <a:ext cx="2139667" cy="57157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558998" y="2398106"/>
            <a:ext cx="2245895" cy="584775"/>
          </a:xfrm>
          <a:prstGeom prst="rect">
            <a:avLst/>
          </a:prstGeom>
          <a:noFill/>
        </p:spPr>
        <p:txBody>
          <a:bodyPr wrap="square" rtlCol="0">
            <a:spAutoFit/>
          </a:bodyPr>
          <a:lstStyle/>
          <a:p>
            <a:pPr algn="ctr"/>
            <a:r>
              <a:rPr lang="en-US" sz="1600" b="1" dirty="0" smtClean="0"/>
              <a:t>Make correction.</a:t>
            </a:r>
          </a:p>
          <a:p>
            <a:pPr algn="ctr"/>
            <a:r>
              <a:rPr lang="en-US" sz="1600" b="1" dirty="0" smtClean="0"/>
              <a:t>No elevation necessary.</a:t>
            </a:r>
            <a:endParaRPr lang="en-US" sz="1600" b="1" dirty="0"/>
          </a:p>
        </p:txBody>
      </p:sp>
      <p:sp>
        <p:nvSpPr>
          <p:cNvPr id="71" name="Rectangle 70"/>
          <p:cNvSpPr/>
          <p:nvPr/>
        </p:nvSpPr>
        <p:spPr>
          <a:xfrm>
            <a:off x="2723087" y="2399542"/>
            <a:ext cx="3568532" cy="56969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655860" y="2399542"/>
            <a:ext cx="3697158" cy="584775"/>
          </a:xfrm>
          <a:prstGeom prst="rect">
            <a:avLst/>
          </a:prstGeom>
          <a:noFill/>
        </p:spPr>
        <p:txBody>
          <a:bodyPr wrap="square" rtlCol="0">
            <a:spAutoFit/>
          </a:bodyPr>
          <a:lstStyle/>
          <a:p>
            <a:pPr marL="0" lvl="4" algn="ctr"/>
            <a:r>
              <a:rPr lang="en-US" sz="1600" b="1" dirty="0" smtClean="0"/>
              <a:t>Are </a:t>
            </a:r>
            <a:r>
              <a:rPr lang="en-US" sz="1600" b="1" dirty="0"/>
              <a:t>there corrections to the MS that will improve achievement of the outcome</a:t>
            </a:r>
            <a:r>
              <a:rPr lang="en-US" sz="1600" b="1" dirty="0" smtClean="0"/>
              <a:t>?</a:t>
            </a:r>
            <a:endParaRPr lang="en-US" sz="1600" b="1" baseline="30000" dirty="0"/>
          </a:p>
        </p:txBody>
      </p:sp>
      <p:sp>
        <p:nvSpPr>
          <p:cNvPr id="72" name="Rectangle 71"/>
          <p:cNvSpPr/>
          <p:nvPr/>
        </p:nvSpPr>
        <p:spPr>
          <a:xfrm>
            <a:off x="1235487" y="3643936"/>
            <a:ext cx="2195546" cy="331373"/>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221835" y="3636755"/>
            <a:ext cx="2242294" cy="338554"/>
          </a:xfrm>
          <a:prstGeom prst="rect">
            <a:avLst/>
          </a:prstGeom>
          <a:noFill/>
        </p:spPr>
        <p:txBody>
          <a:bodyPr wrap="square" rtlCol="0">
            <a:spAutoFit/>
          </a:bodyPr>
          <a:lstStyle/>
          <a:p>
            <a:pPr algn="ctr"/>
            <a:r>
              <a:rPr lang="en-US" sz="1600" b="1" dirty="0"/>
              <a:t>GIT proposes </a:t>
            </a:r>
            <a:r>
              <a:rPr lang="en-US" sz="1600" b="1" dirty="0" smtClean="0"/>
              <a:t>changes.  </a:t>
            </a:r>
            <a:endParaRPr lang="en-US" sz="1600" b="1" dirty="0"/>
          </a:p>
        </p:txBody>
      </p:sp>
      <p:sp>
        <p:nvSpPr>
          <p:cNvPr id="78" name="Rectangle 77"/>
          <p:cNvSpPr/>
          <p:nvPr/>
        </p:nvSpPr>
        <p:spPr>
          <a:xfrm>
            <a:off x="9323506" y="2397655"/>
            <a:ext cx="2358978" cy="57157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7163811" y="5676850"/>
            <a:ext cx="4878341" cy="577371"/>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7652643" y="1149049"/>
            <a:ext cx="2571235" cy="5847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902000" y="4668967"/>
            <a:ext cx="3590494" cy="33855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820966" y="4682610"/>
            <a:ext cx="3774293" cy="338554"/>
          </a:xfrm>
          <a:prstGeom prst="rect">
            <a:avLst/>
          </a:prstGeom>
          <a:noFill/>
        </p:spPr>
        <p:txBody>
          <a:bodyPr wrap="square" rtlCol="0">
            <a:spAutoFit/>
          </a:bodyPr>
          <a:lstStyle/>
          <a:p>
            <a:pPr marL="0" lvl="5" algn="ctr"/>
            <a:r>
              <a:rPr lang="en-US" sz="1600" b="1" dirty="0"/>
              <a:t>Are modifications to the </a:t>
            </a:r>
            <a:r>
              <a:rPr lang="en-US" sz="1600" b="1" u="sng" dirty="0"/>
              <a:t>Goal</a:t>
            </a:r>
            <a:r>
              <a:rPr lang="en-US" sz="1600" b="1" dirty="0"/>
              <a:t> necessary</a:t>
            </a:r>
            <a:r>
              <a:rPr lang="en-US" sz="1600" b="1" dirty="0" smtClean="0"/>
              <a:t>?</a:t>
            </a:r>
            <a:endParaRPr lang="en-US" sz="1600" b="1" dirty="0"/>
          </a:p>
        </p:txBody>
      </p:sp>
      <p:sp>
        <p:nvSpPr>
          <p:cNvPr id="70" name="Rectangle 69"/>
          <p:cNvSpPr/>
          <p:nvPr/>
        </p:nvSpPr>
        <p:spPr>
          <a:xfrm>
            <a:off x="361839" y="2399542"/>
            <a:ext cx="2294021" cy="31545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744592" y="1149048"/>
            <a:ext cx="3326446" cy="5779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521122" y="71885"/>
            <a:ext cx="5176265" cy="39670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452368" y="1800343"/>
            <a:ext cx="1072057" cy="307777"/>
          </a:xfrm>
          <a:prstGeom prst="rect">
            <a:avLst/>
          </a:prstGeom>
          <a:noFill/>
        </p:spPr>
        <p:txBody>
          <a:bodyPr wrap="square" rtlCol="0">
            <a:spAutoFit/>
          </a:bodyPr>
          <a:lstStyle/>
          <a:p>
            <a:pPr algn="ctr"/>
            <a:r>
              <a:rPr lang="en-US" sz="1400" b="1" dirty="0" smtClean="0">
                <a:solidFill>
                  <a:srgbClr val="FF0000"/>
                </a:solidFill>
              </a:rPr>
              <a:t>No </a:t>
            </a:r>
          </a:p>
        </p:txBody>
      </p:sp>
      <p:sp>
        <p:nvSpPr>
          <p:cNvPr id="31" name="TextBox 30"/>
          <p:cNvSpPr txBox="1"/>
          <p:nvPr/>
        </p:nvSpPr>
        <p:spPr>
          <a:xfrm>
            <a:off x="7652628" y="1794569"/>
            <a:ext cx="1072055" cy="307777"/>
          </a:xfrm>
          <a:prstGeom prst="rect">
            <a:avLst/>
          </a:prstGeom>
          <a:noFill/>
        </p:spPr>
        <p:txBody>
          <a:bodyPr wrap="square" rtlCol="0">
            <a:spAutoFit/>
          </a:bodyPr>
          <a:lstStyle/>
          <a:p>
            <a:pPr algn="ctr"/>
            <a:r>
              <a:rPr lang="en-US" sz="1400" b="1" dirty="0" smtClean="0">
                <a:solidFill>
                  <a:srgbClr val="FF0000"/>
                </a:solidFill>
              </a:rPr>
              <a:t>Yes</a:t>
            </a:r>
            <a:endParaRPr lang="en-US" sz="1400" b="1" baseline="30000" dirty="0">
              <a:solidFill>
                <a:srgbClr val="FF0000"/>
              </a:solidFill>
            </a:endParaRPr>
          </a:p>
        </p:txBody>
      </p:sp>
      <p:sp>
        <p:nvSpPr>
          <p:cNvPr id="19" name="TextBox 18"/>
          <p:cNvSpPr txBox="1"/>
          <p:nvPr/>
        </p:nvSpPr>
        <p:spPr>
          <a:xfrm>
            <a:off x="3207931" y="538849"/>
            <a:ext cx="1072055" cy="307777"/>
          </a:xfrm>
          <a:prstGeom prst="rect">
            <a:avLst/>
          </a:prstGeom>
          <a:noFill/>
        </p:spPr>
        <p:txBody>
          <a:bodyPr wrap="square" rtlCol="0">
            <a:spAutoFit/>
          </a:bodyPr>
          <a:lstStyle/>
          <a:p>
            <a:pPr algn="ctr"/>
            <a:r>
              <a:rPr lang="en-US" sz="1400" b="1" dirty="0" smtClean="0">
                <a:solidFill>
                  <a:srgbClr val="FF0000"/>
                </a:solidFill>
              </a:rPr>
              <a:t>Yes</a:t>
            </a:r>
            <a:endParaRPr lang="en-US" sz="1400" b="1" dirty="0">
              <a:solidFill>
                <a:srgbClr val="FF0000"/>
              </a:solidFill>
            </a:endParaRPr>
          </a:p>
        </p:txBody>
      </p:sp>
      <p:sp>
        <p:nvSpPr>
          <p:cNvPr id="18" name="TextBox 17"/>
          <p:cNvSpPr txBox="1"/>
          <p:nvPr/>
        </p:nvSpPr>
        <p:spPr>
          <a:xfrm>
            <a:off x="7993017" y="542231"/>
            <a:ext cx="1072057" cy="307777"/>
          </a:xfrm>
          <a:prstGeom prst="rect">
            <a:avLst/>
          </a:prstGeom>
          <a:noFill/>
        </p:spPr>
        <p:txBody>
          <a:bodyPr wrap="square" rtlCol="0">
            <a:spAutoFit/>
          </a:bodyPr>
          <a:lstStyle/>
          <a:p>
            <a:pPr algn="ctr"/>
            <a:r>
              <a:rPr lang="en-US" sz="1400" b="1" dirty="0" smtClean="0">
                <a:solidFill>
                  <a:srgbClr val="FF0000"/>
                </a:solidFill>
              </a:rPr>
              <a:t>No </a:t>
            </a:r>
          </a:p>
        </p:txBody>
      </p:sp>
      <p:sp>
        <p:nvSpPr>
          <p:cNvPr id="4" name="TextBox 3"/>
          <p:cNvSpPr txBox="1"/>
          <p:nvPr/>
        </p:nvSpPr>
        <p:spPr>
          <a:xfrm>
            <a:off x="3521122" y="85533"/>
            <a:ext cx="5176265" cy="338554"/>
          </a:xfrm>
          <a:prstGeom prst="rect">
            <a:avLst/>
          </a:prstGeom>
          <a:noFill/>
        </p:spPr>
        <p:txBody>
          <a:bodyPr wrap="square" rtlCol="0">
            <a:spAutoFit/>
          </a:bodyPr>
          <a:lstStyle/>
          <a:p>
            <a:pPr algn="ctr"/>
            <a:r>
              <a:rPr lang="en-US" sz="1600" b="1" dirty="0"/>
              <a:t>Are the </a:t>
            </a:r>
            <a:r>
              <a:rPr lang="en-US" sz="1600" b="1" u="sng" dirty="0"/>
              <a:t>Workplan</a:t>
            </a:r>
            <a:r>
              <a:rPr lang="en-US" sz="1600" b="1" dirty="0"/>
              <a:t> actions being </a:t>
            </a:r>
            <a:r>
              <a:rPr lang="en-US" sz="1600" b="1" dirty="0" smtClean="0"/>
              <a:t>completed as expected?</a:t>
            </a:r>
            <a:endParaRPr lang="en-US" sz="1600" b="1" dirty="0"/>
          </a:p>
        </p:txBody>
      </p:sp>
      <p:cxnSp>
        <p:nvCxnSpPr>
          <p:cNvPr id="10" name="Straight Connector 9"/>
          <p:cNvCxnSpPr/>
          <p:nvPr/>
        </p:nvCxnSpPr>
        <p:spPr>
          <a:xfrm>
            <a:off x="4301000" y="462876"/>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988052" y="468593"/>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979664" y="855764"/>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239747" y="852900"/>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9051719" y="850507"/>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3239744" y="847364"/>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7634096" y="1151167"/>
            <a:ext cx="2617076" cy="584775"/>
          </a:xfrm>
          <a:prstGeom prst="rect">
            <a:avLst/>
          </a:prstGeom>
          <a:noFill/>
        </p:spPr>
        <p:txBody>
          <a:bodyPr wrap="square" rtlCol="0">
            <a:spAutoFit/>
          </a:bodyPr>
          <a:lstStyle/>
          <a:p>
            <a:pPr algn="ctr"/>
            <a:r>
              <a:rPr lang="en-US" sz="1600" b="1" dirty="0"/>
              <a:t>Can barriers be removed by GIT or </a:t>
            </a:r>
            <a:r>
              <a:rPr lang="en-US" sz="1600" b="1" dirty="0" smtClean="0"/>
              <a:t>Workgroup </a:t>
            </a:r>
            <a:r>
              <a:rPr lang="en-US" sz="1600" b="1" dirty="0"/>
              <a:t>action?</a:t>
            </a:r>
          </a:p>
        </p:txBody>
      </p:sp>
      <p:cxnSp>
        <p:nvCxnSpPr>
          <p:cNvPr id="25" name="Straight Connector 24"/>
          <p:cNvCxnSpPr/>
          <p:nvPr/>
        </p:nvCxnSpPr>
        <p:spPr>
          <a:xfrm>
            <a:off x="9431086" y="1726980"/>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9422974" y="2111757"/>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10495029" y="2108618"/>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8730215" y="1732238"/>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7679940" y="2108614"/>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7679937" y="2103354"/>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8935448" y="2400579"/>
            <a:ext cx="3160297" cy="584775"/>
          </a:xfrm>
          <a:prstGeom prst="rect">
            <a:avLst/>
          </a:prstGeom>
          <a:noFill/>
        </p:spPr>
        <p:txBody>
          <a:bodyPr wrap="square" rtlCol="0">
            <a:spAutoFit/>
          </a:bodyPr>
          <a:lstStyle/>
          <a:p>
            <a:pPr algn="ctr"/>
            <a:r>
              <a:rPr lang="en-US" sz="1600" b="1" dirty="0" smtClean="0"/>
              <a:t>Elevation </a:t>
            </a:r>
            <a:r>
              <a:rPr lang="en-US" sz="1600" b="1" dirty="0"/>
              <a:t>to </a:t>
            </a:r>
            <a:r>
              <a:rPr lang="en-US" sz="1600" b="1" dirty="0" smtClean="0"/>
              <a:t>Management</a:t>
            </a:r>
            <a:r>
              <a:rPr lang="en-US" sz="1600" b="1" baseline="30000" dirty="0" smtClean="0"/>
              <a:t> </a:t>
            </a:r>
          </a:p>
          <a:p>
            <a:pPr algn="ctr"/>
            <a:r>
              <a:rPr lang="en-US" sz="1600" b="1" dirty="0" smtClean="0"/>
              <a:t>Board necessary. </a:t>
            </a:r>
            <a:r>
              <a:rPr lang="en-US" sz="1600" b="1" baseline="30000" dirty="0" smtClean="0">
                <a:solidFill>
                  <a:srgbClr val="FF0000"/>
                </a:solidFill>
              </a:rPr>
              <a:t>3, 4</a:t>
            </a:r>
          </a:p>
        </p:txBody>
      </p:sp>
      <p:sp>
        <p:nvSpPr>
          <p:cNvPr id="35" name="TextBox 34"/>
          <p:cNvSpPr txBox="1"/>
          <p:nvPr/>
        </p:nvSpPr>
        <p:spPr>
          <a:xfrm>
            <a:off x="1771888" y="1149048"/>
            <a:ext cx="3300526" cy="584775"/>
          </a:xfrm>
          <a:prstGeom prst="rect">
            <a:avLst/>
          </a:prstGeom>
          <a:noFill/>
        </p:spPr>
        <p:txBody>
          <a:bodyPr wrap="square" rtlCol="0">
            <a:spAutoFit/>
          </a:bodyPr>
          <a:lstStyle/>
          <a:p>
            <a:pPr marL="0" lvl="3" algn="ctr"/>
            <a:r>
              <a:rPr lang="en-US" sz="1600" b="1" dirty="0" smtClean="0"/>
              <a:t>Seeing expected outcome/indicator/</a:t>
            </a:r>
          </a:p>
          <a:p>
            <a:pPr marL="0" lvl="3" algn="ctr"/>
            <a:r>
              <a:rPr lang="en-US" sz="1600" b="1" dirty="0" smtClean="0"/>
              <a:t>measure improvement?</a:t>
            </a:r>
            <a:endParaRPr lang="en-US" sz="1600" b="1" dirty="0"/>
          </a:p>
        </p:txBody>
      </p:sp>
      <p:sp>
        <p:nvSpPr>
          <p:cNvPr id="36" name="TextBox 35"/>
          <p:cNvSpPr txBox="1"/>
          <p:nvPr/>
        </p:nvSpPr>
        <p:spPr>
          <a:xfrm>
            <a:off x="1503595" y="1800197"/>
            <a:ext cx="1072055" cy="307777"/>
          </a:xfrm>
          <a:prstGeom prst="rect">
            <a:avLst/>
          </a:prstGeom>
          <a:noFill/>
        </p:spPr>
        <p:txBody>
          <a:bodyPr wrap="square" rtlCol="0">
            <a:spAutoFit/>
          </a:bodyPr>
          <a:lstStyle/>
          <a:p>
            <a:pPr algn="ctr"/>
            <a:r>
              <a:rPr lang="en-US" sz="1400" b="1" dirty="0" smtClean="0">
                <a:solidFill>
                  <a:srgbClr val="FF0000"/>
                </a:solidFill>
              </a:rPr>
              <a:t>Yes</a:t>
            </a:r>
            <a:endParaRPr lang="en-US" sz="1400" b="1" baseline="30000" dirty="0">
              <a:solidFill>
                <a:srgbClr val="FF0000"/>
              </a:solidFill>
            </a:endParaRPr>
          </a:p>
        </p:txBody>
      </p:sp>
      <p:cxnSp>
        <p:nvCxnSpPr>
          <p:cNvPr id="37" name="Straight Connector 36"/>
          <p:cNvCxnSpPr/>
          <p:nvPr/>
        </p:nvCxnSpPr>
        <p:spPr>
          <a:xfrm>
            <a:off x="2581182" y="1737866"/>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503611" y="2100594"/>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1503608" y="2097728"/>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361839" y="2390086"/>
            <a:ext cx="2320304" cy="338554"/>
          </a:xfrm>
          <a:prstGeom prst="rect">
            <a:avLst/>
          </a:prstGeom>
          <a:noFill/>
        </p:spPr>
        <p:txBody>
          <a:bodyPr wrap="square" rtlCol="0">
            <a:spAutoFit/>
          </a:bodyPr>
          <a:lstStyle/>
          <a:p>
            <a:pPr algn="ctr"/>
            <a:r>
              <a:rPr lang="en-US" sz="1600" b="1" dirty="0" smtClean="0"/>
              <a:t>No elevation necessary. </a:t>
            </a:r>
            <a:r>
              <a:rPr lang="en-US" sz="1600" b="1" baseline="30000" dirty="0">
                <a:solidFill>
                  <a:srgbClr val="FF0000"/>
                </a:solidFill>
              </a:rPr>
              <a:t>2</a:t>
            </a:r>
          </a:p>
        </p:txBody>
      </p:sp>
      <p:sp>
        <p:nvSpPr>
          <p:cNvPr id="41" name="TextBox 40"/>
          <p:cNvSpPr txBox="1"/>
          <p:nvPr/>
        </p:nvSpPr>
        <p:spPr>
          <a:xfrm>
            <a:off x="3447705" y="1789929"/>
            <a:ext cx="1072057" cy="307777"/>
          </a:xfrm>
          <a:prstGeom prst="rect">
            <a:avLst/>
          </a:prstGeom>
          <a:noFill/>
        </p:spPr>
        <p:txBody>
          <a:bodyPr wrap="square" rtlCol="0">
            <a:spAutoFit/>
          </a:bodyPr>
          <a:lstStyle/>
          <a:p>
            <a:pPr algn="ctr"/>
            <a:r>
              <a:rPr lang="en-US" sz="1400" b="1" dirty="0" smtClean="0">
                <a:solidFill>
                  <a:srgbClr val="FF0000"/>
                </a:solidFill>
              </a:rPr>
              <a:t>No </a:t>
            </a:r>
            <a:r>
              <a:rPr lang="en-US" sz="1400" b="1" baseline="30000" dirty="0"/>
              <a:t>1</a:t>
            </a:r>
            <a:r>
              <a:rPr lang="en-US" sz="1400" b="1" dirty="0" smtClean="0">
                <a:solidFill>
                  <a:srgbClr val="FF0000"/>
                </a:solidFill>
              </a:rPr>
              <a:t> </a:t>
            </a:r>
          </a:p>
        </p:txBody>
      </p:sp>
      <p:cxnSp>
        <p:nvCxnSpPr>
          <p:cNvPr id="42" name="Straight Connector 41"/>
          <p:cNvCxnSpPr/>
          <p:nvPr/>
        </p:nvCxnSpPr>
        <p:spPr>
          <a:xfrm>
            <a:off x="3426423" y="1732608"/>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3429565" y="2106131"/>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a:off x="4501620" y="2100598"/>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2345326" y="3034603"/>
            <a:ext cx="1072055" cy="307777"/>
          </a:xfrm>
          <a:prstGeom prst="rect">
            <a:avLst/>
          </a:prstGeom>
          <a:noFill/>
        </p:spPr>
        <p:txBody>
          <a:bodyPr wrap="square" rtlCol="0">
            <a:spAutoFit/>
          </a:bodyPr>
          <a:lstStyle/>
          <a:p>
            <a:pPr algn="ctr"/>
            <a:r>
              <a:rPr lang="en-US" sz="1400" b="1" dirty="0" smtClean="0">
                <a:solidFill>
                  <a:srgbClr val="FF0000"/>
                </a:solidFill>
              </a:rPr>
              <a:t>Yes</a:t>
            </a:r>
            <a:endParaRPr lang="en-US" sz="1400" b="1" baseline="30000" dirty="0">
              <a:solidFill>
                <a:srgbClr val="FF0000"/>
              </a:solidFill>
            </a:endParaRPr>
          </a:p>
        </p:txBody>
      </p:sp>
      <p:cxnSp>
        <p:nvCxnSpPr>
          <p:cNvPr id="47" name="Straight Connector 46"/>
          <p:cNvCxnSpPr/>
          <p:nvPr/>
        </p:nvCxnSpPr>
        <p:spPr>
          <a:xfrm>
            <a:off x="3422913" y="2972272"/>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2345342" y="3348648"/>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a:off x="2345339" y="3343388"/>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0" name="TextBox 49"/>
          <p:cNvSpPr txBox="1"/>
          <p:nvPr/>
        </p:nvSpPr>
        <p:spPr>
          <a:xfrm>
            <a:off x="4939628" y="3045997"/>
            <a:ext cx="1072057" cy="307777"/>
          </a:xfrm>
          <a:prstGeom prst="rect">
            <a:avLst/>
          </a:prstGeom>
          <a:noFill/>
        </p:spPr>
        <p:txBody>
          <a:bodyPr wrap="square" rtlCol="0">
            <a:spAutoFit/>
          </a:bodyPr>
          <a:lstStyle/>
          <a:p>
            <a:pPr algn="ctr"/>
            <a:r>
              <a:rPr lang="en-US" sz="1400" b="1" dirty="0" smtClean="0">
                <a:solidFill>
                  <a:srgbClr val="FF0000"/>
                </a:solidFill>
              </a:rPr>
              <a:t>No  </a:t>
            </a:r>
          </a:p>
        </p:txBody>
      </p:sp>
      <p:cxnSp>
        <p:nvCxnSpPr>
          <p:cNvPr id="51" name="Straight Connector 50"/>
          <p:cNvCxnSpPr/>
          <p:nvPr/>
        </p:nvCxnSpPr>
        <p:spPr>
          <a:xfrm>
            <a:off x="4934388" y="2975028"/>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4923882" y="3359805"/>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a:off x="5995937" y="3354272"/>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5566405" y="5071842"/>
            <a:ext cx="1072055" cy="307777"/>
          </a:xfrm>
          <a:prstGeom prst="rect">
            <a:avLst/>
          </a:prstGeom>
          <a:noFill/>
        </p:spPr>
        <p:txBody>
          <a:bodyPr wrap="square" rtlCol="0">
            <a:spAutoFit/>
          </a:bodyPr>
          <a:lstStyle/>
          <a:p>
            <a:pPr algn="ctr"/>
            <a:r>
              <a:rPr lang="en-US" sz="1400" b="1" dirty="0" smtClean="0">
                <a:solidFill>
                  <a:srgbClr val="FF0000"/>
                </a:solidFill>
              </a:rPr>
              <a:t>Yes</a:t>
            </a:r>
            <a:endParaRPr lang="en-US" sz="1400" b="1" baseline="30000" dirty="0">
              <a:solidFill>
                <a:srgbClr val="FF0000"/>
              </a:solidFill>
            </a:endParaRPr>
          </a:p>
        </p:txBody>
      </p:sp>
      <p:cxnSp>
        <p:nvCxnSpPr>
          <p:cNvPr id="57" name="Straight Connector 56"/>
          <p:cNvCxnSpPr/>
          <p:nvPr/>
        </p:nvCxnSpPr>
        <p:spPr>
          <a:xfrm>
            <a:off x="6643992" y="5009511"/>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5566421" y="5385887"/>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a:off x="5566418" y="5380627"/>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8551813" y="5093181"/>
            <a:ext cx="1072057" cy="307777"/>
          </a:xfrm>
          <a:prstGeom prst="rect">
            <a:avLst/>
          </a:prstGeom>
          <a:noFill/>
        </p:spPr>
        <p:txBody>
          <a:bodyPr wrap="square" rtlCol="0">
            <a:spAutoFit/>
          </a:bodyPr>
          <a:lstStyle/>
          <a:p>
            <a:pPr algn="ctr"/>
            <a:r>
              <a:rPr lang="en-US" sz="1400" b="1" dirty="0" smtClean="0">
                <a:solidFill>
                  <a:srgbClr val="FF0000"/>
                </a:solidFill>
              </a:rPr>
              <a:t>No </a:t>
            </a:r>
          </a:p>
        </p:txBody>
      </p:sp>
      <p:cxnSp>
        <p:nvCxnSpPr>
          <p:cNvPr id="61" name="Straight Connector 60"/>
          <p:cNvCxnSpPr/>
          <p:nvPr/>
        </p:nvCxnSpPr>
        <p:spPr>
          <a:xfrm>
            <a:off x="8530531" y="5019818"/>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8522419" y="5390947"/>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a:off x="9594474" y="5387808"/>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7191621" y="5669441"/>
            <a:ext cx="4836883" cy="584775"/>
          </a:xfrm>
          <a:prstGeom prst="rect">
            <a:avLst/>
          </a:prstGeom>
          <a:noFill/>
        </p:spPr>
        <p:txBody>
          <a:bodyPr wrap="square" rtlCol="0">
            <a:spAutoFit/>
          </a:bodyPr>
          <a:lstStyle/>
          <a:p>
            <a:pPr algn="ctr"/>
            <a:r>
              <a:rPr lang="en-US" sz="1600" b="1" dirty="0"/>
              <a:t>PSC moves forward with modification of outcome, with public </a:t>
            </a:r>
            <a:r>
              <a:rPr lang="en-US" sz="1600" b="1" dirty="0" smtClean="0"/>
              <a:t>input. Modification </a:t>
            </a:r>
            <a:r>
              <a:rPr lang="en-US" sz="1600" b="1" dirty="0"/>
              <a:t>published on </a:t>
            </a:r>
            <a:r>
              <a:rPr lang="en-US" sz="1600" b="1" dirty="0" smtClean="0"/>
              <a:t>web </a:t>
            </a:r>
            <a:r>
              <a:rPr lang="en-US" sz="1600" b="1" dirty="0"/>
              <a:t>(</a:t>
            </a:r>
            <a:r>
              <a:rPr lang="en-US" sz="1600" b="1" dirty="0" smtClean="0"/>
              <a:t>p </a:t>
            </a:r>
            <a:r>
              <a:rPr lang="en-US" sz="1600" b="1" dirty="0"/>
              <a:t>3</a:t>
            </a:r>
            <a:r>
              <a:rPr lang="en-US" sz="1600" b="1" dirty="0" smtClean="0"/>
              <a:t>).</a:t>
            </a:r>
            <a:endParaRPr lang="en-US" sz="1600" b="1" dirty="0"/>
          </a:p>
        </p:txBody>
      </p:sp>
      <p:sp>
        <p:nvSpPr>
          <p:cNvPr id="66" name="Rectangle 65"/>
          <p:cNvSpPr/>
          <p:nvPr/>
        </p:nvSpPr>
        <p:spPr>
          <a:xfrm>
            <a:off x="4020087" y="3657590"/>
            <a:ext cx="3967263" cy="33855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986992" y="3657378"/>
            <a:ext cx="4028068" cy="338554"/>
          </a:xfrm>
          <a:prstGeom prst="rect">
            <a:avLst/>
          </a:prstGeom>
          <a:noFill/>
        </p:spPr>
        <p:txBody>
          <a:bodyPr wrap="square" rtlCol="0">
            <a:spAutoFit/>
          </a:bodyPr>
          <a:lstStyle/>
          <a:p>
            <a:pPr marL="0" lvl="5" algn="ctr"/>
            <a:r>
              <a:rPr lang="en-US" sz="1600" b="1" dirty="0"/>
              <a:t>Are modifications to </a:t>
            </a:r>
            <a:r>
              <a:rPr lang="en-US" sz="1600" b="1" dirty="0" smtClean="0"/>
              <a:t>the </a:t>
            </a:r>
            <a:r>
              <a:rPr lang="en-US" sz="1600" b="1" u="sng" dirty="0" smtClean="0"/>
              <a:t>Outcome</a:t>
            </a:r>
            <a:r>
              <a:rPr lang="en-US" sz="1600" b="1" dirty="0" smtClean="0"/>
              <a:t> </a:t>
            </a:r>
            <a:r>
              <a:rPr lang="en-US" sz="1600" b="1" dirty="0"/>
              <a:t>necessary</a:t>
            </a:r>
            <a:r>
              <a:rPr lang="en-US" sz="1600" b="1" dirty="0" smtClean="0"/>
              <a:t>?</a:t>
            </a:r>
            <a:endParaRPr lang="en-US" sz="1600" b="1" dirty="0"/>
          </a:p>
        </p:txBody>
      </p:sp>
      <p:sp>
        <p:nvSpPr>
          <p:cNvPr id="80" name="TextBox 79"/>
          <p:cNvSpPr txBox="1"/>
          <p:nvPr/>
        </p:nvSpPr>
        <p:spPr>
          <a:xfrm>
            <a:off x="3377390" y="4060465"/>
            <a:ext cx="1072055" cy="307777"/>
          </a:xfrm>
          <a:prstGeom prst="rect">
            <a:avLst/>
          </a:prstGeom>
          <a:noFill/>
        </p:spPr>
        <p:txBody>
          <a:bodyPr wrap="square" rtlCol="0">
            <a:spAutoFit/>
          </a:bodyPr>
          <a:lstStyle/>
          <a:p>
            <a:pPr algn="ctr"/>
            <a:r>
              <a:rPr lang="en-US" sz="1400" b="1" dirty="0" smtClean="0">
                <a:solidFill>
                  <a:srgbClr val="FF0000"/>
                </a:solidFill>
              </a:rPr>
              <a:t>Yes</a:t>
            </a:r>
            <a:endParaRPr lang="en-US" sz="1400" b="1" baseline="30000" dirty="0">
              <a:solidFill>
                <a:srgbClr val="FF0000"/>
              </a:solidFill>
            </a:endParaRPr>
          </a:p>
        </p:txBody>
      </p:sp>
      <p:cxnSp>
        <p:nvCxnSpPr>
          <p:cNvPr id="81" name="Straight Connector 80"/>
          <p:cNvCxnSpPr/>
          <p:nvPr/>
        </p:nvCxnSpPr>
        <p:spPr>
          <a:xfrm>
            <a:off x="4454977" y="3998134"/>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a:off x="3377406" y="4374510"/>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a:off x="3377403" y="4369250"/>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4" name="TextBox 83"/>
          <p:cNvSpPr txBox="1"/>
          <p:nvPr/>
        </p:nvSpPr>
        <p:spPr>
          <a:xfrm>
            <a:off x="6819994" y="4067949"/>
            <a:ext cx="1072057" cy="307777"/>
          </a:xfrm>
          <a:prstGeom prst="rect">
            <a:avLst/>
          </a:prstGeom>
          <a:noFill/>
        </p:spPr>
        <p:txBody>
          <a:bodyPr wrap="square" rtlCol="0">
            <a:spAutoFit/>
          </a:bodyPr>
          <a:lstStyle/>
          <a:p>
            <a:pPr algn="ctr"/>
            <a:r>
              <a:rPr lang="en-US" sz="1400" b="1" dirty="0" smtClean="0">
                <a:solidFill>
                  <a:srgbClr val="FF0000"/>
                </a:solidFill>
              </a:rPr>
              <a:t>No </a:t>
            </a:r>
          </a:p>
        </p:txBody>
      </p:sp>
      <p:cxnSp>
        <p:nvCxnSpPr>
          <p:cNvPr id="85" name="Straight Connector 84"/>
          <p:cNvCxnSpPr/>
          <p:nvPr/>
        </p:nvCxnSpPr>
        <p:spPr>
          <a:xfrm>
            <a:off x="6618601" y="3994586"/>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6610489" y="4365715"/>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87" name="Straight Arrow Connector 86"/>
          <p:cNvCxnSpPr/>
          <p:nvPr/>
        </p:nvCxnSpPr>
        <p:spPr>
          <a:xfrm>
            <a:off x="7682544" y="4362576"/>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8" name="Footer Placeholder 22"/>
          <p:cNvSpPr txBox="1">
            <a:spLocks/>
          </p:cNvSpPr>
          <p:nvPr/>
        </p:nvSpPr>
        <p:spPr>
          <a:xfrm>
            <a:off x="13254" y="6258537"/>
            <a:ext cx="12192000" cy="599463"/>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n-US" sz="900" baseline="30000" dirty="0" smtClean="0">
                <a:solidFill>
                  <a:schemeClr val="bg1">
                    <a:lumMod val="50000"/>
                  </a:schemeClr>
                </a:solidFill>
              </a:rPr>
              <a:t>1</a:t>
            </a:r>
            <a:r>
              <a:rPr lang="en-US" sz="900" dirty="0" smtClean="0">
                <a:solidFill>
                  <a:schemeClr val="bg1">
                    <a:lumMod val="50000"/>
                  </a:schemeClr>
                </a:solidFill>
              </a:rPr>
              <a:t> Review Management Strategy (p. 15) assumptions, factors, and approaches to determine if changes need to be made to Management Strategy approaches, factors influencing, monitoring, etc.</a:t>
            </a:r>
          </a:p>
          <a:p>
            <a:pPr marL="0" lvl="4"/>
            <a:r>
              <a:rPr lang="en-US" sz="900" baseline="30000" dirty="0" smtClean="0">
                <a:solidFill>
                  <a:schemeClr val="bg1">
                    <a:lumMod val="50000"/>
                  </a:schemeClr>
                </a:solidFill>
              </a:rPr>
              <a:t>2</a:t>
            </a:r>
            <a:r>
              <a:rPr lang="en-US" sz="900" dirty="0" smtClean="0">
                <a:solidFill>
                  <a:schemeClr val="bg1">
                    <a:lumMod val="50000"/>
                  </a:schemeClr>
                </a:solidFill>
              </a:rPr>
              <a:t> Workplan updated with next biennial actions; signatories update participation (p. 3).</a:t>
            </a:r>
          </a:p>
          <a:p>
            <a:pPr marL="0" lvl="4"/>
            <a:r>
              <a:rPr lang="en-US" sz="900" baseline="30000" dirty="0" smtClean="0">
                <a:solidFill>
                  <a:schemeClr val="bg1">
                    <a:lumMod val="50000"/>
                  </a:schemeClr>
                </a:solidFill>
              </a:rPr>
              <a:t>3</a:t>
            </a:r>
            <a:r>
              <a:rPr lang="en-US" sz="900" dirty="0" smtClean="0">
                <a:solidFill>
                  <a:schemeClr val="bg1">
                    <a:lumMod val="50000"/>
                  </a:schemeClr>
                </a:solidFill>
              </a:rPr>
              <a:t> Either at Biennial Review or at “special emphasis” slot in regular Management Board meeting (depending on urgency and critical path).</a:t>
            </a:r>
          </a:p>
          <a:p>
            <a:pPr algn="l"/>
            <a:r>
              <a:rPr lang="en-US" sz="900" baseline="30000" dirty="0" smtClean="0">
                <a:solidFill>
                  <a:schemeClr val="bg1">
                    <a:lumMod val="50000"/>
                  </a:schemeClr>
                </a:solidFill>
              </a:rPr>
              <a:t>4</a:t>
            </a:r>
            <a:r>
              <a:rPr lang="en-US" sz="900" dirty="0" smtClean="0">
                <a:solidFill>
                  <a:schemeClr val="bg1">
                    <a:lumMod val="50000"/>
                  </a:schemeClr>
                </a:solidFill>
              </a:rPr>
              <a:t> Management Board Action: identify other GITs/Workgroups/Advisory Committees that would help resolve barrier(s), identify action(s) a signatory can take, elevate to PSC, etc.</a:t>
            </a:r>
            <a:endParaRPr lang="en-US" sz="900" dirty="0">
              <a:solidFill>
                <a:schemeClr val="bg1">
                  <a:lumMod val="50000"/>
                </a:schemeClr>
              </a:solidFill>
            </a:endParaRPr>
          </a:p>
        </p:txBody>
      </p:sp>
      <p:sp>
        <p:nvSpPr>
          <p:cNvPr id="8" name="Rectangle 7"/>
          <p:cNvSpPr/>
          <p:nvPr/>
        </p:nvSpPr>
        <p:spPr>
          <a:xfrm>
            <a:off x="10031104" y="85533"/>
            <a:ext cx="192774" cy="18742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0033376" y="319821"/>
            <a:ext cx="192774" cy="18742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0019607" y="540461"/>
            <a:ext cx="192774" cy="187422"/>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196582" y="38183"/>
            <a:ext cx="1968122" cy="276999"/>
          </a:xfrm>
          <a:prstGeom prst="rect">
            <a:avLst/>
          </a:prstGeom>
          <a:noFill/>
        </p:spPr>
        <p:txBody>
          <a:bodyPr wrap="square" rtlCol="0" anchor="ctr">
            <a:spAutoFit/>
          </a:bodyPr>
          <a:lstStyle/>
          <a:p>
            <a:r>
              <a:rPr lang="en-US" sz="1200" dirty="0" smtClean="0"/>
              <a:t>= GIT decision; MB informed</a:t>
            </a:r>
          </a:p>
        </p:txBody>
      </p:sp>
      <p:sp>
        <p:nvSpPr>
          <p:cNvPr id="93" name="TextBox 92"/>
          <p:cNvSpPr txBox="1"/>
          <p:nvPr/>
        </p:nvSpPr>
        <p:spPr>
          <a:xfrm>
            <a:off x="10198854" y="272471"/>
            <a:ext cx="1968122" cy="276999"/>
          </a:xfrm>
          <a:prstGeom prst="rect">
            <a:avLst/>
          </a:prstGeom>
          <a:noFill/>
        </p:spPr>
        <p:txBody>
          <a:bodyPr wrap="square" rtlCol="0" anchor="ctr">
            <a:spAutoFit/>
          </a:bodyPr>
          <a:lstStyle/>
          <a:p>
            <a:r>
              <a:rPr lang="en-US" sz="1200" dirty="0" smtClean="0"/>
              <a:t>= MB decision; PSC informed</a:t>
            </a:r>
          </a:p>
        </p:txBody>
      </p:sp>
      <p:sp>
        <p:nvSpPr>
          <p:cNvPr id="94" name="TextBox 93"/>
          <p:cNvSpPr txBox="1"/>
          <p:nvPr/>
        </p:nvSpPr>
        <p:spPr>
          <a:xfrm>
            <a:off x="10201126" y="493111"/>
            <a:ext cx="1968122" cy="276999"/>
          </a:xfrm>
          <a:prstGeom prst="rect">
            <a:avLst/>
          </a:prstGeom>
          <a:noFill/>
        </p:spPr>
        <p:txBody>
          <a:bodyPr wrap="square" rtlCol="0" anchor="ctr">
            <a:spAutoFit/>
          </a:bodyPr>
          <a:lstStyle/>
          <a:p>
            <a:r>
              <a:rPr lang="en-US" sz="1200" dirty="0" smtClean="0"/>
              <a:t>= PSC decision; EC informed</a:t>
            </a:r>
          </a:p>
        </p:txBody>
      </p:sp>
      <p:sp>
        <p:nvSpPr>
          <p:cNvPr id="95" name="Rectangle 94"/>
          <p:cNvSpPr/>
          <p:nvPr/>
        </p:nvSpPr>
        <p:spPr>
          <a:xfrm>
            <a:off x="10021879" y="761101"/>
            <a:ext cx="192774" cy="187422"/>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10203398" y="713749"/>
            <a:ext cx="1968122" cy="276999"/>
          </a:xfrm>
          <a:prstGeom prst="rect">
            <a:avLst/>
          </a:prstGeom>
          <a:noFill/>
        </p:spPr>
        <p:txBody>
          <a:bodyPr wrap="square" rtlCol="0" anchor="ctr">
            <a:spAutoFit/>
          </a:bodyPr>
          <a:lstStyle/>
          <a:p>
            <a:r>
              <a:rPr lang="en-US" sz="1200" dirty="0" smtClean="0"/>
              <a:t>= EC decision</a:t>
            </a:r>
          </a:p>
        </p:txBody>
      </p:sp>
    </p:spTree>
    <p:extLst>
      <p:ext uri="{BB962C8B-B14F-4D97-AF65-F5344CB8AC3E}">
        <p14:creationId xmlns:p14="http://schemas.microsoft.com/office/powerpoint/2010/main" val="3117148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The Timeline</a:t>
            </a:r>
            <a:endParaRPr lang="en-US" sz="4200" dirty="0">
              <a:solidFill>
                <a:srgbClr val="000099"/>
              </a:solidFill>
              <a:latin typeface="Garamond"/>
            </a:endParaRPr>
          </a:p>
        </p:txBody>
      </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2</a:t>
            </a:fld>
            <a:endParaRPr lang="en-US" altLang="en-US">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88761807"/>
              </p:ext>
            </p:extLst>
          </p:nvPr>
        </p:nvGraphicFramePr>
        <p:xfrm>
          <a:off x="611725" y="943876"/>
          <a:ext cx="11236007" cy="5115960"/>
        </p:xfrm>
        <a:graphic>
          <a:graphicData uri="http://schemas.openxmlformats.org/drawingml/2006/table">
            <a:tbl>
              <a:tblPr firstRow="1" bandRow="1">
                <a:tableStyleId>{5C22544A-7EE6-4342-B048-85BDC9FD1C3A}</a:tableStyleId>
              </a:tblPr>
              <a:tblGrid>
                <a:gridCol w="2514685"/>
                <a:gridCol w="8721322"/>
              </a:tblGrid>
              <a:tr h="578429">
                <a:tc>
                  <a:txBody>
                    <a:bodyPr/>
                    <a:lstStyle/>
                    <a:p>
                      <a:pPr algn="ctr"/>
                      <a:r>
                        <a:rPr lang="en-US" sz="2200" dirty="0" smtClean="0"/>
                        <a:t>Date</a:t>
                      </a:r>
                      <a:endParaRPr lang="en-US" sz="2200" dirty="0"/>
                    </a:p>
                  </a:txBody>
                  <a:tcPr marT="0" anchor="ctr"/>
                </a:tc>
                <a:tc>
                  <a:txBody>
                    <a:bodyPr/>
                    <a:lstStyle/>
                    <a:p>
                      <a:pPr algn="ctr"/>
                      <a:r>
                        <a:rPr lang="en-US" sz="2200" dirty="0" smtClean="0"/>
                        <a:t>Action</a:t>
                      </a:r>
                      <a:endParaRPr lang="en-US" sz="2200" dirty="0"/>
                    </a:p>
                  </a:txBody>
                  <a:tcPr marT="0" anchor="ctr"/>
                </a:tc>
              </a:tr>
              <a:tr h="466114">
                <a:tc>
                  <a:txBody>
                    <a:bodyPr/>
                    <a:lstStyle/>
                    <a:p>
                      <a:pPr marL="0" marR="0" algn="l">
                        <a:spcBef>
                          <a:spcPts val="0"/>
                        </a:spcBef>
                        <a:spcAft>
                          <a:spcPts val="0"/>
                        </a:spcAft>
                      </a:pPr>
                      <a:r>
                        <a:rPr lang="en-US" sz="1500" b="1" dirty="0">
                          <a:effectLst/>
                          <a:latin typeface="Calibri" panose="020F0502020204030204" pitchFamily="34" charset="0"/>
                          <a:ea typeface="MS Mincho" panose="02020609040205080304" pitchFamily="49" charset="-128"/>
                          <a:cs typeface="Times New Roman" panose="02020603050405020304" pitchFamily="18" charset="0"/>
                        </a:rPr>
                        <a:t>August 2, 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Present draft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options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to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GIT 6</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 Solicit input for revisions.</a:t>
                      </a:r>
                    </a:p>
                  </a:txBody>
                  <a:tcPr marL="68580" marR="68580" marT="0" marB="0" anchor="ctr"/>
                </a:tc>
              </a:tr>
              <a:tr h="522163">
                <a:tc>
                  <a:txBody>
                    <a:bodyPr/>
                    <a:lstStyle/>
                    <a:p>
                      <a:pPr marL="0" marR="0" algn="l">
                        <a:spcBef>
                          <a:spcPts val="0"/>
                        </a:spcBef>
                        <a:spcAft>
                          <a:spcPts val="0"/>
                        </a:spcAft>
                      </a:pPr>
                      <a:r>
                        <a:rPr lang="en-US" sz="1500" b="1" dirty="0">
                          <a:effectLst/>
                          <a:latin typeface="Calibri" panose="020F0502020204030204" pitchFamily="34" charset="0"/>
                          <a:ea typeface="MS Mincho" panose="02020609040205080304" pitchFamily="49" charset="-128"/>
                          <a:cs typeface="Times New Roman" panose="02020603050405020304" pitchFamily="18" charset="0"/>
                        </a:rPr>
                        <a:t>August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30,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Present revised draft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options to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GIT Chairs</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 Present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during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GIT Chairs meeting, have Chairs review and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comment.</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470146">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September 6, 2016</a:t>
                      </a:r>
                      <a:endParaRPr lang="en-US" sz="15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GIT 6 </a:t>
                      </a:r>
                      <a:r>
                        <a:rPr lang="en-US" sz="1500" b="0" dirty="0" smtClean="0">
                          <a:effectLst/>
                          <a:latin typeface="Calibri" panose="020F0502020204030204" pitchFamily="34" charset="0"/>
                          <a:ea typeface="MS Mincho" panose="02020609040205080304" pitchFamily="49" charset="-128"/>
                          <a:cs typeface="Times New Roman" panose="02020603050405020304" pitchFamily="18" charset="0"/>
                        </a:rPr>
                        <a:t>members</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review comments</a:t>
                      </a:r>
                      <a:r>
                        <a:rPr lang="en-US" sz="1500" baseline="0" dirty="0" smtClean="0">
                          <a:effectLst/>
                          <a:latin typeface="Calibri" panose="020F0502020204030204" pitchFamily="34" charset="0"/>
                          <a:ea typeface="MS Mincho" panose="02020609040205080304" pitchFamily="49" charset="-128"/>
                          <a:cs typeface="Times New Roman" panose="02020603050405020304" pitchFamily="18" charset="0"/>
                        </a:rPr>
                        <a:t> from GIT Chairs and modify options as needed.  </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393213">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September 14, 2016</a:t>
                      </a:r>
                      <a:endParaRPr lang="en-US" sz="15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STAC</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 members review and comment.</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427404">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September 15,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Present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revised</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 draft options to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the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Management Board</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 for review and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discussion.</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529983">
                <a:tc>
                  <a:txBody>
                    <a:bodyPr/>
                    <a:lstStyle/>
                    <a:p>
                      <a:pPr marL="0" marR="0" algn="l">
                        <a:spcBef>
                          <a:spcPts val="0"/>
                        </a:spcBef>
                        <a:spcAft>
                          <a:spcPts val="0"/>
                        </a:spcAft>
                      </a:pPr>
                      <a:r>
                        <a:rPr lang="en-US" sz="1500" b="1" dirty="0">
                          <a:effectLst/>
                          <a:latin typeface="Calibri" panose="020F0502020204030204" pitchFamily="34" charset="0"/>
                          <a:ea typeface="MS Mincho" panose="02020609040205080304" pitchFamily="49" charset="-128"/>
                          <a:cs typeface="Times New Roman" panose="02020603050405020304" pitchFamily="18" charset="0"/>
                        </a:rPr>
                        <a:t>October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18, 2016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Revise and edit the draft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Strategy Review System to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incorporate Management Board suggestions at full-day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GIT6</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 meeting.</a:t>
                      </a:r>
                    </a:p>
                  </a:txBody>
                  <a:tcPr marL="68580" marR="68580" marT="0" marB="0" anchor="ctr"/>
                </a:tc>
              </a:tr>
              <a:tr h="481044">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November</a:t>
                      </a:r>
                      <a:r>
                        <a:rPr lang="en-US" sz="1500" b="1" baseline="0" dirty="0" smtClean="0">
                          <a:effectLst/>
                          <a:latin typeface="Calibri" panose="020F0502020204030204" pitchFamily="34" charset="0"/>
                          <a:ea typeface="MS Mincho" panose="02020609040205080304" pitchFamily="49" charset="-128"/>
                          <a:cs typeface="Times New Roman" panose="02020603050405020304" pitchFamily="18" charset="0"/>
                        </a:rPr>
                        <a:t> 1, 2016</a:t>
                      </a:r>
                      <a:endParaRPr lang="en-US" sz="15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GIT 6</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 continues development</a:t>
                      </a:r>
                      <a:r>
                        <a:rPr lang="en-US" sz="1500" baseline="0" dirty="0" smtClean="0">
                          <a:effectLst/>
                          <a:latin typeface="Calibri" panose="020F0502020204030204" pitchFamily="34" charset="0"/>
                          <a:ea typeface="MS Mincho" panose="02020609040205080304" pitchFamily="49" charset="-128"/>
                          <a:cs typeface="Times New Roman" panose="02020603050405020304" pitchFamily="18" charset="0"/>
                        </a:rPr>
                        <a:t> of strategy review system at monthly meeting.</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418491">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December</a:t>
                      </a:r>
                      <a:r>
                        <a:rPr lang="en-US" sz="1500" b="1" baseline="0" dirty="0" smtClean="0">
                          <a:effectLst/>
                          <a:latin typeface="Calibri" panose="020F0502020204030204" pitchFamily="34" charset="0"/>
                          <a:ea typeface="MS Mincho" panose="02020609040205080304" pitchFamily="49" charset="-128"/>
                          <a:cs typeface="Times New Roman" panose="02020603050405020304" pitchFamily="18" charset="0"/>
                        </a:rPr>
                        <a:t> 6, 2016</a:t>
                      </a:r>
                      <a:endParaRPr lang="en-US" sz="15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GIT 6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continues development of strategy</a:t>
                      </a:r>
                      <a:r>
                        <a:rPr lang="en-US" sz="1500" baseline="0" dirty="0" smtClean="0">
                          <a:effectLst/>
                          <a:latin typeface="Calibri" panose="020F0502020204030204" pitchFamily="34" charset="0"/>
                          <a:ea typeface="MS Mincho" panose="02020609040205080304" pitchFamily="49" charset="-128"/>
                          <a:cs typeface="Times New Roman" panose="02020603050405020304" pitchFamily="18" charset="0"/>
                        </a:rPr>
                        <a:t> review system at monthly meeting.</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433801">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November 17,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Present recommended draft to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the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Management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Board</a:t>
                      </a:r>
                      <a:r>
                        <a:rPr lang="en-US" sz="1500" b="0" dirty="0" smtClean="0">
                          <a:effectLst/>
                          <a:latin typeface="Calibri" panose="020F0502020204030204" pitchFamily="34" charset="0"/>
                          <a:ea typeface="MS Mincho" panose="02020609040205080304" pitchFamily="49" charset="-128"/>
                          <a:cs typeface="Times New Roman" panose="02020603050405020304" pitchFamily="18" charset="0"/>
                        </a:rPr>
                        <a:t>,</a:t>
                      </a:r>
                      <a:r>
                        <a:rPr lang="en-US" sz="1500" b="0" baseline="0" dirty="0" smtClean="0">
                          <a:effectLst/>
                          <a:latin typeface="Calibri" panose="020F0502020204030204" pitchFamily="34" charset="0"/>
                          <a:ea typeface="MS Mincho" panose="02020609040205080304" pitchFamily="49" charset="-128"/>
                          <a:cs typeface="Times New Roman" panose="02020603050405020304" pitchFamily="18" charset="0"/>
                        </a:rPr>
                        <a:t> as time permits</a:t>
                      </a:r>
                      <a:r>
                        <a:rPr lang="en-US" sz="1500" b="0" dirty="0" smtClean="0">
                          <a:effectLst/>
                          <a:latin typeface="Calibri" panose="020F0502020204030204" pitchFamily="34" charset="0"/>
                          <a:ea typeface="MS Mincho" panose="02020609040205080304" pitchFamily="49" charset="-128"/>
                          <a:cs typeface="Times New Roman" panose="02020603050405020304" pitchFamily="18" charset="0"/>
                        </a:rPr>
                        <a:t>.</a:t>
                      </a:r>
                      <a:endParaRPr lang="en-US" sz="15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395172">
                <a:tc>
                  <a:txBody>
                    <a:bodyPr/>
                    <a:lstStyle/>
                    <a:p>
                      <a:pPr marL="0" marR="0" algn="l">
                        <a:spcBef>
                          <a:spcPts val="0"/>
                        </a:spcBef>
                        <a:spcAft>
                          <a:spcPts val="0"/>
                        </a:spcAft>
                      </a:pPr>
                      <a:r>
                        <a:rPr lang="en-US" sz="1500" b="1" dirty="0">
                          <a:effectLst/>
                          <a:latin typeface="Calibri" panose="020F0502020204030204" pitchFamily="34" charset="0"/>
                          <a:ea typeface="MS Mincho" panose="02020609040205080304" pitchFamily="49" charset="-128"/>
                          <a:cs typeface="Times New Roman" panose="02020603050405020304" pitchFamily="18" charset="0"/>
                        </a:rPr>
                        <a:t>December 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Present final draft of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Strategy Review</a:t>
                      </a:r>
                      <a:r>
                        <a:rPr lang="en-US" sz="1500" baseline="0" dirty="0" smtClean="0">
                          <a:effectLst/>
                          <a:latin typeface="Calibri" panose="020F0502020204030204" pitchFamily="34" charset="0"/>
                          <a:ea typeface="MS Mincho" panose="02020609040205080304" pitchFamily="49" charset="-128"/>
                          <a:cs typeface="Times New Roman" panose="02020603050405020304" pitchFamily="18" charset="0"/>
                        </a:rPr>
                        <a:t> System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to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Management Board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for approval and implementation.</a:t>
                      </a:r>
                    </a:p>
                  </a:txBody>
                  <a:tcPr marL="68580" marR="68580" marT="0" marB="0" anchor="ctr"/>
                </a:tc>
              </a:tr>
            </a:tbl>
          </a:graphicData>
        </a:graphic>
      </p:graphicFrame>
    </p:spTree>
    <p:extLst>
      <p:ext uri="{BB962C8B-B14F-4D97-AF65-F5344CB8AC3E}">
        <p14:creationId xmlns:p14="http://schemas.microsoft.com/office/powerpoint/2010/main" val="87281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Biennial Strategy Review Meetings</a:t>
            </a:r>
            <a:endParaRPr lang="en-US" sz="4200" dirty="0">
              <a:solidFill>
                <a:srgbClr val="000099"/>
              </a:solidFill>
              <a:latin typeface="Garamond"/>
            </a:endParaRPr>
          </a:p>
        </p:txBody>
      </p:sp>
      <p:grpSp>
        <p:nvGrpSpPr>
          <p:cNvPr id="3" name="Group 2"/>
          <p:cNvGrpSpPr/>
          <p:nvPr/>
        </p:nvGrpSpPr>
        <p:grpSpPr>
          <a:xfrm>
            <a:off x="660752" y="880506"/>
            <a:ext cx="10925210" cy="5290022"/>
            <a:chOff x="660752" y="1549093"/>
            <a:chExt cx="10925210" cy="5290022"/>
          </a:xfrm>
        </p:grpSpPr>
        <p:sp>
          <p:nvSpPr>
            <p:cNvPr id="36" name="Text Box 65"/>
            <p:cNvSpPr txBox="1">
              <a:spLocks noChangeArrowheads="1"/>
            </p:cNvSpPr>
            <p:nvPr/>
          </p:nvSpPr>
          <p:spPr bwMode="auto">
            <a:xfrm>
              <a:off x="665453" y="3991450"/>
              <a:ext cx="1613341" cy="584775"/>
            </a:xfrm>
            <a:prstGeom prst="rect">
              <a:avLst/>
            </a:prstGeom>
            <a:solidFill>
              <a:sysClr val="window" lastClr="FFFFFF">
                <a:lumMod val="85000"/>
              </a:sysClr>
            </a:solidFill>
            <a:ln w="9525">
              <a:solidFill>
                <a:sysClr val="windowText" lastClr="000000"/>
              </a:solidFill>
              <a:miter lim="800000"/>
              <a:headEnd/>
              <a:tailEnd/>
            </a:ln>
            <a:effectLst/>
          </p:spPr>
          <p:txBody>
            <a:bodyPr wrap="square">
              <a:spAutoFit/>
            </a:bodyPr>
            <a:lstStyle/>
            <a:p>
              <a:pPr algn="ctr" fontAlgn="base">
                <a:spcBef>
                  <a:spcPct val="50000"/>
                </a:spcBef>
                <a:spcAft>
                  <a:spcPct val="0"/>
                </a:spcAft>
                <a:defRPr/>
              </a:pPr>
              <a:r>
                <a:rPr lang="en-US" altLang="en-US" sz="1600" kern="0" dirty="0" smtClean="0">
                  <a:solidFill>
                    <a:srgbClr val="000000"/>
                  </a:solidFill>
                  <a:latin typeface="Calibri" panose="020F0502020204030204"/>
                </a:rPr>
                <a:t>2-Day Biennial Review</a:t>
              </a:r>
            </a:p>
          </p:txBody>
        </p:sp>
        <p:sp>
          <p:nvSpPr>
            <p:cNvPr id="37" name="Oval 36"/>
            <p:cNvSpPr/>
            <p:nvPr/>
          </p:nvSpPr>
          <p:spPr>
            <a:xfrm>
              <a:off x="1182803" y="6322527"/>
              <a:ext cx="736343" cy="386844"/>
            </a:xfrm>
            <a:prstGeom prst="ellipse">
              <a:avLst/>
            </a:prstGeom>
            <a:solidFill>
              <a:srgbClr val="F5F1B9"/>
            </a:solidFill>
            <a:ln w="12700" cap="flat" cmpd="sng" algn="ctr">
              <a:solidFill>
                <a:sysClr val="windowText" lastClr="000000"/>
              </a:solidFill>
              <a:prstDash val="solid"/>
              <a:miter lim="800000"/>
            </a:ln>
            <a:effectLst/>
          </p:spPr>
          <p:txBody>
            <a:bodyPr rtlCol="0" anchor="ctr"/>
            <a:lstStyle/>
            <a:p>
              <a:pPr algn="ctr" fontAlgn="base">
                <a:spcBef>
                  <a:spcPct val="50000"/>
                </a:spcBef>
                <a:spcAft>
                  <a:spcPct val="0"/>
                </a:spcAft>
                <a:defRPr/>
              </a:pPr>
              <a:r>
                <a:rPr lang="en-US" altLang="en-US" kern="0" dirty="0" smtClean="0">
                  <a:solidFill>
                    <a:srgbClr val="000000"/>
                  </a:solidFill>
                  <a:latin typeface="Calibri" panose="020F0502020204030204"/>
                </a:rPr>
                <a:t>EC</a:t>
              </a:r>
            </a:p>
          </p:txBody>
        </p:sp>
        <p:sp>
          <p:nvSpPr>
            <p:cNvPr id="38" name="Text Box 65"/>
            <p:cNvSpPr txBox="1">
              <a:spLocks noChangeArrowheads="1"/>
            </p:cNvSpPr>
            <p:nvPr/>
          </p:nvSpPr>
          <p:spPr bwMode="auto">
            <a:xfrm>
              <a:off x="1252387" y="5469782"/>
              <a:ext cx="670693" cy="338554"/>
            </a:xfrm>
            <a:prstGeom prst="rect">
              <a:avLst/>
            </a:prstGeom>
            <a:solidFill>
              <a:srgbClr val="CC99FF"/>
            </a:solidFill>
            <a:ln w="9525">
              <a:solidFill>
                <a:sysClr val="windowText" lastClr="000000"/>
              </a:solidFill>
              <a:miter lim="800000"/>
              <a:headEnd/>
              <a:tailEnd/>
            </a:ln>
            <a:effectLst/>
          </p:spPr>
          <p:txBody>
            <a:bodyPr wrap="square">
              <a:spAutoFit/>
            </a:bodyPr>
            <a:lstStyle/>
            <a:p>
              <a:pPr algn="ctr" fontAlgn="base">
                <a:spcBef>
                  <a:spcPct val="50000"/>
                </a:spcBef>
                <a:spcAft>
                  <a:spcPct val="0"/>
                </a:spcAft>
                <a:defRPr/>
              </a:pPr>
              <a:r>
                <a:rPr lang="en-US" altLang="en-US" sz="1600" kern="0" dirty="0" smtClean="0">
                  <a:solidFill>
                    <a:srgbClr val="000000"/>
                  </a:solidFill>
                  <a:latin typeface="Calibri" panose="020F0502020204030204"/>
                </a:rPr>
                <a:t>PSC</a:t>
              </a:r>
            </a:p>
          </p:txBody>
        </p:sp>
        <p:sp>
          <p:nvSpPr>
            <p:cNvPr id="39" name="TextBox 38"/>
            <p:cNvSpPr txBox="1"/>
            <p:nvPr/>
          </p:nvSpPr>
          <p:spPr>
            <a:xfrm>
              <a:off x="2733687" y="3603505"/>
              <a:ext cx="8852275" cy="1477328"/>
            </a:xfrm>
            <a:prstGeom prst="rect">
              <a:avLst/>
            </a:prstGeom>
            <a:noFill/>
          </p:spPr>
          <p:txBody>
            <a:bodyPr wrap="square" rtlCol="0">
              <a:spAutoFit/>
            </a:bodyPr>
            <a:lstStyle/>
            <a:p>
              <a:r>
                <a:rPr lang="en-US" b="1" dirty="0" smtClean="0">
                  <a:solidFill>
                    <a:prstClr val="black"/>
                  </a:solidFill>
                  <a:latin typeface="Calibri" panose="020F0502020204030204"/>
                </a:rPr>
                <a:t>Biennial Review Meeting </a:t>
              </a:r>
              <a:r>
                <a:rPr lang="en-US" dirty="0" smtClean="0">
                  <a:solidFill>
                    <a:prstClr val="black"/>
                  </a:solidFill>
                  <a:latin typeface="Calibri" panose="020F0502020204030204"/>
                </a:rPr>
                <a:t>– High-level retrospective program-wide review to celebrate our successes and identify important stories. Discuss developments in environmental (</a:t>
              </a:r>
              <a:r>
                <a:rPr lang="en-US" dirty="0">
                  <a:solidFill>
                    <a:prstClr val="black"/>
                  </a:solidFill>
                  <a:latin typeface="Calibri" panose="020F0502020204030204"/>
                </a:rPr>
                <a:t>monitoring, </a:t>
              </a:r>
              <a:r>
                <a:rPr lang="en-US" dirty="0" smtClean="0">
                  <a:solidFill>
                    <a:prstClr val="black"/>
                  </a:solidFill>
                  <a:latin typeface="Calibri" panose="020F0502020204030204"/>
                </a:rPr>
                <a:t>science) and economic (available resources) conditions, and results of program evaluations (e.g., Independent Evaluator).  Identify science needs and future focus for GIT Progress meetings, and summarize recommendations to be reported to the PSC.</a:t>
              </a:r>
              <a:endParaRPr lang="en-US" dirty="0">
                <a:solidFill>
                  <a:prstClr val="black"/>
                </a:solidFill>
                <a:latin typeface="Calibri" panose="020F0502020204030204"/>
              </a:endParaRPr>
            </a:p>
          </p:txBody>
        </p:sp>
        <p:sp>
          <p:nvSpPr>
            <p:cNvPr id="40" name="TextBox 39"/>
            <p:cNvSpPr txBox="1"/>
            <p:nvPr/>
          </p:nvSpPr>
          <p:spPr>
            <a:xfrm>
              <a:off x="2733687" y="5177394"/>
              <a:ext cx="8514197" cy="923330"/>
            </a:xfrm>
            <a:prstGeom prst="rect">
              <a:avLst/>
            </a:prstGeom>
            <a:noFill/>
          </p:spPr>
          <p:txBody>
            <a:bodyPr wrap="square" rtlCol="0">
              <a:spAutoFit/>
            </a:bodyPr>
            <a:lstStyle/>
            <a:p>
              <a:r>
                <a:rPr lang="en-US" b="1" dirty="0" smtClean="0">
                  <a:solidFill>
                    <a:prstClr val="black"/>
                  </a:solidFill>
                  <a:latin typeface="Calibri" panose="020F0502020204030204"/>
                </a:rPr>
                <a:t>Principals’ Staff Committee </a:t>
              </a:r>
              <a:r>
                <a:rPr lang="en-US" dirty="0" smtClean="0">
                  <a:solidFill>
                    <a:prstClr val="black"/>
                  </a:solidFill>
                  <a:latin typeface="Calibri" panose="020F0502020204030204"/>
                </a:rPr>
                <a:t>– Provide input on any significant shifts in strategy and approval of changes, with public input, resulting from the Biennial Review to prepare for PSC report on implementation progress to the Executive Council.</a:t>
              </a:r>
              <a:endParaRPr lang="en-US" dirty="0">
                <a:solidFill>
                  <a:prstClr val="black"/>
                </a:solidFill>
                <a:latin typeface="Calibri" panose="020F0502020204030204"/>
              </a:endParaRPr>
            </a:p>
          </p:txBody>
        </p:sp>
        <p:sp>
          <p:nvSpPr>
            <p:cNvPr id="41" name="TextBox 40"/>
            <p:cNvSpPr txBox="1"/>
            <p:nvPr/>
          </p:nvSpPr>
          <p:spPr>
            <a:xfrm>
              <a:off x="2733687" y="6192784"/>
              <a:ext cx="8385242" cy="646331"/>
            </a:xfrm>
            <a:prstGeom prst="rect">
              <a:avLst/>
            </a:prstGeom>
            <a:noFill/>
          </p:spPr>
          <p:txBody>
            <a:bodyPr wrap="square" rtlCol="0">
              <a:spAutoFit/>
            </a:bodyPr>
            <a:lstStyle/>
            <a:p>
              <a:r>
                <a:rPr lang="en-US" b="1" dirty="0" smtClean="0">
                  <a:solidFill>
                    <a:prstClr val="black"/>
                  </a:solidFill>
                  <a:latin typeface="Calibri" panose="020F0502020204030204"/>
                </a:rPr>
                <a:t>Executive Council</a:t>
              </a:r>
              <a:r>
                <a:rPr lang="en-US" dirty="0" smtClean="0">
                  <a:solidFill>
                    <a:prstClr val="black"/>
                  </a:solidFill>
                  <a:latin typeface="Calibri" panose="020F0502020204030204"/>
                </a:rPr>
                <a:t> – </a:t>
              </a:r>
              <a:r>
                <a:rPr lang="en-US" dirty="0" smtClean="0">
                  <a:solidFill>
                    <a:prstClr val="black"/>
                  </a:solidFill>
                  <a:latin typeface="Calibri" panose="020F0502020204030204" pitchFamily="34" charset="0"/>
                </a:rPr>
                <a:t>Concurrence and partner commitment to significant strategy shifts and </a:t>
              </a:r>
              <a:r>
                <a:rPr lang="en-US" dirty="0" smtClean="0">
                  <a:solidFill>
                    <a:srgbClr val="000000"/>
                  </a:solidFill>
                  <a:latin typeface="Calibri" panose="020F0502020204030204" pitchFamily="34" charset="0"/>
                </a:rPr>
                <a:t>discussion and approval of changes, </a:t>
              </a:r>
              <a:r>
                <a:rPr lang="en-US" dirty="0">
                  <a:solidFill>
                    <a:srgbClr val="000000"/>
                  </a:solidFill>
                  <a:latin typeface="Calibri" panose="020F0502020204030204" pitchFamily="34" charset="0"/>
                </a:rPr>
                <a:t>if necessary</a:t>
              </a:r>
              <a:r>
                <a:rPr lang="en-US" dirty="0" smtClean="0">
                  <a:solidFill>
                    <a:srgbClr val="000000"/>
                  </a:solidFill>
                  <a:latin typeface="Calibri" panose="020F0502020204030204" pitchFamily="34" charset="0"/>
                </a:rPr>
                <a:t>.</a:t>
              </a:r>
              <a:endParaRPr lang="en-US" dirty="0">
                <a:solidFill>
                  <a:prstClr val="black"/>
                </a:solidFill>
                <a:latin typeface="Calibri" panose="020F0502020204030204" pitchFamily="34" charset="0"/>
              </a:endParaRPr>
            </a:p>
          </p:txBody>
        </p:sp>
        <p:sp>
          <p:nvSpPr>
            <p:cNvPr id="42" name="TextBox 41"/>
            <p:cNvSpPr txBox="1"/>
            <p:nvPr/>
          </p:nvSpPr>
          <p:spPr>
            <a:xfrm>
              <a:off x="2733687" y="1549093"/>
              <a:ext cx="8385242" cy="1200329"/>
            </a:xfrm>
            <a:prstGeom prst="rect">
              <a:avLst/>
            </a:prstGeom>
            <a:noFill/>
          </p:spPr>
          <p:txBody>
            <a:bodyPr wrap="square" rtlCol="0">
              <a:spAutoFit/>
            </a:bodyPr>
            <a:lstStyle/>
            <a:p>
              <a:r>
                <a:rPr lang="en-US" b="1" dirty="0" smtClean="0">
                  <a:solidFill>
                    <a:prstClr val="black"/>
                  </a:solidFill>
                  <a:latin typeface="Calibri" panose="020F0502020204030204"/>
                </a:rPr>
                <a:t>Goal Implementation Teams Progress Sessions </a:t>
              </a:r>
              <a:r>
                <a:rPr lang="en-US" dirty="0" smtClean="0">
                  <a:solidFill>
                    <a:prstClr val="black"/>
                  </a:solidFill>
                  <a:latin typeface="Calibri" panose="020F0502020204030204"/>
                </a:rPr>
                <a:t>– Review management strategy and work plan progress highlighting successes, challenges and obstacles. Provide rationale for any planned shifts in strategies and workplans.  Receive input and problem solving support from Management Board, including Advisory Committee </a:t>
              </a:r>
              <a:r>
                <a:rPr lang="en-US" dirty="0">
                  <a:solidFill>
                    <a:prstClr val="black"/>
                  </a:solidFill>
                  <a:latin typeface="Calibri" panose="020F0502020204030204"/>
                </a:rPr>
                <a:t>c</a:t>
              </a:r>
              <a:r>
                <a:rPr lang="en-US" dirty="0" smtClean="0">
                  <a:solidFill>
                    <a:prstClr val="black"/>
                  </a:solidFill>
                  <a:latin typeface="Calibri" panose="020F0502020204030204"/>
                </a:rPr>
                <a:t>hairs.</a:t>
              </a:r>
              <a:endParaRPr lang="en-US" dirty="0">
                <a:solidFill>
                  <a:prstClr val="black"/>
                </a:solidFill>
                <a:latin typeface="Calibri" panose="020F0502020204030204"/>
              </a:endParaRPr>
            </a:p>
          </p:txBody>
        </p:sp>
        <p:sp>
          <p:nvSpPr>
            <p:cNvPr id="43" name="TextBox 42"/>
            <p:cNvSpPr txBox="1"/>
            <p:nvPr/>
          </p:nvSpPr>
          <p:spPr>
            <a:xfrm>
              <a:off x="2733687" y="2883658"/>
              <a:ext cx="8385242" cy="646331"/>
            </a:xfrm>
            <a:prstGeom prst="rect">
              <a:avLst/>
            </a:prstGeom>
            <a:noFill/>
          </p:spPr>
          <p:txBody>
            <a:bodyPr wrap="square" rtlCol="0">
              <a:spAutoFit/>
            </a:bodyPr>
            <a:lstStyle/>
            <a:p>
              <a:r>
                <a:rPr lang="en-US" b="1" dirty="0" smtClean="0">
                  <a:solidFill>
                    <a:prstClr val="black"/>
                  </a:solidFill>
                  <a:latin typeface="Calibri" panose="020F0502020204030204"/>
                </a:rPr>
                <a:t>Interim Management Board Meetings </a:t>
              </a:r>
              <a:r>
                <a:rPr lang="en-US" dirty="0" smtClean="0">
                  <a:solidFill>
                    <a:prstClr val="black"/>
                  </a:solidFill>
                  <a:latin typeface="Calibri" panose="020F0502020204030204"/>
                </a:rPr>
                <a:t>– As needed, follow-up on issues identified in GIT Progress Sessions, new issues related to challenges or strategy shifts, other business.</a:t>
              </a:r>
              <a:endParaRPr lang="en-US" dirty="0">
                <a:solidFill>
                  <a:prstClr val="black"/>
                </a:solidFill>
                <a:latin typeface="Calibri" panose="020F0502020204030204"/>
              </a:endParaRPr>
            </a:p>
          </p:txBody>
        </p:sp>
        <p:grpSp>
          <p:nvGrpSpPr>
            <p:cNvPr id="44" name="Group 43"/>
            <p:cNvGrpSpPr/>
            <p:nvPr/>
          </p:nvGrpSpPr>
          <p:grpSpPr>
            <a:xfrm>
              <a:off x="660752" y="1651207"/>
              <a:ext cx="1857748" cy="1248668"/>
              <a:chOff x="5245908" y="2213950"/>
              <a:chExt cx="2102156" cy="1517495"/>
            </a:xfrm>
          </p:grpSpPr>
          <p:grpSp>
            <p:nvGrpSpPr>
              <p:cNvPr id="45" name="Group 44"/>
              <p:cNvGrpSpPr/>
              <p:nvPr/>
            </p:nvGrpSpPr>
            <p:grpSpPr>
              <a:xfrm>
                <a:off x="5245908" y="2213951"/>
                <a:ext cx="2102156" cy="1288944"/>
                <a:chOff x="5245908" y="2213951"/>
                <a:chExt cx="2102156" cy="1288944"/>
              </a:xfrm>
            </p:grpSpPr>
            <p:sp>
              <p:nvSpPr>
                <p:cNvPr id="48" name="Round Same Side Corner Rectangle 47"/>
                <p:cNvSpPr/>
                <p:nvPr/>
              </p:nvSpPr>
              <p:spPr>
                <a:xfrm>
                  <a:off x="5245909" y="2213952"/>
                  <a:ext cx="2102155" cy="1288943"/>
                </a:xfrm>
                <a:prstGeom prst="round2Same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vert="vert270" rtlCol="0" anchor="ctr"/>
                <a:lstStyle/>
                <a:p>
                  <a:pPr algn="ctr">
                    <a:defRPr/>
                  </a:pPr>
                  <a:endParaRPr lang="en-US" kern="0" dirty="0" smtClean="0">
                    <a:solidFill>
                      <a:prstClr val="white"/>
                    </a:solidFill>
                    <a:latin typeface="Calibri" panose="020F0502020204030204"/>
                  </a:endParaRPr>
                </a:p>
              </p:txBody>
            </p:sp>
            <p:sp>
              <p:nvSpPr>
                <p:cNvPr id="49" name="Rectangle 48"/>
                <p:cNvSpPr/>
                <p:nvPr/>
              </p:nvSpPr>
              <p:spPr>
                <a:xfrm>
                  <a:off x="5245908" y="2213951"/>
                  <a:ext cx="2102155" cy="302143"/>
                </a:xfrm>
                <a:prstGeom prst="rect">
                  <a:avLst/>
                </a:prstGeom>
                <a:solidFill>
                  <a:srgbClr val="5B9BD5">
                    <a:lumMod val="75000"/>
                  </a:srgbClr>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grpSp>
          <p:sp>
            <p:nvSpPr>
              <p:cNvPr id="46" name="TextBox 45"/>
              <p:cNvSpPr txBox="1"/>
              <p:nvPr/>
            </p:nvSpPr>
            <p:spPr>
              <a:xfrm>
                <a:off x="5489408" y="2609330"/>
                <a:ext cx="1638300" cy="1122115"/>
              </a:xfrm>
              <a:prstGeom prst="rect">
                <a:avLst/>
              </a:prstGeom>
              <a:noFill/>
            </p:spPr>
            <p:txBody>
              <a:bodyPr wrap="square" rtlCol="0">
                <a:spAutoFit/>
              </a:bodyPr>
              <a:lstStyle/>
              <a:p>
                <a:pPr algn="ctr">
                  <a:defRPr/>
                </a:pPr>
                <a:r>
                  <a:rPr lang="en-US" kern="0" dirty="0" smtClean="0">
                    <a:solidFill>
                      <a:prstClr val="black"/>
                    </a:solidFill>
                    <a:latin typeface="Calibri" panose="020F0502020204030204"/>
                  </a:rPr>
                  <a:t>GIT Progress MB Sessions</a:t>
                </a:r>
              </a:p>
              <a:p>
                <a:pPr algn="ctr">
                  <a:defRPr/>
                </a:pPr>
                <a:endParaRPr lang="en-US" kern="0" dirty="0" smtClean="0">
                  <a:solidFill>
                    <a:prstClr val="black"/>
                  </a:solidFill>
                  <a:latin typeface="Calibri" panose="020F0502020204030204"/>
                </a:endParaRPr>
              </a:p>
            </p:txBody>
          </p:sp>
          <p:sp>
            <p:nvSpPr>
              <p:cNvPr id="47" name="Rectangle 46"/>
              <p:cNvSpPr/>
              <p:nvPr/>
            </p:nvSpPr>
            <p:spPr>
              <a:xfrm>
                <a:off x="5489408" y="2213950"/>
                <a:ext cx="1629243" cy="317932"/>
              </a:xfrm>
              <a:prstGeom prst="rect">
                <a:avLst/>
              </a:prstGeom>
            </p:spPr>
            <p:txBody>
              <a:bodyPr wrap="none">
                <a:spAutoFit/>
              </a:bodyPr>
              <a:lstStyle/>
              <a:p>
                <a:pPr>
                  <a:defRPr/>
                </a:pPr>
                <a:r>
                  <a:rPr lang="en-US" sz="1100" b="1" kern="0" dirty="0" smtClean="0">
                    <a:solidFill>
                      <a:prstClr val="white"/>
                    </a:solidFill>
                    <a:latin typeface="Calibri" panose="020F0502020204030204"/>
                  </a:rPr>
                  <a:t>Time-sensitive Topics</a:t>
                </a:r>
              </a:p>
            </p:txBody>
          </p:sp>
        </p:grpSp>
        <p:pic>
          <p:nvPicPr>
            <p:cNvPr id="50" name="BA2E9D11-643C-4F41-8568-FC3BACF8B649" descr="3E61B055-DDC6-4441-98BD-A5F2DBD90445@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8791" y="3077678"/>
              <a:ext cx="359845" cy="35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3</a:t>
            </a:fld>
            <a:endParaRPr lang="en-US" altLang="en-US">
              <a:solidFill>
                <a:srgbClr val="000000"/>
              </a:solidFill>
            </a:endParaRPr>
          </a:p>
        </p:txBody>
      </p:sp>
    </p:spTree>
    <p:extLst>
      <p:ext uri="{BB962C8B-B14F-4D97-AF65-F5344CB8AC3E}">
        <p14:creationId xmlns:p14="http://schemas.microsoft.com/office/powerpoint/2010/main" val="2844552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Quarterly GIT Progress </a:t>
            </a:r>
            <a:r>
              <a:rPr lang="en-US" sz="4200" b="1" kern="0" dirty="0" smtClean="0">
                <a:solidFill>
                  <a:srgbClr val="000099"/>
                </a:solidFill>
                <a:latin typeface="Garamond"/>
              </a:rPr>
              <a:t>Meeting*</a:t>
            </a:r>
            <a:endParaRPr lang="en-US" sz="4200" dirty="0">
              <a:solidFill>
                <a:srgbClr val="000099"/>
              </a:solidFill>
              <a:latin typeface="Garamond"/>
            </a:endParaRPr>
          </a:p>
        </p:txBody>
      </p:sp>
      <p:sp>
        <p:nvSpPr>
          <p:cNvPr id="2" name="Slide Number Placeholder 1"/>
          <p:cNvSpPr>
            <a:spLocks noGrp="1"/>
          </p:cNvSpPr>
          <p:nvPr>
            <p:ph type="sldNum" sz="quarter" idx="12"/>
          </p:nvPr>
        </p:nvSpPr>
        <p:spPr>
          <a:xfrm>
            <a:off x="8737600" y="6275170"/>
            <a:ext cx="2844800" cy="457200"/>
          </a:xfrm>
        </p:spPr>
        <p:txBody>
          <a:bodyPr/>
          <a:lstStyle/>
          <a:p>
            <a:pPr>
              <a:defRPr/>
            </a:pPr>
            <a:fld id="{498B8FD2-C26F-4BAC-85C4-4783C2C79D46}" type="slidenum">
              <a:rPr lang="en-US" altLang="en-US" smtClean="0">
                <a:solidFill>
                  <a:srgbClr val="000000"/>
                </a:solidFill>
              </a:rPr>
              <a:pPr>
                <a:defRPr/>
              </a:pPr>
              <a:t>4</a:t>
            </a:fld>
            <a:endParaRPr lang="en-US" altLang="en-US">
              <a:solidFill>
                <a:srgbClr val="000000"/>
              </a:solidFill>
            </a:endParaRPr>
          </a:p>
        </p:txBody>
      </p:sp>
      <p:sp>
        <p:nvSpPr>
          <p:cNvPr id="5" name="Title 1"/>
          <p:cNvSpPr txBox="1">
            <a:spLocks/>
          </p:cNvSpPr>
          <p:nvPr/>
        </p:nvSpPr>
        <p:spPr>
          <a:xfrm>
            <a:off x="517347" y="848669"/>
            <a:ext cx="9564307" cy="1325563"/>
          </a:xfrm>
          <a:prstGeom prst="rect">
            <a:avLst/>
          </a:prstGeom>
        </p:spPr>
        <p:txBody>
          <a:bodyPr>
            <a:normAutofit/>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sz="2800" kern="0" dirty="0" smtClean="0"/>
              <a:t>Who: Management Board, GIT Chairs, subject matter experts</a:t>
            </a:r>
            <a:r>
              <a:rPr lang="en-US" sz="2000" kern="0" dirty="0" smtClean="0"/>
              <a:t/>
            </a:r>
            <a:br>
              <a:rPr lang="en-US" sz="2000" kern="0" dirty="0" smtClean="0"/>
            </a:br>
            <a:endParaRPr lang="en-US" sz="2000" kern="0" dirty="0"/>
          </a:p>
        </p:txBody>
      </p:sp>
      <p:grpSp>
        <p:nvGrpSpPr>
          <p:cNvPr id="7" name="Group 6"/>
          <p:cNvGrpSpPr/>
          <p:nvPr/>
        </p:nvGrpSpPr>
        <p:grpSpPr>
          <a:xfrm>
            <a:off x="10081657" y="146920"/>
            <a:ext cx="1859742" cy="1089694"/>
            <a:chOff x="9655982" y="288814"/>
            <a:chExt cx="1859742" cy="1089694"/>
          </a:xfrm>
        </p:grpSpPr>
        <p:grpSp>
          <p:nvGrpSpPr>
            <p:cNvPr id="8" name="Group 7"/>
            <p:cNvGrpSpPr/>
            <p:nvPr/>
          </p:nvGrpSpPr>
          <p:grpSpPr>
            <a:xfrm>
              <a:off x="9655982" y="296878"/>
              <a:ext cx="1859742" cy="1081630"/>
              <a:chOff x="5245908" y="2213951"/>
              <a:chExt cx="2102156" cy="1288944"/>
            </a:xfrm>
          </p:grpSpPr>
          <p:sp>
            <p:nvSpPr>
              <p:cNvPr id="13" name="Round Same Side Corner Rectangle 12"/>
              <p:cNvSpPr/>
              <p:nvPr/>
            </p:nvSpPr>
            <p:spPr>
              <a:xfrm>
                <a:off x="5245909" y="2213952"/>
                <a:ext cx="2102155" cy="1288943"/>
              </a:xfrm>
              <a:prstGeom prst="round2Same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4" name="Rectangle 13"/>
              <p:cNvSpPr/>
              <p:nvPr/>
            </p:nvSpPr>
            <p:spPr>
              <a:xfrm>
                <a:off x="5245908" y="2213951"/>
                <a:ext cx="2102155" cy="302143"/>
              </a:xfrm>
              <a:prstGeom prst="rect">
                <a:avLst/>
              </a:prstGeom>
              <a:solidFill>
                <a:srgbClr val="5B9BD5">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9" name="Rectangle 8"/>
            <p:cNvSpPr/>
            <p:nvPr/>
          </p:nvSpPr>
          <p:spPr>
            <a:xfrm>
              <a:off x="9876909" y="607723"/>
              <a:ext cx="1417886"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GIT Progress Sessions</a:t>
              </a:r>
            </a:p>
          </p:txBody>
        </p:sp>
        <p:sp>
          <p:nvSpPr>
            <p:cNvPr id="10" name="Rectangle 9"/>
            <p:cNvSpPr/>
            <p:nvPr/>
          </p:nvSpPr>
          <p:spPr>
            <a:xfrm>
              <a:off x="9655982" y="288814"/>
              <a:ext cx="1859741" cy="2616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panose="020F0502020204030204"/>
                </a:rPr>
                <a:t>     *Time-sensitive Topics</a:t>
              </a:r>
            </a:p>
          </p:txBody>
        </p:sp>
      </p:grpSp>
      <p:graphicFrame>
        <p:nvGraphicFramePr>
          <p:cNvPr id="15" name="Table 14"/>
          <p:cNvGraphicFramePr>
            <a:graphicFrameLocks noGrp="1"/>
          </p:cNvGraphicFramePr>
          <p:nvPr>
            <p:extLst>
              <p:ext uri="{D42A27DB-BD31-4B8C-83A1-F6EECF244321}">
                <p14:modId xmlns:p14="http://schemas.microsoft.com/office/powerpoint/2010/main" val="3715343427"/>
              </p:ext>
            </p:extLst>
          </p:nvPr>
        </p:nvGraphicFramePr>
        <p:xfrm>
          <a:off x="632970" y="1393208"/>
          <a:ext cx="11087709" cy="4683760"/>
        </p:xfrm>
        <a:graphic>
          <a:graphicData uri="http://schemas.openxmlformats.org/drawingml/2006/table">
            <a:tbl>
              <a:tblPr firstRow="1" bandRow="1"/>
              <a:tblGrid>
                <a:gridCol w="6481951"/>
                <a:gridCol w="4605758"/>
              </a:tblGrid>
              <a:tr h="370840">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Objectives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Outputs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r>
              <a:tr h="370840">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solidFill>
                            <a:schemeClr val="bg1"/>
                          </a:solidFill>
                        </a:rPr>
                        <a:t>*</a:t>
                      </a:r>
                      <a:r>
                        <a:rPr lang="en-US" u="sng" dirty="0" smtClean="0">
                          <a:solidFill>
                            <a:schemeClr val="bg1"/>
                          </a:solidFill>
                        </a:rPr>
                        <a:t>Time-sensitive Topics</a:t>
                      </a:r>
                      <a:r>
                        <a:rPr lang="en-US" dirty="0" smtClean="0">
                          <a:solidFill>
                            <a:schemeClr val="bg1"/>
                          </a:solidFill>
                        </a:rPr>
                        <a:t>:</a:t>
                      </a:r>
                      <a:r>
                        <a:rPr lang="en-US" baseline="0" dirty="0" smtClean="0">
                          <a:solidFill>
                            <a:schemeClr val="bg1"/>
                          </a:solidFill>
                        </a:rPr>
                        <a:t> Discussion of time-sensitive or ongoing MB business on an as-needed basis.</a:t>
                      </a:r>
                      <a:endParaRPr lang="en-US" dirty="0" smtClean="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lgn="l">
                        <a:buFont typeface="Arial" panose="020B0604020202020204" pitchFamily="34" charset="0"/>
                        <a:buChar char="•"/>
                      </a:pPr>
                      <a:r>
                        <a:rPr lang="en-US" dirty="0" smtClean="0">
                          <a:solidFill>
                            <a:schemeClr val="bg1"/>
                          </a:solidFill>
                        </a:rPr>
                        <a:t>Timely input and action on needed business</a:t>
                      </a:r>
                      <a:r>
                        <a:rPr lang="en-US" baseline="0" dirty="0" smtClean="0">
                          <a:solidFill>
                            <a:schemeClr val="bg1"/>
                          </a:solidFill>
                        </a:rPr>
                        <a:t>.</a:t>
                      </a:r>
                      <a:endParaRPr lang="en-US" dirty="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r>
              <a:tr h="370840">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dirty="0" smtClean="0"/>
                        <a:t>Highlight GIT successes,</a:t>
                      </a:r>
                      <a:r>
                        <a:rPr lang="en-US" baseline="0" dirty="0" smtClean="0"/>
                        <a:t> identify challenges and delays, and support issue resolution </a:t>
                      </a:r>
                    </a:p>
                    <a:p>
                      <a:pPr marL="285750" indent="-285750">
                        <a:buFont typeface="Arial" panose="020B0604020202020204" pitchFamily="34" charset="0"/>
                        <a:buChar char="•"/>
                      </a:pPr>
                      <a:r>
                        <a:rPr lang="en-US" baseline="0" dirty="0" smtClean="0"/>
                        <a:t>Focus on cross-GIT collaboration and discuss opportunities for multi-outcome benefit </a:t>
                      </a:r>
                    </a:p>
                    <a:p>
                      <a:pPr marL="285750" indent="-285750">
                        <a:buFont typeface="Arial" panose="020B0604020202020204" pitchFamily="34" charset="0"/>
                        <a:buChar char="•"/>
                      </a:pPr>
                      <a:r>
                        <a:rPr lang="en-US" dirty="0" smtClean="0"/>
                        <a:t>Review resource</a:t>
                      </a:r>
                      <a:r>
                        <a:rPr lang="en-US" baseline="0" dirty="0" smtClean="0"/>
                        <a:t> needs and options to address deficits</a:t>
                      </a:r>
                      <a:endParaRPr lang="en-US" dirty="0" smtClean="0"/>
                    </a:p>
                    <a:p>
                      <a:pPr marL="285750" indent="-285750">
                        <a:buFont typeface="Arial" panose="020B0604020202020204" pitchFamily="34" charset="0"/>
                        <a:buChar char="•"/>
                      </a:pPr>
                      <a:r>
                        <a:rPr lang="en-US" dirty="0" smtClean="0"/>
                        <a:t>Prospective work planning: identify</a:t>
                      </a:r>
                      <a:r>
                        <a:rPr lang="en-US" baseline="0" dirty="0" smtClean="0"/>
                        <a:t> needed changes</a:t>
                      </a:r>
                    </a:p>
                    <a:p>
                      <a:pPr marL="0" indent="0">
                        <a:buFont typeface="Arial" panose="020B0604020202020204" pitchFamily="34" charset="0"/>
                        <a:buNone/>
                      </a:pPr>
                      <a:endParaRPr lang="en-US" baseline="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Decisions on needed adaptations to Strategies and Work Plans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Better understanding</a:t>
                      </a:r>
                      <a:r>
                        <a:rPr lang="en-US" baseline="0" dirty="0" smtClean="0"/>
                        <a:t> of work efforts related to GIT outcomes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Identify o</a:t>
                      </a:r>
                      <a:r>
                        <a:rPr lang="en-US" dirty="0" smtClean="0"/>
                        <a:t>pportunities for collaborative work</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Resolution of policy or programmatic concerns</a:t>
                      </a:r>
                      <a:endParaRPr lang="en-US" dirty="0" smtClean="0"/>
                    </a:p>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60000"/>
                        <a:lumOff val="40000"/>
                      </a:srgbClr>
                    </a:solidFill>
                  </a:tcPr>
                </a:tc>
              </a:tr>
              <a:tr h="370840">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indent="0">
                        <a:buFont typeface="Arial" panose="020B0604020202020204" pitchFamily="34" charset="0"/>
                        <a:buNone/>
                      </a:pPr>
                      <a:r>
                        <a:rPr lang="en-US" sz="1700" b="1" baseline="0" dirty="0" smtClean="0">
                          <a:solidFill>
                            <a:schemeClr val="tx1"/>
                          </a:solidFill>
                        </a:rPr>
                        <a:t>Example Guiding Questions for Progress Portion on Agenda</a:t>
                      </a:r>
                    </a:p>
                    <a:p>
                      <a:pPr marL="285750" indent="-285750">
                        <a:buFont typeface="Arial" panose="020B0604020202020204" pitchFamily="34" charset="0"/>
                        <a:buChar char="•"/>
                      </a:pPr>
                      <a:r>
                        <a:rPr lang="en-US" sz="1700" baseline="0" dirty="0" smtClean="0">
                          <a:solidFill>
                            <a:schemeClr val="tx1"/>
                          </a:solidFill>
                        </a:rPr>
                        <a:t>Has completed work produced expected results?</a:t>
                      </a:r>
                    </a:p>
                    <a:p>
                      <a:pPr marL="285750" indent="-285750">
                        <a:buFont typeface="Arial" panose="020B0604020202020204" pitchFamily="34" charset="0"/>
                        <a:buChar char="•"/>
                      </a:pPr>
                      <a:r>
                        <a:rPr lang="en-US" sz="1700" baseline="0" dirty="0" smtClean="0">
                          <a:solidFill>
                            <a:schemeClr val="tx1"/>
                          </a:solidFill>
                        </a:rPr>
                        <a:t>How have changing conditions impacted your ability to meet your work plan commitments or impacted your strategy?</a:t>
                      </a:r>
                    </a:p>
                    <a:p>
                      <a:pPr marL="285750" indent="-285750">
                        <a:buFont typeface="Arial" panose="020B0604020202020204" pitchFamily="34" charset="0"/>
                        <a:buChar char="•"/>
                      </a:pPr>
                      <a:r>
                        <a:rPr lang="en-US" sz="1700" baseline="0" dirty="0" smtClean="0">
                          <a:solidFill>
                            <a:schemeClr val="tx1"/>
                          </a:solidFill>
                        </a:rPr>
                        <a:t>What have we learned? Does it necessitate any changes to work plan and/or management strategy approaches?</a:t>
                      </a:r>
                    </a:p>
                    <a:p>
                      <a:pPr marL="285750" indent="-285750">
                        <a:buFont typeface="Arial" panose="020B0604020202020204" pitchFamily="34" charset="0"/>
                        <a:buChar char="•"/>
                      </a:pPr>
                      <a:r>
                        <a:rPr lang="en-US" sz="1700" baseline="0" dirty="0" smtClean="0">
                          <a:solidFill>
                            <a:schemeClr val="tx1"/>
                          </a:solidFill>
                        </a:rPr>
                        <a:t>Are adequate resources available to complete GIT work plans?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hMerge="1">
                  <a:txBody>
                    <a:bodyPr/>
                    <a:lstStyle/>
                    <a:p>
                      <a:endParaRPr lang="en-US" dirty="0"/>
                    </a:p>
                  </a:txBody>
                  <a:tcPr/>
                </a:tc>
              </a:tr>
            </a:tbl>
          </a:graphicData>
        </a:graphic>
      </p:graphicFrame>
      <p:sp>
        <p:nvSpPr>
          <p:cNvPr id="3" name="TextBox 2"/>
          <p:cNvSpPr txBox="1"/>
          <p:nvPr/>
        </p:nvSpPr>
        <p:spPr>
          <a:xfrm>
            <a:off x="4540470" y="6242160"/>
            <a:ext cx="6858000" cy="523220"/>
          </a:xfrm>
          <a:prstGeom prst="rect">
            <a:avLst/>
          </a:prstGeom>
          <a:noFill/>
        </p:spPr>
        <p:txBody>
          <a:bodyPr wrap="square" rtlCol="0">
            <a:spAutoFit/>
          </a:bodyPr>
          <a:lstStyle/>
          <a:p>
            <a:r>
              <a:rPr lang="en-US" sz="1400" b="1" dirty="0" smtClean="0">
                <a:solidFill>
                  <a:srgbClr val="FF0000"/>
                </a:solidFill>
              </a:rPr>
              <a:t>*To be updated after November 1 GIT6 meeting with revised Objectives, Inputs, Outputs, and Guiding Questions (from “SRS Meeting Descriptions” document)</a:t>
            </a:r>
            <a:endParaRPr lang="en-US" sz="1400" b="1" dirty="0">
              <a:solidFill>
                <a:srgbClr val="FF0000"/>
              </a:solidFill>
            </a:endParaRPr>
          </a:p>
        </p:txBody>
      </p:sp>
    </p:spTree>
    <p:extLst>
      <p:ext uri="{BB962C8B-B14F-4D97-AF65-F5344CB8AC3E}">
        <p14:creationId xmlns:p14="http://schemas.microsoft.com/office/powerpoint/2010/main" val="940814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Interim Management Board Meetings</a:t>
            </a:r>
            <a:endParaRPr lang="en-US" sz="4200" dirty="0">
              <a:solidFill>
                <a:srgbClr val="000099"/>
              </a:solidFill>
              <a:latin typeface="Garamond"/>
            </a:endParaRPr>
          </a:p>
        </p:txBody>
      </p:sp>
      <p:sp>
        <p:nvSpPr>
          <p:cNvPr id="2" name="Slide Number Placeholder 1"/>
          <p:cNvSpPr>
            <a:spLocks noGrp="1"/>
          </p:cNvSpPr>
          <p:nvPr>
            <p:ph type="sldNum" sz="quarter" idx="12"/>
          </p:nvPr>
        </p:nvSpPr>
        <p:spPr>
          <a:xfrm>
            <a:off x="8737600" y="6275170"/>
            <a:ext cx="2844800" cy="457200"/>
          </a:xfrm>
        </p:spPr>
        <p:txBody>
          <a:bodyPr/>
          <a:lstStyle/>
          <a:p>
            <a:pPr>
              <a:defRPr/>
            </a:pPr>
            <a:fld id="{498B8FD2-C26F-4BAC-85C4-4783C2C79D46}" type="slidenum">
              <a:rPr lang="en-US" altLang="en-US" smtClean="0">
                <a:solidFill>
                  <a:srgbClr val="000000"/>
                </a:solidFill>
              </a:rPr>
              <a:pPr>
                <a:defRPr/>
              </a:pPr>
              <a:t>5</a:t>
            </a:fld>
            <a:endParaRPr lang="en-US" altLang="en-US">
              <a:solidFill>
                <a:srgbClr val="000000"/>
              </a:solidFill>
            </a:endParaRPr>
          </a:p>
        </p:txBody>
      </p:sp>
      <p:sp>
        <p:nvSpPr>
          <p:cNvPr id="5" name="Title 1"/>
          <p:cNvSpPr txBox="1">
            <a:spLocks/>
          </p:cNvSpPr>
          <p:nvPr/>
        </p:nvSpPr>
        <p:spPr>
          <a:xfrm>
            <a:off x="517347" y="848669"/>
            <a:ext cx="10391933" cy="1325563"/>
          </a:xfrm>
          <a:prstGeom prst="rect">
            <a:avLst/>
          </a:prstGeom>
        </p:spPr>
        <p:txBody>
          <a:bodyPr>
            <a:normAutofit/>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sz="2800" kern="0" dirty="0" smtClean="0">
                <a:solidFill>
                  <a:srgbClr val="006633"/>
                </a:solidFill>
              </a:rPr>
              <a:t>Who: GIT Chairs, STAR, Management Board, Advisory Committees</a:t>
            </a:r>
            <a:r>
              <a:rPr lang="en-US" sz="2000" kern="0" dirty="0" smtClean="0">
                <a:solidFill>
                  <a:srgbClr val="006633"/>
                </a:solidFill>
              </a:rPr>
              <a:t/>
            </a:r>
            <a:br>
              <a:rPr lang="en-US" sz="2000" kern="0" dirty="0" smtClean="0">
                <a:solidFill>
                  <a:srgbClr val="006633"/>
                </a:solidFill>
              </a:rPr>
            </a:br>
            <a:endParaRPr lang="en-US" sz="2000" kern="0" dirty="0">
              <a:solidFill>
                <a:srgbClr val="006633"/>
              </a:solidFill>
            </a:endParaRPr>
          </a:p>
        </p:txBody>
      </p:sp>
      <p:sp>
        <p:nvSpPr>
          <p:cNvPr id="12" name="TextBox 11"/>
          <p:cNvSpPr txBox="1"/>
          <p:nvPr/>
        </p:nvSpPr>
        <p:spPr>
          <a:xfrm>
            <a:off x="10298294" y="975456"/>
            <a:ext cx="2141951" cy="338554"/>
          </a:xfrm>
          <a:prstGeom prst="rect">
            <a:avLst/>
          </a:prstGeom>
          <a:noFill/>
        </p:spPr>
        <p:txBody>
          <a:bodyPr wrap="square" rtlCol="0">
            <a:spAutoFit/>
          </a:bodyPr>
          <a:lstStyle/>
          <a:p>
            <a:pPr algn="ctr"/>
            <a:r>
              <a:rPr lang="en-US" sz="1600" b="1" dirty="0" smtClean="0">
                <a:solidFill>
                  <a:prstClr val="black"/>
                </a:solidFill>
                <a:latin typeface="Calibri" panose="020F0502020204030204"/>
              </a:rPr>
              <a:t>Monthly Meetings</a:t>
            </a:r>
            <a:endParaRPr lang="en-US" sz="1600" b="1" dirty="0">
              <a:solidFill>
                <a:prstClr val="black"/>
              </a:solidFill>
              <a:latin typeface="Calibri" panose="020F0502020204030204"/>
            </a:endParaRPr>
          </a:p>
        </p:txBody>
      </p:sp>
      <p:pic>
        <p:nvPicPr>
          <p:cNvPr id="16" name="BA2E9D11-643C-4F41-8568-FC3BACF8B649" descr="3E61B055-DDC6-4441-98BD-A5F2DBD90445@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052" y="36625"/>
            <a:ext cx="963177" cy="96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1395900" y="36625"/>
            <a:ext cx="198747" cy="461665"/>
          </a:xfrm>
          <a:prstGeom prst="rect">
            <a:avLst/>
          </a:prstGeom>
          <a:noFill/>
        </p:spPr>
        <p:txBody>
          <a:bodyPr wrap="square" rtlCol="0">
            <a:spAutoFit/>
          </a:bodyPr>
          <a:lstStyle/>
          <a:p>
            <a:r>
              <a:rPr lang="en-US" sz="2400" b="1" dirty="0" smtClean="0">
                <a:solidFill>
                  <a:srgbClr val="E7E6E6"/>
                </a:solidFill>
                <a:latin typeface="Calibri" panose="020F0502020204030204"/>
              </a:rPr>
              <a:t>*</a:t>
            </a:r>
            <a:endParaRPr lang="en-US" sz="2400" b="1" dirty="0">
              <a:solidFill>
                <a:srgbClr val="E7E6E6"/>
              </a:solidFill>
              <a:latin typeface="Calibri" panose="020F0502020204030204"/>
            </a:endParaRPr>
          </a:p>
        </p:txBody>
      </p:sp>
      <p:graphicFrame>
        <p:nvGraphicFramePr>
          <p:cNvPr id="18" name="Table 17"/>
          <p:cNvGraphicFramePr>
            <a:graphicFrameLocks noGrp="1"/>
          </p:cNvGraphicFramePr>
          <p:nvPr>
            <p:extLst>
              <p:ext uri="{D42A27DB-BD31-4B8C-83A1-F6EECF244321}">
                <p14:modId xmlns:p14="http://schemas.microsoft.com/office/powerpoint/2010/main" val="1866404113"/>
              </p:ext>
            </p:extLst>
          </p:nvPr>
        </p:nvGraphicFramePr>
        <p:xfrm>
          <a:off x="616918" y="1553091"/>
          <a:ext cx="11087709" cy="4258313"/>
        </p:xfrm>
        <a:graphic>
          <a:graphicData uri="http://schemas.openxmlformats.org/drawingml/2006/table">
            <a:tbl>
              <a:tblPr firstRow="1" bandRow="1"/>
              <a:tblGrid>
                <a:gridCol w="6481951"/>
                <a:gridCol w="4605758"/>
              </a:tblGrid>
              <a:tr h="401106">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dirty="0" smtClean="0"/>
                        <a:t>Objectives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dirty="0" smtClean="0"/>
                        <a:t>Outputs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r>
              <a:tr h="692319">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solidFill>
                            <a:schemeClr val="bg1"/>
                          </a:solidFill>
                        </a:rPr>
                        <a:t>*</a:t>
                      </a:r>
                      <a:r>
                        <a:rPr lang="en-US" u="sng" dirty="0" smtClean="0">
                          <a:solidFill>
                            <a:schemeClr val="bg1"/>
                          </a:solidFill>
                        </a:rPr>
                        <a:t>Time-sensitive</a:t>
                      </a:r>
                      <a:r>
                        <a:rPr lang="en-US" u="sng" baseline="0" dirty="0" smtClean="0">
                          <a:solidFill>
                            <a:schemeClr val="bg1"/>
                          </a:solidFill>
                        </a:rPr>
                        <a:t> Topic</a:t>
                      </a:r>
                      <a:r>
                        <a:rPr lang="en-US" u="sng" dirty="0" smtClean="0">
                          <a:solidFill>
                            <a:schemeClr val="bg1"/>
                          </a:solidFill>
                        </a:rPr>
                        <a:t>s</a:t>
                      </a:r>
                      <a:r>
                        <a:rPr lang="en-US" dirty="0" smtClean="0">
                          <a:solidFill>
                            <a:schemeClr val="bg1"/>
                          </a:solidFill>
                        </a:rPr>
                        <a:t>:</a:t>
                      </a:r>
                      <a:r>
                        <a:rPr lang="en-US" baseline="0" dirty="0" smtClean="0">
                          <a:solidFill>
                            <a:schemeClr val="bg1"/>
                          </a:solidFill>
                        </a:rPr>
                        <a:t> Discussion of time-sensitive GIT issues or challenges related to strategy or work plan on an as-needed basis.</a:t>
                      </a:r>
                      <a:endParaRPr lang="en-US" dirty="0" smtClean="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lgn="l">
                        <a:buFont typeface="Arial" panose="020B0604020202020204" pitchFamily="34" charset="0"/>
                        <a:buChar char="•"/>
                      </a:pPr>
                      <a:r>
                        <a:rPr lang="en-US" dirty="0" smtClean="0">
                          <a:solidFill>
                            <a:schemeClr val="bg1"/>
                          </a:solidFill>
                        </a:rPr>
                        <a:t>Input and decisions into time-sensitive</a:t>
                      </a:r>
                      <a:r>
                        <a:rPr lang="en-US" baseline="0" dirty="0" smtClean="0">
                          <a:solidFill>
                            <a:schemeClr val="bg1"/>
                          </a:solidFill>
                        </a:rPr>
                        <a:t> strategy or work plan shifts.</a:t>
                      </a:r>
                      <a:endParaRPr lang="en-US" dirty="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r>
              <a:tr h="1879152">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baseline="0" dirty="0" smtClean="0"/>
                        <a:t>Discuss cross-program topics, e.g., monitoring, resources, stakeholder topics, governance, etc.</a:t>
                      </a:r>
                    </a:p>
                    <a:p>
                      <a:pPr marL="0" indent="0">
                        <a:buFont typeface="Arial" panose="020B0604020202020204" pitchFamily="34" charset="0"/>
                        <a:buNone/>
                      </a:pPr>
                      <a:r>
                        <a:rPr lang="en-US" baseline="0" dirty="0" smtClean="0"/>
                        <a:t>      </a:t>
                      </a:r>
                      <a:r>
                        <a:rPr lang="en-US" baseline="0" dirty="0" smtClean="0">
                          <a:sym typeface="Wingdings" panose="05000000000000000000" pitchFamily="2" charset="2"/>
                        </a:rPr>
                        <a:t></a:t>
                      </a:r>
                      <a:r>
                        <a:rPr lang="en-US" baseline="0" dirty="0" smtClean="0"/>
                        <a:t>Provide opportunity for MB input and guidance</a:t>
                      </a:r>
                    </a:p>
                    <a:p>
                      <a:pPr marL="285750" indent="-285750">
                        <a:buFont typeface="Arial" panose="020B0604020202020204" pitchFamily="34" charset="0"/>
                        <a:buChar char="•"/>
                      </a:pPr>
                      <a:r>
                        <a:rPr lang="en-US" baseline="0" dirty="0" smtClean="0"/>
                        <a:t>Showcase innovations and best practices</a:t>
                      </a:r>
                    </a:p>
                    <a:p>
                      <a:pPr marL="285750" indent="-285750">
                        <a:buFont typeface="Arial" panose="020B0604020202020204" pitchFamily="34" charset="0"/>
                        <a:buChar char="•"/>
                      </a:pPr>
                      <a:r>
                        <a:rPr lang="en-US" baseline="0" dirty="0" smtClean="0"/>
                        <a:t>Follow-up on issues and actions from previous meetings, as needed.</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Resolution of policy or programmatic concerns</a:t>
                      </a:r>
                      <a:endParaRPr lang="en-US" dirty="0" smtClean="0"/>
                    </a:p>
                    <a:p>
                      <a:pPr marL="285750" indent="-285750">
                        <a:buFont typeface="Arial" panose="020B0604020202020204" pitchFamily="34" charset="0"/>
                        <a:buChar char="•"/>
                      </a:pPr>
                      <a:r>
                        <a:rPr lang="en-US" dirty="0" smtClean="0"/>
                        <a:t>Information exchange.</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60000"/>
                        <a:lumOff val="40000"/>
                      </a:srgbClr>
                    </a:solidFill>
                  </a:tcPr>
                </a:tc>
              </a:tr>
              <a:tr h="1285736">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indent="0">
                        <a:buFont typeface="Arial" panose="020B0604020202020204" pitchFamily="34" charset="0"/>
                        <a:buNone/>
                      </a:pPr>
                      <a:r>
                        <a:rPr lang="en-US" sz="1800" b="1" u="none" dirty="0" smtClean="0"/>
                        <a:t>Example Guiding Questions for Time-sensitive Portion of the Agenda</a:t>
                      </a:r>
                    </a:p>
                    <a:p>
                      <a:pPr marL="285750" indent="-285750">
                        <a:buFont typeface="Arial" panose="020B0604020202020204" pitchFamily="34" charset="0"/>
                        <a:buChar char="•"/>
                      </a:pPr>
                      <a:r>
                        <a:rPr lang="en-US" baseline="0" dirty="0" smtClean="0">
                          <a:solidFill>
                            <a:schemeClr val="tx1"/>
                          </a:solidFill>
                        </a:rPr>
                        <a:t>What is the strategy or work plan challenge or issue?</a:t>
                      </a:r>
                    </a:p>
                    <a:p>
                      <a:pPr marL="285750" indent="-285750">
                        <a:buFont typeface="Arial" panose="020B0604020202020204" pitchFamily="34" charset="0"/>
                        <a:buChar char="•"/>
                      </a:pPr>
                      <a:r>
                        <a:rPr lang="en-US" baseline="0" dirty="0" smtClean="0">
                          <a:solidFill>
                            <a:schemeClr val="tx1"/>
                          </a:solidFill>
                        </a:rPr>
                        <a:t>How have you tried to solve this issue?</a:t>
                      </a:r>
                    </a:p>
                    <a:p>
                      <a:pPr marL="285750" indent="-285750">
                        <a:buFont typeface="Arial" panose="020B0604020202020204" pitchFamily="34" charset="0"/>
                        <a:buChar char="•"/>
                      </a:pPr>
                      <a:r>
                        <a:rPr lang="en-US" baseline="0" dirty="0" smtClean="0">
                          <a:solidFill>
                            <a:schemeClr val="tx1"/>
                          </a:solidFill>
                        </a:rPr>
                        <a:t>What are the options and your recommended solution? </a:t>
                      </a:r>
                      <a:endParaRPr lang="en-US" b="1" u="non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hMerge="1">
                  <a:txBody>
                    <a:bodyPr/>
                    <a:lstStyle/>
                    <a:p>
                      <a:endParaRPr lang="en-US" dirty="0"/>
                    </a:p>
                  </a:txBody>
                  <a:tcPr/>
                </a:tc>
              </a:tr>
            </a:tbl>
          </a:graphicData>
        </a:graphic>
      </p:graphicFrame>
    </p:spTree>
    <p:extLst>
      <p:ext uri="{BB962C8B-B14F-4D97-AF65-F5344CB8AC3E}">
        <p14:creationId xmlns:p14="http://schemas.microsoft.com/office/powerpoint/2010/main" val="3709075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Biennial Review </a:t>
            </a:r>
            <a:r>
              <a:rPr lang="en-US" sz="4200" b="1" kern="0" dirty="0" smtClean="0">
                <a:solidFill>
                  <a:srgbClr val="000099"/>
                </a:solidFill>
                <a:latin typeface="Garamond"/>
              </a:rPr>
              <a:t>Meetings*</a:t>
            </a:r>
            <a:endParaRPr lang="en-US" sz="4200" dirty="0">
              <a:solidFill>
                <a:srgbClr val="000099"/>
              </a:solidFill>
              <a:latin typeface="Garamond"/>
            </a:endParaRPr>
          </a:p>
        </p:txBody>
      </p:sp>
      <p:sp>
        <p:nvSpPr>
          <p:cNvPr id="2" name="Slide Number Placeholder 1"/>
          <p:cNvSpPr>
            <a:spLocks noGrp="1"/>
          </p:cNvSpPr>
          <p:nvPr>
            <p:ph type="sldNum" sz="quarter" idx="12"/>
          </p:nvPr>
        </p:nvSpPr>
        <p:spPr>
          <a:xfrm>
            <a:off x="8737600" y="6275170"/>
            <a:ext cx="2844800" cy="457200"/>
          </a:xfrm>
        </p:spPr>
        <p:txBody>
          <a:bodyPr/>
          <a:lstStyle/>
          <a:p>
            <a:pPr>
              <a:defRPr/>
            </a:pPr>
            <a:fld id="{498B8FD2-C26F-4BAC-85C4-4783C2C79D46}" type="slidenum">
              <a:rPr lang="en-US" altLang="en-US" smtClean="0">
                <a:solidFill>
                  <a:srgbClr val="000000"/>
                </a:solidFill>
              </a:rPr>
              <a:pPr>
                <a:defRPr/>
              </a:pPr>
              <a:t>6</a:t>
            </a:fld>
            <a:endParaRPr lang="en-US" altLang="en-US">
              <a:solidFill>
                <a:srgbClr val="000000"/>
              </a:solidFill>
            </a:endParaRPr>
          </a:p>
        </p:txBody>
      </p:sp>
      <p:sp>
        <p:nvSpPr>
          <p:cNvPr id="5" name="Title 1"/>
          <p:cNvSpPr txBox="1">
            <a:spLocks/>
          </p:cNvSpPr>
          <p:nvPr/>
        </p:nvSpPr>
        <p:spPr>
          <a:xfrm>
            <a:off x="517348" y="848669"/>
            <a:ext cx="8957728" cy="1325563"/>
          </a:xfrm>
          <a:prstGeom prst="rect">
            <a:avLst/>
          </a:prstGeom>
        </p:spPr>
        <p:txBody>
          <a:bodyPr>
            <a:normAutofit/>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sz="2800" kern="0" dirty="0" smtClean="0">
                <a:solidFill>
                  <a:srgbClr val="006633"/>
                </a:solidFill>
              </a:rPr>
              <a:t>Who: GITs, STAR, Management Board, Advisory Committees</a:t>
            </a:r>
            <a:r>
              <a:rPr lang="en-US" sz="2000" kern="0" dirty="0" smtClean="0">
                <a:solidFill>
                  <a:srgbClr val="006633"/>
                </a:solidFill>
              </a:rPr>
              <a:t/>
            </a:r>
            <a:br>
              <a:rPr lang="en-US" sz="2000" kern="0" dirty="0" smtClean="0">
                <a:solidFill>
                  <a:srgbClr val="006633"/>
                </a:solidFill>
              </a:rPr>
            </a:br>
            <a:endParaRPr lang="en-US" sz="2000" kern="0" dirty="0">
              <a:solidFill>
                <a:srgbClr val="006633"/>
              </a:solidFill>
            </a:endParaRPr>
          </a:p>
        </p:txBody>
      </p:sp>
      <p:sp>
        <p:nvSpPr>
          <p:cNvPr id="12" name="Text Box 65"/>
          <p:cNvSpPr txBox="1">
            <a:spLocks noChangeArrowheads="1"/>
          </p:cNvSpPr>
          <p:nvPr/>
        </p:nvSpPr>
        <p:spPr bwMode="auto">
          <a:xfrm>
            <a:off x="9507160" y="111835"/>
            <a:ext cx="2424838" cy="954107"/>
          </a:xfrm>
          <a:prstGeom prst="rect">
            <a:avLst/>
          </a:prstGeom>
          <a:solidFill>
            <a:sysClr val="window" lastClr="FFFFFF">
              <a:lumMod val="85000"/>
            </a:sysClr>
          </a:solidFill>
          <a:ln w="9525">
            <a:solidFill>
              <a:sysClr val="windowText" lastClr="000000"/>
            </a:solidFill>
            <a:miter lim="800000"/>
            <a:headEnd/>
            <a:tailEnd/>
          </a:ln>
          <a:effec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smtClean="0">
                <a:ln>
                  <a:noFill/>
                </a:ln>
                <a:solidFill>
                  <a:srgbClr val="000000"/>
                </a:solidFill>
                <a:effectLst/>
                <a:uLnTx/>
                <a:uFillTx/>
                <a:latin typeface="Calibri" panose="020F0502020204030204"/>
              </a:rPr>
              <a:t>2-Day Biennial Review</a:t>
            </a:r>
          </a:p>
        </p:txBody>
      </p:sp>
      <p:graphicFrame>
        <p:nvGraphicFramePr>
          <p:cNvPr id="16" name="Table 15"/>
          <p:cNvGraphicFramePr>
            <a:graphicFrameLocks noGrp="1"/>
          </p:cNvGraphicFramePr>
          <p:nvPr>
            <p:extLst>
              <p:ext uri="{D42A27DB-BD31-4B8C-83A1-F6EECF244321}">
                <p14:modId xmlns:p14="http://schemas.microsoft.com/office/powerpoint/2010/main" val="1398810791"/>
              </p:ext>
            </p:extLst>
          </p:nvPr>
        </p:nvGraphicFramePr>
        <p:xfrm>
          <a:off x="664739" y="1415198"/>
          <a:ext cx="11219133" cy="4638040"/>
        </p:xfrm>
        <a:graphic>
          <a:graphicData uri="http://schemas.openxmlformats.org/drawingml/2006/table">
            <a:tbl>
              <a:tblPr firstRow="1" bandRow="1"/>
              <a:tblGrid>
                <a:gridCol w="5620708"/>
                <a:gridCol w="5598425"/>
              </a:tblGrid>
              <a:tr h="370840">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dirty="0" smtClean="0"/>
                        <a:t>Objectives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dirty="0" smtClean="0"/>
                        <a:t>Outputs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r>
              <a:tr h="370840">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dirty="0" smtClean="0"/>
                        <a:t>High-level retrospective program-wide review to celebrate our successes.</a:t>
                      </a:r>
                    </a:p>
                    <a:p>
                      <a:pPr marL="285750" indent="-285750">
                        <a:buFont typeface="Arial" panose="020B0604020202020204" pitchFamily="34" charset="0"/>
                        <a:buChar char="•"/>
                      </a:pPr>
                      <a:r>
                        <a:rPr lang="en-US" baseline="0" dirty="0" smtClean="0"/>
                        <a:t>Discuss developments in environmental and economic conditions.</a:t>
                      </a:r>
                    </a:p>
                    <a:p>
                      <a:pPr marL="285750" indent="-285750">
                        <a:buFont typeface="Arial" panose="020B0604020202020204" pitchFamily="34" charset="0"/>
                        <a:buChar char="•"/>
                      </a:pPr>
                      <a:r>
                        <a:rPr lang="en-US" baseline="0" dirty="0" smtClean="0"/>
                        <a:t>Discuss results of program evaluations.</a:t>
                      </a:r>
                    </a:p>
                    <a:p>
                      <a:pPr marL="285750" indent="-285750">
                        <a:buFont typeface="Arial" panose="020B0604020202020204" pitchFamily="34" charset="0"/>
                        <a:buChar char="•"/>
                      </a:pPr>
                      <a:r>
                        <a:rPr lang="en-US" baseline="0" dirty="0" smtClean="0"/>
                        <a:t>Build on Progress meetings to identify collaborative gains and cross-program needs.</a:t>
                      </a:r>
                    </a:p>
                    <a:p>
                      <a:pPr marL="285750" indent="-285750">
                        <a:buFont typeface="Arial" panose="020B0604020202020204" pitchFamily="34" charset="0"/>
                        <a:buChar char="•"/>
                      </a:pPr>
                      <a:r>
                        <a:rPr lang="en-US" baseline="0" dirty="0" smtClean="0"/>
                        <a:t>Provide PSC with information needed to complete strategy implementation report to EC.</a:t>
                      </a:r>
                    </a:p>
                    <a:p>
                      <a:pPr marL="0" indent="0">
                        <a:buFont typeface="Arial" panose="020B0604020202020204" pitchFamily="34" charset="0"/>
                        <a:buNone/>
                      </a:pP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dirty="0" smtClean="0"/>
                        <a:t>Important</a:t>
                      </a:r>
                      <a:r>
                        <a:rPr lang="en-US" baseline="0" dirty="0" smtClean="0"/>
                        <a:t> *success* stories and *lessons learned* to share with others.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Focus for GIT Progress Meetings</a:t>
                      </a:r>
                      <a:r>
                        <a:rPr lang="en-US" baseline="0" dirty="0" smtClean="0"/>
                        <a:t> based on understanding changing conditions.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Emerging science needs to be factored into prospective work planning at GIT Progress meetings.</a:t>
                      </a:r>
                    </a:p>
                    <a:p>
                      <a:pPr marL="285750" indent="-285750">
                        <a:buFont typeface="Arial" panose="020B0604020202020204" pitchFamily="34" charset="0"/>
                        <a:buChar char="•"/>
                      </a:pPr>
                      <a:r>
                        <a:rPr lang="en-US" dirty="0" smtClean="0"/>
                        <a:t>Information to be provided to the PSC for use in reporting to the EC.</a:t>
                      </a:r>
                    </a:p>
                    <a:p>
                      <a:pPr marL="285750" indent="-285750">
                        <a:buFont typeface="Arial" panose="020B0604020202020204" pitchFamily="34" charset="0"/>
                        <a:buChar char="•"/>
                      </a:pPr>
                      <a:r>
                        <a:rPr lang="en-US" dirty="0" smtClean="0"/>
                        <a:t>Shared actions to address roadblocks.</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r>
              <a:tr h="370840">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indent="0">
                        <a:buFont typeface="Arial" panose="020B0604020202020204" pitchFamily="34" charset="0"/>
                        <a:buNone/>
                      </a:pPr>
                      <a:r>
                        <a:rPr lang="en-US" sz="1800" b="1" baseline="0" dirty="0" smtClean="0"/>
                        <a:t>Guiding Questions</a:t>
                      </a:r>
                    </a:p>
                    <a:p>
                      <a:pPr marL="285750" indent="-285750">
                        <a:buFont typeface="Arial" panose="020B0604020202020204" pitchFamily="34" charset="0"/>
                        <a:buChar char="•"/>
                      </a:pPr>
                      <a:r>
                        <a:rPr lang="en-US" sz="1800" baseline="0" dirty="0" smtClean="0"/>
                        <a:t>Have program evaluations identified needed changes?</a:t>
                      </a:r>
                    </a:p>
                    <a:p>
                      <a:pPr marL="285750" indent="-285750">
                        <a:buFont typeface="Arial" panose="020B0604020202020204" pitchFamily="34" charset="0"/>
                        <a:buChar char="•"/>
                      </a:pPr>
                      <a:r>
                        <a:rPr lang="en-US" sz="1800" baseline="0" dirty="0" smtClean="0"/>
                        <a:t>What opportunities exist to improve collaborative work?</a:t>
                      </a:r>
                    </a:p>
                    <a:p>
                      <a:pPr marL="285750" indent="-285750">
                        <a:buFont typeface="Arial" panose="020B0604020202020204" pitchFamily="34" charset="0"/>
                        <a:buChar char="•"/>
                      </a:pPr>
                      <a:r>
                        <a:rPr lang="en-US" sz="1800" baseline="0" dirty="0" smtClean="0"/>
                        <a:t>Do changing conditions warrant GIT re-evaluation of strategy and work plans?</a:t>
                      </a:r>
                    </a:p>
                    <a:p>
                      <a:pPr marL="0" indent="0">
                        <a:buFont typeface="Arial" panose="020B0604020202020204" pitchFamily="34" charset="0"/>
                        <a:buNone/>
                      </a:pPr>
                      <a:endParaRPr lang="en-US" sz="1600" baseline="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hMerge="1">
                  <a:txBody>
                    <a:bodyPr/>
                    <a:lstStyle/>
                    <a:p>
                      <a:pPr marL="285750" indent="-285750">
                        <a:buFont typeface="Arial" panose="020B0604020202020204" pitchFamily="34" charset="0"/>
                        <a:buChar char="•"/>
                      </a:pPr>
                      <a:endParaRPr lang="en-US" dirty="0"/>
                    </a:p>
                  </a:txBody>
                  <a:tcPr/>
                </a:tc>
              </a:tr>
            </a:tbl>
          </a:graphicData>
        </a:graphic>
      </p:graphicFrame>
      <p:sp>
        <p:nvSpPr>
          <p:cNvPr id="7" name="TextBox 6"/>
          <p:cNvSpPr txBox="1"/>
          <p:nvPr/>
        </p:nvSpPr>
        <p:spPr>
          <a:xfrm>
            <a:off x="4540470" y="6242160"/>
            <a:ext cx="6858000" cy="523220"/>
          </a:xfrm>
          <a:prstGeom prst="rect">
            <a:avLst/>
          </a:prstGeom>
          <a:noFill/>
        </p:spPr>
        <p:txBody>
          <a:bodyPr wrap="square" rtlCol="0">
            <a:spAutoFit/>
          </a:bodyPr>
          <a:lstStyle/>
          <a:p>
            <a:r>
              <a:rPr lang="en-US" sz="1400" b="1" dirty="0" smtClean="0">
                <a:solidFill>
                  <a:srgbClr val="FF0000"/>
                </a:solidFill>
              </a:rPr>
              <a:t>*To be updated after November 1 GIT6 meeting with revised Objectives, Inputs, Outputs, and Guiding Questions (from “SRS Meeting Descriptions” document)</a:t>
            </a:r>
            <a:endParaRPr lang="en-US" sz="1400" b="1" dirty="0">
              <a:solidFill>
                <a:srgbClr val="FF0000"/>
              </a:solidFill>
            </a:endParaRPr>
          </a:p>
        </p:txBody>
      </p:sp>
    </p:spTree>
    <p:extLst>
      <p:ext uri="{BB962C8B-B14F-4D97-AF65-F5344CB8AC3E}">
        <p14:creationId xmlns:p14="http://schemas.microsoft.com/office/powerpoint/2010/main" val="4251045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Principals Staff Committee Meetings</a:t>
            </a:r>
            <a:endParaRPr lang="en-US" sz="4200" dirty="0">
              <a:solidFill>
                <a:srgbClr val="000099"/>
              </a:solidFill>
              <a:latin typeface="Garamond"/>
            </a:endParaRPr>
          </a:p>
        </p:txBody>
      </p:sp>
      <p:sp>
        <p:nvSpPr>
          <p:cNvPr id="2" name="Slide Number Placeholder 1"/>
          <p:cNvSpPr>
            <a:spLocks noGrp="1"/>
          </p:cNvSpPr>
          <p:nvPr>
            <p:ph type="sldNum" sz="quarter" idx="12"/>
          </p:nvPr>
        </p:nvSpPr>
        <p:spPr>
          <a:xfrm>
            <a:off x="8737600" y="6275170"/>
            <a:ext cx="2844800" cy="457200"/>
          </a:xfrm>
        </p:spPr>
        <p:txBody>
          <a:bodyPr/>
          <a:lstStyle/>
          <a:p>
            <a:pPr>
              <a:defRPr/>
            </a:pPr>
            <a:fld id="{498B8FD2-C26F-4BAC-85C4-4783C2C79D46}" type="slidenum">
              <a:rPr lang="en-US" altLang="en-US" smtClean="0">
                <a:solidFill>
                  <a:srgbClr val="000000"/>
                </a:solidFill>
              </a:rPr>
              <a:pPr>
                <a:defRPr/>
              </a:pPr>
              <a:t>7</a:t>
            </a:fld>
            <a:endParaRPr lang="en-US" altLang="en-US">
              <a:solidFill>
                <a:srgbClr val="000000"/>
              </a:solidFill>
            </a:endParaRPr>
          </a:p>
        </p:txBody>
      </p:sp>
      <p:sp>
        <p:nvSpPr>
          <p:cNvPr id="5" name="Title 1"/>
          <p:cNvSpPr txBox="1">
            <a:spLocks/>
          </p:cNvSpPr>
          <p:nvPr/>
        </p:nvSpPr>
        <p:spPr>
          <a:xfrm>
            <a:off x="517347" y="848669"/>
            <a:ext cx="10712127" cy="1325563"/>
          </a:xfrm>
          <a:prstGeom prst="rect">
            <a:avLst/>
          </a:prstGeom>
        </p:spPr>
        <p:txBody>
          <a:bodyPr>
            <a:normAutofit/>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sz="2800" kern="0" dirty="0" smtClean="0">
                <a:solidFill>
                  <a:srgbClr val="006633"/>
                </a:solidFill>
              </a:rPr>
              <a:t>Who: PSC, GIT Chairs, Management Board reps, Advisory Committees  </a:t>
            </a:r>
            <a:r>
              <a:rPr lang="en-US" sz="2000" kern="0" dirty="0" smtClean="0">
                <a:solidFill>
                  <a:srgbClr val="006633"/>
                </a:solidFill>
              </a:rPr>
              <a:t/>
            </a:r>
            <a:br>
              <a:rPr lang="en-US" sz="2000" kern="0" dirty="0" smtClean="0">
                <a:solidFill>
                  <a:srgbClr val="006633"/>
                </a:solidFill>
              </a:rPr>
            </a:br>
            <a:endParaRPr lang="en-US" sz="2000" kern="0" dirty="0">
              <a:solidFill>
                <a:srgbClr val="006633"/>
              </a:solidFill>
            </a:endParaRPr>
          </a:p>
        </p:txBody>
      </p:sp>
      <p:sp>
        <p:nvSpPr>
          <p:cNvPr id="7" name="Text Box 65"/>
          <p:cNvSpPr txBox="1">
            <a:spLocks noChangeArrowheads="1"/>
          </p:cNvSpPr>
          <p:nvPr/>
        </p:nvSpPr>
        <p:spPr bwMode="auto">
          <a:xfrm>
            <a:off x="10352915" y="44176"/>
            <a:ext cx="1579083" cy="707886"/>
          </a:xfrm>
          <a:prstGeom prst="rect">
            <a:avLst/>
          </a:prstGeom>
          <a:solidFill>
            <a:srgbClr val="CC99FF"/>
          </a:solidFill>
          <a:ln w="9525">
            <a:solidFill>
              <a:schemeClr val="tx1"/>
            </a:solidFill>
            <a:miter lim="800000"/>
            <a:headEnd/>
            <a:tailEnd/>
          </a:ln>
          <a:effectLst/>
        </p:spPr>
        <p:txBody>
          <a:bodyPr wrap="square">
            <a:spAutoFit/>
          </a:bodyPr>
          <a:lstStyle/>
          <a:p>
            <a:pPr algn="ctr" fontAlgn="base">
              <a:spcBef>
                <a:spcPct val="50000"/>
              </a:spcBef>
              <a:spcAft>
                <a:spcPct val="0"/>
              </a:spcAft>
            </a:pPr>
            <a:r>
              <a:rPr lang="en-US" altLang="en-US" sz="4000" dirty="0" smtClean="0">
                <a:solidFill>
                  <a:srgbClr val="000000"/>
                </a:solidFill>
              </a:rPr>
              <a:t>PSC</a:t>
            </a:r>
            <a:endParaRPr lang="en-US" altLang="en-US" sz="4000" dirty="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746915745"/>
              </p:ext>
            </p:extLst>
          </p:nvPr>
        </p:nvGraphicFramePr>
        <p:xfrm>
          <a:off x="629641" y="1415198"/>
          <a:ext cx="11219133" cy="4638040"/>
        </p:xfrm>
        <a:graphic>
          <a:graphicData uri="http://schemas.openxmlformats.org/drawingml/2006/table">
            <a:tbl>
              <a:tblPr firstRow="1" bandRow="1"/>
              <a:tblGrid>
                <a:gridCol w="5620708"/>
                <a:gridCol w="5598425"/>
              </a:tblGrid>
              <a:tr h="370840">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dirty="0" smtClean="0"/>
                        <a:t>Objectives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dirty="0" smtClean="0"/>
                        <a:t>Outputs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r>
              <a:tr h="370840">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baseline="0" dirty="0" smtClean="0"/>
                        <a:t>Discuss developments in environmental and economic conditions.</a:t>
                      </a:r>
                    </a:p>
                    <a:p>
                      <a:pPr marL="285750" indent="-285750">
                        <a:buFont typeface="Arial" panose="020B0604020202020204" pitchFamily="34" charset="0"/>
                        <a:buChar char="•"/>
                      </a:pPr>
                      <a:r>
                        <a:rPr lang="en-US" baseline="0" dirty="0" smtClean="0"/>
                        <a:t>Discuss results of program evaluations.</a:t>
                      </a:r>
                    </a:p>
                    <a:p>
                      <a:pPr marL="285750" indent="-285750">
                        <a:buFont typeface="Arial" panose="020B0604020202020204" pitchFamily="34" charset="0"/>
                        <a:buChar char="•"/>
                      </a:pPr>
                      <a:r>
                        <a:rPr lang="en-US" baseline="0" dirty="0" smtClean="0"/>
                        <a:t>Discuss policy related impacts and options.</a:t>
                      </a:r>
                    </a:p>
                    <a:p>
                      <a:pPr marL="285750" indent="-285750">
                        <a:buFont typeface="Arial" panose="020B0604020202020204" pitchFamily="34" charset="0"/>
                        <a:buChar char="•"/>
                      </a:pPr>
                      <a:r>
                        <a:rPr lang="en-US" baseline="0" dirty="0" smtClean="0"/>
                        <a:t>Review of h</a:t>
                      </a:r>
                      <a:r>
                        <a:rPr lang="en-US" dirty="0" smtClean="0"/>
                        <a:t>igh-level retrospective program-wide progress to celebrate our successes and support completion of</a:t>
                      </a:r>
                      <a:r>
                        <a:rPr lang="en-US" baseline="0" dirty="0" smtClean="0"/>
                        <a:t> strategy implementation report to EC.</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99FF"/>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baseline="0" dirty="0" smtClean="0"/>
                        <a:t>Understanding of how developments in environmental and economic conditions impact strategy implementation </a:t>
                      </a:r>
                    </a:p>
                    <a:p>
                      <a:pPr marL="285750" indent="-285750">
                        <a:buFont typeface="Arial" panose="020B0604020202020204" pitchFamily="34" charset="0"/>
                        <a:buChar char="•"/>
                      </a:pPr>
                      <a:r>
                        <a:rPr lang="en-US" baseline="0" dirty="0" smtClean="0"/>
                        <a:t>Understanding of emerging science needs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Support for any needed revised policies</a:t>
                      </a:r>
                      <a:endParaRPr lang="en-US" dirty="0" smtClean="0"/>
                    </a:p>
                    <a:p>
                      <a:pPr marL="285750" indent="-285750">
                        <a:buFont typeface="Arial" panose="020B0604020202020204" pitchFamily="34" charset="0"/>
                        <a:buChar char="•"/>
                      </a:pPr>
                      <a:r>
                        <a:rPr lang="en-US" dirty="0" smtClean="0"/>
                        <a:t>Preparation for EC meeting.</a:t>
                      </a:r>
                    </a:p>
                    <a:p>
                      <a:pPr marL="285750" indent="-285750">
                        <a:buFont typeface="Arial" panose="020B0604020202020204" pitchFamily="34" charset="0"/>
                        <a:buChar char="•"/>
                      </a:pP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99FF"/>
                    </a:solidFill>
                  </a:tcPr>
                </a:tc>
              </a:tr>
              <a:tr h="370840">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indent="0">
                        <a:buFont typeface="Arial" panose="020B0604020202020204" pitchFamily="34" charset="0"/>
                        <a:buNone/>
                      </a:pPr>
                      <a:r>
                        <a:rPr lang="en-US" sz="1800" b="1" baseline="0" dirty="0" smtClean="0"/>
                        <a:t>Guiding Questions</a:t>
                      </a:r>
                    </a:p>
                    <a:p>
                      <a:pPr marL="285750" indent="-285750">
                        <a:buFont typeface="Arial" panose="020B0604020202020204" pitchFamily="34" charset="0"/>
                        <a:buChar char="•"/>
                      </a:pPr>
                      <a:r>
                        <a:rPr lang="en-US" sz="1800" baseline="0" dirty="0" smtClean="0"/>
                        <a:t>Have program evaluations identified needed changes?</a:t>
                      </a:r>
                    </a:p>
                    <a:p>
                      <a:pPr marL="285750" indent="-285750">
                        <a:buFont typeface="Arial" panose="020B0604020202020204" pitchFamily="34" charset="0"/>
                        <a:buChar char="•"/>
                      </a:pPr>
                      <a:r>
                        <a:rPr lang="en-US" sz="1800" baseline="0" dirty="0" smtClean="0"/>
                        <a:t>What opportunities exist to improve collaborative work?</a:t>
                      </a:r>
                    </a:p>
                    <a:p>
                      <a:pPr marL="285750" indent="-285750">
                        <a:buFont typeface="Arial" panose="020B0604020202020204" pitchFamily="34" charset="0"/>
                        <a:buChar char="•"/>
                      </a:pPr>
                      <a:endParaRPr lang="en-US" sz="1800" baseline="0" dirty="0" smtClean="0"/>
                    </a:p>
                    <a:p>
                      <a:pPr marL="0" indent="0">
                        <a:buFont typeface="Arial" panose="020B0604020202020204" pitchFamily="34" charset="0"/>
                        <a:buNone/>
                      </a:pPr>
                      <a:endParaRPr lang="en-US" sz="1600" baseline="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hMerge="1">
                  <a:txBody>
                    <a:bodyPr/>
                    <a:lstStyle/>
                    <a:p>
                      <a:pPr marL="285750" indent="-285750">
                        <a:buFont typeface="Arial" panose="020B0604020202020204" pitchFamily="34" charset="0"/>
                        <a:buChar char="•"/>
                      </a:pPr>
                      <a:endParaRPr lang="en-US" dirty="0"/>
                    </a:p>
                  </a:txBody>
                  <a:tcPr/>
                </a:tc>
              </a:tr>
            </a:tbl>
          </a:graphicData>
        </a:graphic>
      </p:graphicFrame>
    </p:spTree>
    <p:extLst>
      <p:ext uri="{BB962C8B-B14F-4D97-AF65-F5344CB8AC3E}">
        <p14:creationId xmlns:p14="http://schemas.microsoft.com/office/powerpoint/2010/main" val="1047645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Executive Council Meetings</a:t>
            </a:r>
            <a:endParaRPr lang="en-US" sz="4200" dirty="0">
              <a:solidFill>
                <a:srgbClr val="000099"/>
              </a:solidFill>
              <a:latin typeface="Garamond"/>
            </a:endParaRPr>
          </a:p>
        </p:txBody>
      </p:sp>
      <p:sp>
        <p:nvSpPr>
          <p:cNvPr id="2" name="Slide Number Placeholder 1"/>
          <p:cNvSpPr>
            <a:spLocks noGrp="1"/>
          </p:cNvSpPr>
          <p:nvPr>
            <p:ph type="sldNum" sz="quarter" idx="12"/>
          </p:nvPr>
        </p:nvSpPr>
        <p:spPr>
          <a:xfrm>
            <a:off x="8737600" y="6275170"/>
            <a:ext cx="2844800" cy="457200"/>
          </a:xfrm>
        </p:spPr>
        <p:txBody>
          <a:bodyPr/>
          <a:lstStyle/>
          <a:p>
            <a:pPr>
              <a:defRPr/>
            </a:pPr>
            <a:fld id="{498B8FD2-C26F-4BAC-85C4-4783C2C79D46}" type="slidenum">
              <a:rPr lang="en-US" altLang="en-US" smtClean="0">
                <a:solidFill>
                  <a:srgbClr val="000000"/>
                </a:solidFill>
              </a:rPr>
              <a:pPr>
                <a:defRPr/>
              </a:pPr>
              <a:t>8</a:t>
            </a:fld>
            <a:endParaRPr lang="en-US" altLang="en-US">
              <a:solidFill>
                <a:srgbClr val="000000"/>
              </a:solidFill>
            </a:endParaRPr>
          </a:p>
        </p:txBody>
      </p:sp>
      <p:sp>
        <p:nvSpPr>
          <p:cNvPr id="5" name="Title 1"/>
          <p:cNvSpPr txBox="1">
            <a:spLocks/>
          </p:cNvSpPr>
          <p:nvPr/>
        </p:nvSpPr>
        <p:spPr>
          <a:xfrm>
            <a:off x="517347" y="848669"/>
            <a:ext cx="10712127" cy="1325563"/>
          </a:xfrm>
          <a:prstGeom prst="rect">
            <a:avLst/>
          </a:prstGeom>
        </p:spPr>
        <p:txBody>
          <a:bodyPr>
            <a:normAutofit/>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sz="2800" kern="0" dirty="0" smtClean="0">
                <a:solidFill>
                  <a:srgbClr val="006633"/>
                </a:solidFill>
              </a:rPr>
              <a:t>Who: EC, PSC, MB Chair, GIT Chairs, Advisory Committees  </a:t>
            </a:r>
            <a:r>
              <a:rPr lang="en-US" sz="2000" kern="0" dirty="0" smtClean="0">
                <a:solidFill>
                  <a:srgbClr val="006633"/>
                </a:solidFill>
              </a:rPr>
              <a:t/>
            </a:r>
            <a:br>
              <a:rPr lang="en-US" sz="2000" kern="0" dirty="0" smtClean="0">
                <a:solidFill>
                  <a:srgbClr val="006633"/>
                </a:solidFill>
              </a:rPr>
            </a:br>
            <a:endParaRPr lang="en-US" sz="2000" kern="0" dirty="0">
              <a:solidFill>
                <a:srgbClr val="006633"/>
              </a:solidFill>
            </a:endParaRPr>
          </a:p>
        </p:txBody>
      </p:sp>
      <p:sp>
        <p:nvSpPr>
          <p:cNvPr id="9" name="Oval 8"/>
          <p:cNvSpPr/>
          <p:nvPr/>
        </p:nvSpPr>
        <p:spPr>
          <a:xfrm>
            <a:off x="10448784" y="47310"/>
            <a:ext cx="1624443" cy="930166"/>
          </a:xfrm>
          <a:prstGeom prst="ellipse">
            <a:avLst/>
          </a:prstGeom>
          <a:solidFill>
            <a:srgbClr val="F5F1B9"/>
          </a:solidFill>
          <a:ln w="12700" cap="flat" cmpd="sng" algn="ctr">
            <a:solidFill>
              <a:sysClr val="windowText" lastClr="000000"/>
            </a:solidFill>
            <a:prstDash val="solid"/>
            <a:miter lim="800000"/>
          </a:ln>
          <a:effectLst/>
        </p:spPr>
        <p:txBody>
          <a:bodyPr rtlCol="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4000" b="0" i="0" u="none" strike="noStrike" kern="0" cap="none" spc="0" normalizeH="0" baseline="0" noProof="0" dirty="0" smtClean="0">
                <a:ln>
                  <a:noFill/>
                </a:ln>
                <a:solidFill>
                  <a:srgbClr val="000000"/>
                </a:solidFill>
                <a:effectLst/>
                <a:uLnTx/>
                <a:uFillTx/>
                <a:latin typeface="Calibri" panose="020F0502020204030204"/>
                <a:ea typeface="+mn-ea"/>
                <a:cs typeface="+mn-cs"/>
              </a:rPr>
              <a:t>EC</a:t>
            </a:r>
          </a:p>
        </p:txBody>
      </p:sp>
      <p:graphicFrame>
        <p:nvGraphicFramePr>
          <p:cNvPr id="10" name="Table 9"/>
          <p:cNvGraphicFramePr>
            <a:graphicFrameLocks noGrp="1"/>
          </p:cNvGraphicFramePr>
          <p:nvPr>
            <p:extLst>
              <p:ext uri="{D42A27DB-BD31-4B8C-83A1-F6EECF244321}">
                <p14:modId xmlns:p14="http://schemas.microsoft.com/office/powerpoint/2010/main" val="4103831363"/>
              </p:ext>
            </p:extLst>
          </p:nvPr>
        </p:nvGraphicFramePr>
        <p:xfrm>
          <a:off x="630281" y="1497726"/>
          <a:ext cx="11219133" cy="4499649"/>
        </p:xfrm>
        <a:graphic>
          <a:graphicData uri="http://schemas.openxmlformats.org/drawingml/2006/table">
            <a:tbl>
              <a:tblPr firstRow="1" bandRow="1"/>
              <a:tblGrid>
                <a:gridCol w="5620708"/>
                <a:gridCol w="5598425"/>
              </a:tblGrid>
              <a:tr h="382392">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dirty="0" smtClean="0"/>
                        <a:t>Objectives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dirty="0" smtClean="0"/>
                        <a:t>Outputs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r>
              <a:tr h="2640073">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dirty="0" smtClean="0"/>
                        <a:t>High-level retrospective program-wide review to celebrate our successes</a:t>
                      </a:r>
                    </a:p>
                    <a:p>
                      <a:pPr marL="285750" indent="-285750">
                        <a:buFont typeface="Arial" panose="020B0604020202020204" pitchFamily="34" charset="0"/>
                        <a:buChar char="•"/>
                      </a:pPr>
                      <a:r>
                        <a:rPr lang="en-US" dirty="0" smtClean="0"/>
                        <a:t>Discuss</a:t>
                      </a:r>
                      <a:r>
                        <a:rPr lang="en-US" baseline="0" dirty="0" smtClean="0"/>
                        <a:t> new directions in strategy, if needed</a:t>
                      </a:r>
                    </a:p>
                    <a:p>
                      <a:pPr marL="285750" indent="-285750">
                        <a:buFont typeface="Arial" panose="020B0604020202020204" pitchFamily="34" charset="0"/>
                        <a:buChar char="•"/>
                      </a:pPr>
                      <a:r>
                        <a:rPr lang="en-US" baseline="0" dirty="0" smtClean="0"/>
                        <a:t>Discuss additional revisions, if needed</a:t>
                      </a:r>
                    </a:p>
                    <a:p>
                      <a:pPr marL="285750" indent="-285750">
                        <a:buFont typeface="Arial" panose="020B0604020202020204" pitchFamily="34" charset="0"/>
                        <a:buChar char="•"/>
                      </a:pPr>
                      <a:r>
                        <a:rPr lang="en-US" baseline="0" dirty="0" smtClean="0"/>
                        <a:t>Received Advisory Committee reports and recommendations.</a:t>
                      </a:r>
                      <a:endParaRPr lang="en-US"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F1B9"/>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dirty="0" smtClean="0"/>
                        <a:t>Important</a:t>
                      </a:r>
                      <a:r>
                        <a:rPr lang="en-US" baseline="0" dirty="0" smtClean="0"/>
                        <a:t> *success* stories and *lessons learned* to share with others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Direction</a:t>
                      </a:r>
                      <a:r>
                        <a:rPr lang="en-US" baseline="0" dirty="0" smtClean="0"/>
                        <a:t> for the program for the coming year.</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F1B9"/>
                    </a:solidFill>
                  </a:tcPr>
                </a:tc>
              </a:tr>
              <a:tr h="1477184">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indent="0">
                        <a:buFont typeface="Arial" panose="020B0604020202020204" pitchFamily="34" charset="0"/>
                        <a:buNone/>
                      </a:pPr>
                      <a:r>
                        <a:rPr lang="en-US" sz="1800" b="1" baseline="0" dirty="0" smtClean="0"/>
                        <a:t>Guiding Questions</a:t>
                      </a:r>
                    </a:p>
                    <a:p>
                      <a:pPr marL="285750" indent="-285750">
                        <a:buFont typeface="Arial" panose="020B0604020202020204" pitchFamily="34" charset="0"/>
                        <a:buChar char="•"/>
                      </a:pPr>
                      <a:r>
                        <a:rPr lang="en-US" sz="1800" baseline="0" dirty="0" smtClean="0"/>
                        <a:t>Have program evaluations identified needed programmatic or policy changes?</a:t>
                      </a:r>
                    </a:p>
                    <a:p>
                      <a:pPr marL="285750" indent="-285750">
                        <a:buFont typeface="Arial" panose="020B0604020202020204" pitchFamily="34" charset="0"/>
                        <a:buChar char="•"/>
                      </a:pPr>
                      <a:r>
                        <a:rPr lang="en-US" sz="1800" baseline="0" dirty="0" smtClean="0"/>
                        <a:t>What opportunities exist to improve collaborative work across our jurisdictions?</a:t>
                      </a:r>
                    </a:p>
                    <a:p>
                      <a:pPr marL="285750" indent="-285750">
                        <a:buFont typeface="Arial" panose="020B0604020202020204" pitchFamily="34" charset="0"/>
                        <a:buChar char="•"/>
                      </a:pPr>
                      <a:r>
                        <a:rPr lang="en-US" sz="1800" baseline="0" dirty="0" smtClean="0"/>
                        <a:t>Do changing conditions warrant re-evaluation of goals?</a:t>
                      </a:r>
                    </a:p>
                    <a:p>
                      <a:pPr marL="0" indent="0">
                        <a:buFont typeface="Arial" panose="020B0604020202020204" pitchFamily="34" charset="0"/>
                        <a:buNone/>
                      </a:pPr>
                      <a:endParaRPr lang="en-US" sz="1600" baseline="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hMerge="1">
                  <a:txBody>
                    <a:bodyPr/>
                    <a:lstStyle/>
                    <a:p>
                      <a:pPr marL="285750" indent="-285750">
                        <a:buFont typeface="Arial" panose="020B0604020202020204" pitchFamily="34" charset="0"/>
                        <a:buChar char="•"/>
                      </a:pPr>
                      <a:endParaRPr lang="en-US" dirty="0"/>
                    </a:p>
                  </a:txBody>
                  <a:tcPr/>
                </a:tc>
              </a:tr>
            </a:tbl>
          </a:graphicData>
        </a:graphic>
      </p:graphicFrame>
    </p:spTree>
    <p:extLst>
      <p:ext uri="{BB962C8B-B14F-4D97-AF65-F5344CB8AC3E}">
        <p14:creationId xmlns:p14="http://schemas.microsoft.com/office/powerpoint/2010/main" val="2770554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0" y="0"/>
            <a:ext cx="12192000" cy="6857999"/>
          </a:xfrm>
          <a:prstGeom prst="rect">
            <a:avLst/>
          </a:prstGeom>
        </p:spPr>
        <p:txBody>
          <a:bodyPr>
            <a:normAutofit/>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pPr algn="ctr"/>
            <a:endParaRPr lang="en-US" sz="4800" b="1" kern="0" dirty="0" smtClean="0">
              <a:solidFill>
                <a:srgbClr val="006633"/>
              </a:solidFill>
              <a:latin typeface="Arial"/>
            </a:endParaRPr>
          </a:p>
          <a:p>
            <a:pPr algn="ctr"/>
            <a:endParaRPr lang="en-US" sz="4800" b="1" kern="0" dirty="0">
              <a:solidFill>
                <a:srgbClr val="006633"/>
              </a:solidFill>
              <a:latin typeface="Arial"/>
            </a:endParaRPr>
          </a:p>
          <a:p>
            <a:pPr algn="ctr"/>
            <a:endParaRPr lang="en-US" sz="4800" b="1" kern="0" dirty="0" smtClean="0">
              <a:solidFill>
                <a:srgbClr val="006633"/>
              </a:solidFill>
              <a:latin typeface="Arial"/>
            </a:endParaRPr>
          </a:p>
          <a:p>
            <a:pPr algn="ctr"/>
            <a:endParaRPr lang="en-US" sz="6000" b="1" kern="0" dirty="0" smtClean="0">
              <a:solidFill>
                <a:srgbClr val="006633"/>
              </a:solidFill>
            </a:endParaRPr>
          </a:p>
          <a:p>
            <a:pPr algn="ctr"/>
            <a:r>
              <a:rPr lang="en-US" sz="6000" b="1" kern="0" dirty="0" smtClean="0">
                <a:solidFill>
                  <a:srgbClr val="006633"/>
                </a:solidFill>
              </a:rPr>
              <a:t>Decision Governance Model</a:t>
            </a:r>
            <a:endParaRPr lang="en-US" sz="3600" kern="0" dirty="0">
              <a:solidFill>
                <a:srgbClr val="006633"/>
              </a:solidFill>
            </a:endParaRPr>
          </a:p>
        </p:txBody>
      </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9</a:t>
            </a:fld>
            <a:endParaRPr lang="en-US" altLang="en-US">
              <a:solidFill>
                <a:srgbClr val="000000"/>
              </a:solidFill>
            </a:endParaRPr>
          </a:p>
        </p:txBody>
      </p:sp>
    </p:spTree>
    <p:extLst>
      <p:ext uri="{BB962C8B-B14F-4D97-AF65-F5344CB8AC3E}">
        <p14:creationId xmlns:p14="http://schemas.microsoft.com/office/powerpoint/2010/main" val="3600505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F39CEFF-5621-4BE5-9F01-167FF6BCC18F}">
  <ds:schemaRefs>
    <ds:schemaRef ds:uri="ESRI.ArcGIS.Mapping.OfficeIntegration.PowerPointInfo"/>
  </ds:schemaRefs>
</ds:datastoreItem>
</file>

<file path=customXml/itemProps10.xml><?xml version="1.0" encoding="utf-8"?>
<ds:datastoreItem xmlns:ds="http://schemas.openxmlformats.org/officeDocument/2006/customXml" ds:itemID="{9892E469-D09A-48B1-9CD1-E010F12C33A9}">
  <ds:schemaRefs>
    <ds:schemaRef ds:uri="ESRI.ArcGIS.Mapping.OfficeIntegration.PowerPointInfo"/>
  </ds:schemaRefs>
</ds:datastoreItem>
</file>

<file path=customXml/itemProps100.xml><?xml version="1.0" encoding="utf-8"?>
<ds:datastoreItem xmlns:ds="http://schemas.openxmlformats.org/officeDocument/2006/customXml" ds:itemID="{801BEC39-96AE-4C94-9A27-9590C03F0552}">
  <ds:schemaRefs>
    <ds:schemaRef ds:uri="ESRI.ArcGIS.Mapping.OfficeIntegration.PowerPointInfo"/>
  </ds:schemaRefs>
</ds:datastoreItem>
</file>

<file path=customXml/itemProps101.xml><?xml version="1.0" encoding="utf-8"?>
<ds:datastoreItem xmlns:ds="http://schemas.openxmlformats.org/officeDocument/2006/customXml" ds:itemID="{408A8D44-4D06-4FF9-A3B0-E9ECFB1C45A7}">
  <ds:schemaRefs>
    <ds:schemaRef ds:uri="ESRI.ArcGIS.Mapping.OfficeIntegration.PowerPointInfo"/>
  </ds:schemaRefs>
</ds:datastoreItem>
</file>

<file path=customXml/itemProps102.xml><?xml version="1.0" encoding="utf-8"?>
<ds:datastoreItem xmlns:ds="http://schemas.openxmlformats.org/officeDocument/2006/customXml" ds:itemID="{5A0D3425-852A-4975-A154-63D6FF602915}">
  <ds:schemaRefs>
    <ds:schemaRef ds:uri="ESRI.ArcGIS.Mapping.OfficeIntegration.PowerPointInfo"/>
  </ds:schemaRefs>
</ds:datastoreItem>
</file>

<file path=customXml/itemProps103.xml><?xml version="1.0" encoding="utf-8"?>
<ds:datastoreItem xmlns:ds="http://schemas.openxmlformats.org/officeDocument/2006/customXml" ds:itemID="{88D6F9CC-AE6A-43B5-B24D-413659F31A57}">
  <ds:schemaRefs>
    <ds:schemaRef ds:uri="ESRI.ArcGIS.Mapping.OfficeIntegration.PowerPointInfo"/>
  </ds:schemaRefs>
</ds:datastoreItem>
</file>

<file path=customXml/itemProps104.xml><?xml version="1.0" encoding="utf-8"?>
<ds:datastoreItem xmlns:ds="http://schemas.openxmlformats.org/officeDocument/2006/customXml" ds:itemID="{CF5F8ABA-C935-41C2-9D9D-DD0398D7A9CC}">
  <ds:schemaRefs>
    <ds:schemaRef ds:uri="ESRI.ArcGIS.Mapping.OfficeIntegration.PowerPointInfo"/>
  </ds:schemaRefs>
</ds:datastoreItem>
</file>

<file path=customXml/itemProps105.xml><?xml version="1.0" encoding="utf-8"?>
<ds:datastoreItem xmlns:ds="http://schemas.openxmlformats.org/officeDocument/2006/customXml" ds:itemID="{345227B9-44BC-4F77-A995-D6CA5DA737C9}">
  <ds:schemaRefs>
    <ds:schemaRef ds:uri="ESRI.ArcGIS.Mapping.OfficeIntegration.PowerPointInfo"/>
  </ds:schemaRefs>
</ds:datastoreItem>
</file>

<file path=customXml/itemProps106.xml><?xml version="1.0" encoding="utf-8"?>
<ds:datastoreItem xmlns:ds="http://schemas.openxmlformats.org/officeDocument/2006/customXml" ds:itemID="{53B7078D-20F4-430D-BFBE-EAA53C2FE633}">
  <ds:schemaRefs>
    <ds:schemaRef ds:uri="ESRI.ArcGIS.Mapping.OfficeIntegration.PowerPointInfo"/>
  </ds:schemaRefs>
</ds:datastoreItem>
</file>

<file path=customXml/itemProps107.xml><?xml version="1.0" encoding="utf-8"?>
<ds:datastoreItem xmlns:ds="http://schemas.openxmlformats.org/officeDocument/2006/customXml" ds:itemID="{A9E3F56A-7C91-4984-8149-377213B9CF92}">
  <ds:schemaRefs>
    <ds:schemaRef ds:uri="ESRI.ArcGIS.Mapping.OfficeIntegration.PowerPointInfo"/>
  </ds:schemaRefs>
</ds:datastoreItem>
</file>

<file path=customXml/itemProps108.xml><?xml version="1.0" encoding="utf-8"?>
<ds:datastoreItem xmlns:ds="http://schemas.openxmlformats.org/officeDocument/2006/customXml" ds:itemID="{6294FB90-C442-4569-B7BA-C4B1245D4F73}">
  <ds:schemaRefs>
    <ds:schemaRef ds:uri="ESRI.ArcGIS.Mapping.OfficeIntegration.PowerPointInfo"/>
  </ds:schemaRefs>
</ds:datastoreItem>
</file>

<file path=customXml/itemProps109.xml><?xml version="1.0" encoding="utf-8"?>
<ds:datastoreItem xmlns:ds="http://schemas.openxmlformats.org/officeDocument/2006/customXml" ds:itemID="{89222502-D28E-4F2D-B36B-45A3645FF7D0}">
  <ds:schemaRefs>
    <ds:schemaRef ds:uri="ESRI.ArcGIS.Mapping.OfficeIntegration.PowerPointInfo"/>
  </ds:schemaRefs>
</ds:datastoreItem>
</file>

<file path=customXml/itemProps11.xml><?xml version="1.0" encoding="utf-8"?>
<ds:datastoreItem xmlns:ds="http://schemas.openxmlformats.org/officeDocument/2006/customXml" ds:itemID="{6DE63742-31C9-421C-B421-84AE60A64862}">
  <ds:schemaRefs>
    <ds:schemaRef ds:uri="ESRI.ArcGIS.Mapping.OfficeIntegration.PowerPointInfo"/>
  </ds:schemaRefs>
</ds:datastoreItem>
</file>

<file path=customXml/itemProps110.xml><?xml version="1.0" encoding="utf-8"?>
<ds:datastoreItem xmlns:ds="http://schemas.openxmlformats.org/officeDocument/2006/customXml" ds:itemID="{5C82B284-FB69-4DBE-9A21-1C90343F897D}">
  <ds:schemaRefs>
    <ds:schemaRef ds:uri="ESRI.ArcGIS.Mapping.OfficeIntegration.PowerPointInfo"/>
  </ds:schemaRefs>
</ds:datastoreItem>
</file>

<file path=customXml/itemProps111.xml><?xml version="1.0" encoding="utf-8"?>
<ds:datastoreItem xmlns:ds="http://schemas.openxmlformats.org/officeDocument/2006/customXml" ds:itemID="{51D62099-CD36-49FA-9D2A-5876848A895E}">
  <ds:schemaRefs>
    <ds:schemaRef ds:uri="ESRI.ArcGIS.Mapping.OfficeIntegration.PowerPointInfo"/>
  </ds:schemaRefs>
</ds:datastoreItem>
</file>

<file path=customXml/itemProps112.xml><?xml version="1.0" encoding="utf-8"?>
<ds:datastoreItem xmlns:ds="http://schemas.openxmlformats.org/officeDocument/2006/customXml" ds:itemID="{7F657B89-2847-4AA5-9E17-4333724D69FB}">
  <ds:schemaRefs>
    <ds:schemaRef ds:uri="ESRI.ArcGIS.Mapping.OfficeIntegration.PowerPointInfo"/>
  </ds:schemaRefs>
</ds:datastoreItem>
</file>

<file path=customXml/itemProps113.xml><?xml version="1.0" encoding="utf-8"?>
<ds:datastoreItem xmlns:ds="http://schemas.openxmlformats.org/officeDocument/2006/customXml" ds:itemID="{3CA5072D-174B-49A1-877D-888FB6B709EB}">
  <ds:schemaRefs>
    <ds:schemaRef ds:uri="ESRI.ArcGIS.Mapping.OfficeIntegration.PowerPointInfo"/>
  </ds:schemaRefs>
</ds:datastoreItem>
</file>

<file path=customXml/itemProps114.xml><?xml version="1.0" encoding="utf-8"?>
<ds:datastoreItem xmlns:ds="http://schemas.openxmlformats.org/officeDocument/2006/customXml" ds:itemID="{CEA984E6-6AD7-47C3-A2FC-E41094D6CB30}">
  <ds:schemaRefs>
    <ds:schemaRef ds:uri="ESRI.ArcGIS.Mapping.OfficeIntegration.PowerPointInfo"/>
  </ds:schemaRefs>
</ds:datastoreItem>
</file>

<file path=customXml/itemProps115.xml><?xml version="1.0" encoding="utf-8"?>
<ds:datastoreItem xmlns:ds="http://schemas.openxmlformats.org/officeDocument/2006/customXml" ds:itemID="{14EF354B-A188-4037-BF00-E007B0D436C4}">
  <ds:schemaRefs>
    <ds:schemaRef ds:uri="ESRI.ArcGIS.Mapping.OfficeIntegration.PowerPointInfo"/>
  </ds:schemaRefs>
</ds:datastoreItem>
</file>

<file path=customXml/itemProps116.xml><?xml version="1.0" encoding="utf-8"?>
<ds:datastoreItem xmlns:ds="http://schemas.openxmlformats.org/officeDocument/2006/customXml" ds:itemID="{01996E48-29E5-4892-AEB6-EC416CFA1759}">
  <ds:schemaRefs>
    <ds:schemaRef ds:uri="ESRI.ArcGIS.Mapping.OfficeIntegration.PowerPointInfo"/>
  </ds:schemaRefs>
</ds:datastoreItem>
</file>

<file path=customXml/itemProps117.xml><?xml version="1.0" encoding="utf-8"?>
<ds:datastoreItem xmlns:ds="http://schemas.openxmlformats.org/officeDocument/2006/customXml" ds:itemID="{90991F5D-2B41-4DAE-8697-950D18066365}">
  <ds:schemaRefs>
    <ds:schemaRef ds:uri="ESRI.ArcGIS.Mapping.OfficeIntegration.PowerPointInfo"/>
  </ds:schemaRefs>
</ds:datastoreItem>
</file>

<file path=customXml/itemProps118.xml><?xml version="1.0" encoding="utf-8"?>
<ds:datastoreItem xmlns:ds="http://schemas.openxmlformats.org/officeDocument/2006/customXml" ds:itemID="{EF77C849-AA3F-40E9-BF41-093A131A0473}">
  <ds:schemaRefs>
    <ds:schemaRef ds:uri="ESRI.ArcGIS.Mapping.OfficeIntegration.PowerPointInfo"/>
  </ds:schemaRefs>
</ds:datastoreItem>
</file>

<file path=customXml/itemProps119.xml><?xml version="1.0" encoding="utf-8"?>
<ds:datastoreItem xmlns:ds="http://schemas.openxmlformats.org/officeDocument/2006/customXml" ds:itemID="{5D7FE704-5553-4D45-8D7E-856C985F57D5}">
  <ds:schemaRefs>
    <ds:schemaRef ds:uri="ESRI.ArcGIS.Mapping.OfficeIntegration.PowerPointInfo"/>
  </ds:schemaRefs>
</ds:datastoreItem>
</file>

<file path=customXml/itemProps12.xml><?xml version="1.0" encoding="utf-8"?>
<ds:datastoreItem xmlns:ds="http://schemas.openxmlformats.org/officeDocument/2006/customXml" ds:itemID="{05BF8EC1-797E-4BC3-AA55-EAFB377E994C}">
  <ds:schemaRefs>
    <ds:schemaRef ds:uri="ESRI.ArcGIS.Mapping.OfficeIntegration.PowerPointInfo"/>
  </ds:schemaRefs>
</ds:datastoreItem>
</file>

<file path=customXml/itemProps120.xml><?xml version="1.0" encoding="utf-8"?>
<ds:datastoreItem xmlns:ds="http://schemas.openxmlformats.org/officeDocument/2006/customXml" ds:itemID="{BEFA549D-6D49-4D52-9B52-F03D17DC33EB}">
  <ds:schemaRefs>
    <ds:schemaRef ds:uri="ESRI.ArcGIS.Mapping.OfficeIntegration.PowerPointInfo"/>
  </ds:schemaRefs>
</ds:datastoreItem>
</file>

<file path=customXml/itemProps121.xml><?xml version="1.0" encoding="utf-8"?>
<ds:datastoreItem xmlns:ds="http://schemas.openxmlformats.org/officeDocument/2006/customXml" ds:itemID="{50D61D77-F96F-4BD0-97FF-2597AF38FF67}">
  <ds:schemaRefs>
    <ds:schemaRef ds:uri="ESRI.ArcGIS.Mapping.OfficeIntegration.PowerPointInfo"/>
  </ds:schemaRefs>
</ds:datastoreItem>
</file>

<file path=customXml/itemProps122.xml><?xml version="1.0" encoding="utf-8"?>
<ds:datastoreItem xmlns:ds="http://schemas.openxmlformats.org/officeDocument/2006/customXml" ds:itemID="{13BE6B62-6FC9-475F-A1CE-469F769FEA69}">
  <ds:schemaRefs>
    <ds:schemaRef ds:uri="ESRI.ArcGIS.Mapping.OfficeIntegration.PowerPointInfo"/>
  </ds:schemaRefs>
</ds:datastoreItem>
</file>

<file path=customXml/itemProps123.xml><?xml version="1.0" encoding="utf-8"?>
<ds:datastoreItem xmlns:ds="http://schemas.openxmlformats.org/officeDocument/2006/customXml" ds:itemID="{8ED5C896-0B6C-47E6-BDD6-D77F9478C4DA}">
  <ds:schemaRefs>
    <ds:schemaRef ds:uri="ESRI.ArcGIS.Mapping.OfficeIntegration.PowerPointInfo"/>
  </ds:schemaRefs>
</ds:datastoreItem>
</file>

<file path=customXml/itemProps124.xml><?xml version="1.0" encoding="utf-8"?>
<ds:datastoreItem xmlns:ds="http://schemas.openxmlformats.org/officeDocument/2006/customXml" ds:itemID="{D0B1AB2B-4337-4B13-839B-A03497C3BE31}">
  <ds:schemaRefs>
    <ds:schemaRef ds:uri="ESRI.ArcGIS.Mapping.OfficeIntegration.PowerPointInfo"/>
  </ds:schemaRefs>
</ds:datastoreItem>
</file>

<file path=customXml/itemProps125.xml><?xml version="1.0" encoding="utf-8"?>
<ds:datastoreItem xmlns:ds="http://schemas.openxmlformats.org/officeDocument/2006/customXml" ds:itemID="{FB6AA82C-7389-4898-A3EA-7CF4D818E215}">
  <ds:schemaRefs>
    <ds:schemaRef ds:uri="ESRI.ArcGIS.Mapping.OfficeIntegration.PowerPointInfo"/>
  </ds:schemaRefs>
</ds:datastoreItem>
</file>

<file path=customXml/itemProps126.xml><?xml version="1.0" encoding="utf-8"?>
<ds:datastoreItem xmlns:ds="http://schemas.openxmlformats.org/officeDocument/2006/customXml" ds:itemID="{6296B22E-AC4D-425A-AE01-B5FC00A307D2}">
  <ds:schemaRefs>
    <ds:schemaRef ds:uri="ESRI.ArcGIS.Mapping.OfficeIntegration.PowerPointInfo"/>
  </ds:schemaRefs>
</ds:datastoreItem>
</file>

<file path=customXml/itemProps127.xml><?xml version="1.0" encoding="utf-8"?>
<ds:datastoreItem xmlns:ds="http://schemas.openxmlformats.org/officeDocument/2006/customXml" ds:itemID="{667183CD-5AF8-4215-9DE2-56563270D041}">
  <ds:schemaRefs>
    <ds:schemaRef ds:uri="ESRI.ArcGIS.Mapping.OfficeIntegration.PowerPointInfo"/>
  </ds:schemaRefs>
</ds:datastoreItem>
</file>

<file path=customXml/itemProps128.xml><?xml version="1.0" encoding="utf-8"?>
<ds:datastoreItem xmlns:ds="http://schemas.openxmlformats.org/officeDocument/2006/customXml" ds:itemID="{B287B14A-FC6F-483C-AC66-A674DF751C9F}">
  <ds:schemaRefs>
    <ds:schemaRef ds:uri="ESRI.ArcGIS.Mapping.OfficeIntegration.PowerPointInfo"/>
  </ds:schemaRefs>
</ds:datastoreItem>
</file>

<file path=customXml/itemProps129.xml><?xml version="1.0" encoding="utf-8"?>
<ds:datastoreItem xmlns:ds="http://schemas.openxmlformats.org/officeDocument/2006/customXml" ds:itemID="{DAF0A3E3-D3E9-4D7F-9A6F-C4A3A9CD2D82}">
  <ds:schemaRefs>
    <ds:schemaRef ds:uri="ESRI.ArcGIS.Mapping.OfficeIntegration.PowerPointInfo"/>
  </ds:schemaRefs>
</ds:datastoreItem>
</file>

<file path=customXml/itemProps13.xml><?xml version="1.0" encoding="utf-8"?>
<ds:datastoreItem xmlns:ds="http://schemas.openxmlformats.org/officeDocument/2006/customXml" ds:itemID="{F7EB5960-9B9C-4303-B132-5B3C5CC5D83D}">
  <ds:schemaRefs>
    <ds:schemaRef ds:uri="ESRI.ArcGIS.Mapping.OfficeIntegration.PowerPointInfo"/>
  </ds:schemaRefs>
</ds:datastoreItem>
</file>

<file path=customXml/itemProps130.xml><?xml version="1.0" encoding="utf-8"?>
<ds:datastoreItem xmlns:ds="http://schemas.openxmlformats.org/officeDocument/2006/customXml" ds:itemID="{6B168FAE-E4C7-442F-B0A4-39F77E3AA0A8}">
  <ds:schemaRefs>
    <ds:schemaRef ds:uri="ESRI.ArcGIS.Mapping.OfficeIntegration.PowerPointInfo"/>
  </ds:schemaRefs>
</ds:datastoreItem>
</file>

<file path=customXml/itemProps131.xml><?xml version="1.0" encoding="utf-8"?>
<ds:datastoreItem xmlns:ds="http://schemas.openxmlformats.org/officeDocument/2006/customXml" ds:itemID="{1162231C-7022-4A73-B89A-D818EBE57F2C}">
  <ds:schemaRefs>
    <ds:schemaRef ds:uri="ESRI.ArcGIS.Mapping.OfficeIntegration.PowerPointInfo"/>
  </ds:schemaRefs>
</ds:datastoreItem>
</file>

<file path=customXml/itemProps132.xml><?xml version="1.0" encoding="utf-8"?>
<ds:datastoreItem xmlns:ds="http://schemas.openxmlformats.org/officeDocument/2006/customXml" ds:itemID="{E19375DF-2B1A-45AC-A2D7-4AB0F3579A94}">
  <ds:schemaRefs>
    <ds:schemaRef ds:uri="ESRI.ArcGIS.Mapping.OfficeIntegration.PowerPointInfo"/>
  </ds:schemaRefs>
</ds:datastoreItem>
</file>

<file path=customXml/itemProps133.xml><?xml version="1.0" encoding="utf-8"?>
<ds:datastoreItem xmlns:ds="http://schemas.openxmlformats.org/officeDocument/2006/customXml" ds:itemID="{AA016569-90D8-40B5-A346-D9005E6BD940}">
  <ds:schemaRefs>
    <ds:schemaRef ds:uri="ESRI.ArcGIS.Mapping.OfficeIntegration.PowerPointInfo"/>
  </ds:schemaRefs>
</ds:datastoreItem>
</file>

<file path=customXml/itemProps134.xml><?xml version="1.0" encoding="utf-8"?>
<ds:datastoreItem xmlns:ds="http://schemas.openxmlformats.org/officeDocument/2006/customXml" ds:itemID="{95BC8B85-E0B7-4814-991B-C49F762B7E04}">
  <ds:schemaRefs>
    <ds:schemaRef ds:uri="ESRI.ArcGIS.Mapping.OfficeIntegration.PowerPointInfo"/>
  </ds:schemaRefs>
</ds:datastoreItem>
</file>

<file path=customXml/itemProps135.xml><?xml version="1.0" encoding="utf-8"?>
<ds:datastoreItem xmlns:ds="http://schemas.openxmlformats.org/officeDocument/2006/customXml" ds:itemID="{79195061-5DF1-41C6-8706-B57827D09CC3}">
  <ds:schemaRefs>
    <ds:schemaRef ds:uri="ESRI.ArcGIS.Mapping.OfficeIntegration.PowerPointInfo"/>
  </ds:schemaRefs>
</ds:datastoreItem>
</file>

<file path=customXml/itemProps136.xml><?xml version="1.0" encoding="utf-8"?>
<ds:datastoreItem xmlns:ds="http://schemas.openxmlformats.org/officeDocument/2006/customXml" ds:itemID="{6692DB87-4132-42A6-9498-B20328BC9D1B}">
  <ds:schemaRefs>
    <ds:schemaRef ds:uri="ESRI.ArcGIS.Mapping.OfficeIntegration.PowerPointInfo"/>
  </ds:schemaRefs>
</ds:datastoreItem>
</file>

<file path=customXml/itemProps137.xml><?xml version="1.0" encoding="utf-8"?>
<ds:datastoreItem xmlns:ds="http://schemas.openxmlformats.org/officeDocument/2006/customXml" ds:itemID="{7FBA7ED9-387D-4930-95FC-B401DBAE1B59}">
  <ds:schemaRefs>
    <ds:schemaRef ds:uri="ESRI.ArcGIS.Mapping.OfficeIntegration.PowerPointInfo"/>
  </ds:schemaRefs>
</ds:datastoreItem>
</file>

<file path=customXml/itemProps138.xml><?xml version="1.0" encoding="utf-8"?>
<ds:datastoreItem xmlns:ds="http://schemas.openxmlformats.org/officeDocument/2006/customXml" ds:itemID="{C120E8A6-3682-4569-8925-FCBC51D590C1}">
  <ds:schemaRefs>
    <ds:schemaRef ds:uri="ESRI.ArcGIS.Mapping.OfficeIntegration.PowerPointInfo"/>
  </ds:schemaRefs>
</ds:datastoreItem>
</file>

<file path=customXml/itemProps139.xml><?xml version="1.0" encoding="utf-8"?>
<ds:datastoreItem xmlns:ds="http://schemas.openxmlformats.org/officeDocument/2006/customXml" ds:itemID="{44A9D80D-F257-4C31-BE88-F755C2EA208D}">
  <ds:schemaRefs>
    <ds:schemaRef ds:uri="ESRI.ArcGIS.Mapping.OfficeIntegration.PowerPointInfo"/>
  </ds:schemaRefs>
</ds:datastoreItem>
</file>

<file path=customXml/itemProps14.xml><?xml version="1.0" encoding="utf-8"?>
<ds:datastoreItem xmlns:ds="http://schemas.openxmlformats.org/officeDocument/2006/customXml" ds:itemID="{F7659807-87C4-4B53-A9B2-60CDFC2E0505}">
  <ds:schemaRefs>
    <ds:schemaRef ds:uri="ESRI.ArcGIS.Mapping.OfficeIntegration.PowerPointInfo"/>
  </ds:schemaRefs>
</ds:datastoreItem>
</file>

<file path=customXml/itemProps140.xml><?xml version="1.0" encoding="utf-8"?>
<ds:datastoreItem xmlns:ds="http://schemas.openxmlformats.org/officeDocument/2006/customXml" ds:itemID="{7B3A403B-FE1A-4DE2-B7FD-831C67E83D50}">
  <ds:schemaRefs>
    <ds:schemaRef ds:uri="ESRI.ArcGIS.Mapping.OfficeIntegration.PowerPointInfo"/>
  </ds:schemaRefs>
</ds:datastoreItem>
</file>

<file path=customXml/itemProps141.xml><?xml version="1.0" encoding="utf-8"?>
<ds:datastoreItem xmlns:ds="http://schemas.openxmlformats.org/officeDocument/2006/customXml" ds:itemID="{584F9969-6788-44E6-B5C2-E49443F9F80E}">
  <ds:schemaRefs>
    <ds:schemaRef ds:uri="ESRI.ArcGIS.Mapping.OfficeIntegration.PowerPointInfo"/>
  </ds:schemaRefs>
</ds:datastoreItem>
</file>

<file path=customXml/itemProps142.xml><?xml version="1.0" encoding="utf-8"?>
<ds:datastoreItem xmlns:ds="http://schemas.openxmlformats.org/officeDocument/2006/customXml" ds:itemID="{02E59E78-5B76-41CF-AE94-88A6EEE7667A}">
  <ds:schemaRefs>
    <ds:schemaRef ds:uri="ESRI.ArcGIS.Mapping.OfficeIntegration.PowerPointInfo"/>
  </ds:schemaRefs>
</ds:datastoreItem>
</file>

<file path=customXml/itemProps143.xml><?xml version="1.0" encoding="utf-8"?>
<ds:datastoreItem xmlns:ds="http://schemas.openxmlformats.org/officeDocument/2006/customXml" ds:itemID="{3BA3A6B7-848C-4B2D-B598-4F43E39CB2DE}">
  <ds:schemaRefs>
    <ds:schemaRef ds:uri="ESRI.ArcGIS.Mapping.OfficeIntegration.PowerPointInfo"/>
  </ds:schemaRefs>
</ds:datastoreItem>
</file>

<file path=customXml/itemProps144.xml><?xml version="1.0" encoding="utf-8"?>
<ds:datastoreItem xmlns:ds="http://schemas.openxmlformats.org/officeDocument/2006/customXml" ds:itemID="{A660C221-5376-4808-9552-CFEECC4C1F6B}">
  <ds:schemaRefs>
    <ds:schemaRef ds:uri="ESRI.ArcGIS.Mapping.OfficeIntegration.PowerPointInfo"/>
  </ds:schemaRefs>
</ds:datastoreItem>
</file>

<file path=customXml/itemProps145.xml><?xml version="1.0" encoding="utf-8"?>
<ds:datastoreItem xmlns:ds="http://schemas.openxmlformats.org/officeDocument/2006/customXml" ds:itemID="{FCBA804E-82DD-4105-8D05-91D5600E96D3}">
  <ds:schemaRefs>
    <ds:schemaRef ds:uri="ESRI.ArcGIS.Mapping.OfficeIntegration.PowerPointInfo"/>
  </ds:schemaRefs>
</ds:datastoreItem>
</file>

<file path=customXml/itemProps146.xml><?xml version="1.0" encoding="utf-8"?>
<ds:datastoreItem xmlns:ds="http://schemas.openxmlformats.org/officeDocument/2006/customXml" ds:itemID="{9F018415-23F8-426C-BB5C-C37647C24D9F}">
  <ds:schemaRefs>
    <ds:schemaRef ds:uri="ESRI.ArcGIS.Mapping.OfficeIntegration.PowerPointInfo"/>
  </ds:schemaRefs>
</ds:datastoreItem>
</file>

<file path=customXml/itemProps147.xml><?xml version="1.0" encoding="utf-8"?>
<ds:datastoreItem xmlns:ds="http://schemas.openxmlformats.org/officeDocument/2006/customXml" ds:itemID="{05B0B81E-6C3C-4226-94E9-F9AC8A80686C}">
  <ds:schemaRefs>
    <ds:schemaRef ds:uri="ESRI.ArcGIS.Mapping.OfficeIntegration.PowerPointInfo"/>
  </ds:schemaRefs>
</ds:datastoreItem>
</file>

<file path=customXml/itemProps148.xml><?xml version="1.0" encoding="utf-8"?>
<ds:datastoreItem xmlns:ds="http://schemas.openxmlformats.org/officeDocument/2006/customXml" ds:itemID="{E4388CBA-F078-4A90-A701-C14C124A47A6}">
  <ds:schemaRefs>
    <ds:schemaRef ds:uri="ESRI.ArcGIS.Mapping.OfficeIntegration.PowerPointInfo"/>
  </ds:schemaRefs>
</ds:datastoreItem>
</file>

<file path=customXml/itemProps149.xml><?xml version="1.0" encoding="utf-8"?>
<ds:datastoreItem xmlns:ds="http://schemas.openxmlformats.org/officeDocument/2006/customXml" ds:itemID="{2C44D054-4076-4D77-8EBD-43E097D27354}">
  <ds:schemaRefs>
    <ds:schemaRef ds:uri="ESRI.ArcGIS.Mapping.OfficeIntegration.PowerPointInfo"/>
  </ds:schemaRefs>
</ds:datastoreItem>
</file>

<file path=customXml/itemProps15.xml><?xml version="1.0" encoding="utf-8"?>
<ds:datastoreItem xmlns:ds="http://schemas.openxmlformats.org/officeDocument/2006/customXml" ds:itemID="{FB5340EF-FFB5-49A9-A3D9-814BA8E62905}">
  <ds:schemaRefs>
    <ds:schemaRef ds:uri="ESRI.ArcGIS.Mapping.OfficeIntegration.PowerPointInfo"/>
  </ds:schemaRefs>
</ds:datastoreItem>
</file>

<file path=customXml/itemProps150.xml><?xml version="1.0" encoding="utf-8"?>
<ds:datastoreItem xmlns:ds="http://schemas.openxmlformats.org/officeDocument/2006/customXml" ds:itemID="{AD0DBDAE-05BF-460F-A88C-E4239D9EA8CD}">
  <ds:schemaRefs>
    <ds:schemaRef ds:uri="ESRI.ArcGIS.Mapping.OfficeIntegration.PowerPointInfo"/>
  </ds:schemaRefs>
</ds:datastoreItem>
</file>

<file path=customXml/itemProps151.xml><?xml version="1.0" encoding="utf-8"?>
<ds:datastoreItem xmlns:ds="http://schemas.openxmlformats.org/officeDocument/2006/customXml" ds:itemID="{C672BB4C-D91D-435D-9108-A5215A0D8BB2}">
  <ds:schemaRefs>
    <ds:schemaRef ds:uri="ESRI.ArcGIS.Mapping.OfficeIntegration.PowerPointInfo"/>
  </ds:schemaRefs>
</ds:datastoreItem>
</file>

<file path=customXml/itemProps152.xml><?xml version="1.0" encoding="utf-8"?>
<ds:datastoreItem xmlns:ds="http://schemas.openxmlformats.org/officeDocument/2006/customXml" ds:itemID="{35553697-4174-4865-A2F5-E3FB7C6A0510}">
  <ds:schemaRefs>
    <ds:schemaRef ds:uri="ESRI.ArcGIS.Mapping.OfficeIntegration.PowerPointInfo"/>
  </ds:schemaRefs>
</ds:datastoreItem>
</file>

<file path=customXml/itemProps153.xml><?xml version="1.0" encoding="utf-8"?>
<ds:datastoreItem xmlns:ds="http://schemas.openxmlformats.org/officeDocument/2006/customXml" ds:itemID="{8A4D9CD3-9800-4EEB-9672-E6B026ABA363}">
  <ds:schemaRefs>
    <ds:schemaRef ds:uri="ESRI.ArcGIS.Mapping.OfficeIntegration.PowerPointInfo"/>
  </ds:schemaRefs>
</ds:datastoreItem>
</file>

<file path=customXml/itemProps154.xml><?xml version="1.0" encoding="utf-8"?>
<ds:datastoreItem xmlns:ds="http://schemas.openxmlformats.org/officeDocument/2006/customXml" ds:itemID="{2CC62543-9CA9-4946-AF80-4950554D97BF}">
  <ds:schemaRefs>
    <ds:schemaRef ds:uri="ESRI.ArcGIS.Mapping.OfficeIntegration.PowerPointInfo"/>
  </ds:schemaRefs>
</ds:datastoreItem>
</file>

<file path=customXml/itemProps155.xml><?xml version="1.0" encoding="utf-8"?>
<ds:datastoreItem xmlns:ds="http://schemas.openxmlformats.org/officeDocument/2006/customXml" ds:itemID="{D7E1E739-B825-45EE-9219-71243A3B31EB}">
  <ds:schemaRefs>
    <ds:schemaRef ds:uri="ESRI.ArcGIS.Mapping.OfficeIntegration.PowerPointInfo"/>
  </ds:schemaRefs>
</ds:datastoreItem>
</file>

<file path=customXml/itemProps156.xml><?xml version="1.0" encoding="utf-8"?>
<ds:datastoreItem xmlns:ds="http://schemas.openxmlformats.org/officeDocument/2006/customXml" ds:itemID="{644C6E54-BA00-4D5D-8EA3-6D7651D868F8}">
  <ds:schemaRefs>
    <ds:schemaRef ds:uri="ESRI.ArcGIS.Mapping.OfficeIntegration.PowerPointInfo"/>
  </ds:schemaRefs>
</ds:datastoreItem>
</file>

<file path=customXml/itemProps157.xml><?xml version="1.0" encoding="utf-8"?>
<ds:datastoreItem xmlns:ds="http://schemas.openxmlformats.org/officeDocument/2006/customXml" ds:itemID="{62618683-7E7D-439C-B580-74E3BC3C7611}">
  <ds:schemaRefs>
    <ds:schemaRef ds:uri="ESRI.ArcGIS.Mapping.OfficeIntegration.PowerPointInfo"/>
  </ds:schemaRefs>
</ds:datastoreItem>
</file>

<file path=customXml/itemProps158.xml><?xml version="1.0" encoding="utf-8"?>
<ds:datastoreItem xmlns:ds="http://schemas.openxmlformats.org/officeDocument/2006/customXml" ds:itemID="{083ED6B7-6113-4E55-ACF5-628D9BAF5EEB}">
  <ds:schemaRefs>
    <ds:schemaRef ds:uri="ESRI.ArcGIS.Mapping.OfficeIntegration.PowerPointInfo"/>
  </ds:schemaRefs>
</ds:datastoreItem>
</file>

<file path=customXml/itemProps159.xml><?xml version="1.0" encoding="utf-8"?>
<ds:datastoreItem xmlns:ds="http://schemas.openxmlformats.org/officeDocument/2006/customXml" ds:itemID="{4ABB7525-6BCA-4F7D-BA60-5C949EFE0341}">
  <ds:schemaRefs>
    <ds:schemaRef ds:uri="ESRI.ArcGIS.Mapping.OfficeIntegration.PowerPointInfo"/>
  </ds:schemaRefs>
</ds:datastoreItem>
</file>

<file path=customXml/itemProps16.xml><?xml version="1.0" encoding="utf-8"?>
<ds:datastoreItem xmlns:ds="http://schemas.openxmlformats.org/officeDocument/2006/customXml" ds:itemID="{2E7646D0-343D-4C0E-9AAA-2EA826CE9704}">
  <ds:schemaRefs>
    <ds:schemaRef ds:uri="ESRI.ArcGIS.Mapping.OfficeIntegration.PowerPointInfo"/>
  </ds:schemaRefs>
</ds:datastoreItem>
</file>

<file path=customXml/itemProps160.xml><?xml version="1.0" encoding="utf-8"?>
<ds:datastoreItem xmlns:ds="http://schemas.openxmlformats.org/officeDocument/2006/customXml" ds:itemID="{52A2802B-20F9-4706-B12C-3064BEDD3153}">
  <ds:schemaRefs>
    <ds:schemaRef ds:uri="ESRI.ArcGIS.Mapping.OfficeIntegration.PowerPointInfo"/>
  </ds:schemaRefs>
</ds:datastoreItem>
</file>

<file path=customXml/itemProps161.xml><?xml version="1.0" encoding="utf-8"?>
<ds:datastoreItem xmlns:ds="http://schemas.openxmlformats.org/officeDocument/2006/customXml" ds:itemID="{51D98729-FA52-49DB-AECC-9861B2A1DCA7}">
  <ds:schemaRefs>
    <ds:schemaRef ds:uri="ESRI.ArcGIS.Mapping.OfficeIntegration.PowerPointInfo"/>
  </ds:schemaRefs>
</ds:datastoreItem>
</file>

<file path=customXml/itemProps162.xml><?xml version="1.0" encoding="utf-8"?>
<ds:datastoreItem xmlns:ds="http://schemas.openxmlformats.org/officeDocument/2006/customXml" ds:itemID="{343A91AF-4C5C-46A8-AC5B-D8D71D715FF5}">
  <ds:schemaRefs>
    <ds:schemaRef ds:uri="ESRI.ArcGIS.Mapping.OfficeIntegration.PowerPointInfo"/>
  </ds:schemaRefs>
</ds:datastoreItem>
</file>

<file path=customXml/itemProps163.xml><?xml version="1.0" encoding="utf-8"?>
<ds:datastoreItem xmlns:ds="http://schemas.openxmlformats.org/officeDocument/2006/customXml" ds:itemID="{DBD75BD8-A248-47A6-94FA-F750239C06FD}">
  <ds:schemaRefs>
    <ds:schemaRef ds:uri="ESRI.ArcGIS.Mapping.OfficeIntegration.PowerPointInfo"/>
  </ds:schemaRefs>
</ds:datastoreItem>
</file>

<file path=customXml/itemProps164.xml><?xml version="1.0" encoding="utf-8"?>
<ds:datastoreItem xmlns:ds="http://schemas.openxmlformats.org/officeDocument/2006/customXml" ds:itemID="{CE32459B-DE06-4223-9CAA-B1221247DB7A}">
  <ds:schemaRefs>
    <ds:schemaRef ds:uri="ESRI.ArcGIS.Mapping.OfficeIntegration.PowerPointInfo"/>
  </ds:schemaRefs>
</ds:datastoreItem>
</file>

<file path=customXml/itemProps165.xml><?xml version="1.0" encoding="utf-8"?>
<ds:datastoreItem xmlns:ds="http://schemas.openxmlformats.org/officeDocument/2006/customXml" ds:itemID="{B44F7838-1ED2-4A9F-8EA8-AF3074545896}">
  <ds:schemaRefs>
    <ds:schemaRef ds:uri="ESRI.ArcGIS.Mapping.OfficeIntegration.PowerPointInfo"/>
  </ds:schemaRefs>
</ds:datastoreItem>
</file>

<file path=customXml/itemProps166.xml><?xml version="1.0" encoding="utf-8"?>
<ds:datastoreItem xmlns:ds="http://schemas.openxmlformats.org/officeDocument/2006/customXml" ds:itemID="{732D9187-7D97-4FD7-9BD5-F7EB036D0CAE}">
  <ds:schemaRefs>
    <ds:schemaRef ds:uri="ESRI.ArcGIS.Mapping.OfficeIntegration.PowerPointInfo"/>
  </ds:schemaRefs>
</ds:datastoreItem>
</file>

<file path=customXml/itemProps167.xml><?xml version="1.0" encoding="utf-8"?>
<ds:datastoreItem xmlns:ds="http://schemas.openxmlformats.org/officeDocument/2006/customXml" ds:itemID="{1297A1FB-3416-4299-B5A0-39660E1EB7A7}">
  <ds:schemaRefs>
    <ds:schemaRef ds:uri="ESRI.ArcGIS.Mapping.OfficeIntegration.PowerPointInfo"/>
  </ds:schemaRefs>
</ds:datastoreItem>
</file>

<file path=customXml/itemProps168.xml><?xml version="1.0" encoding="utf-8"?>
<ds:datastoreItem xmlns:ds="http://schemas.openxmlformats.org/officeDocument/2006/customXml" ds:itemID="{6DF39C0F-4409-48CE-940E-1A3D91EB3546}">
  <ds:schemaRefs>
    <ds:schemaRef ds:uri="ESRI.ArcGIS.Mapping.OfficeIntegration.PowerPointInfo"/>
  </ds:schemaRefs>
</ds:datastoreItem>
</file>

<file path=customXml/itemProps169.xml><?xml version="1.0" encoding="utf-8"?>
<ds:datastoreItem xmlns:ds="http://schemas.openxmlformats.org/officeDocument/2006/customXml" ds:itemID="{5597CAF5-239E-4BF5-AD5B-D37A01F84A6F}">
  <ds:schemaRefs>
    <ds:schemaRef ds:uri="ESRI.ArcGIS.Mapping.OfficeIntegration.PowerPointInfo"/>
  </ds:schemaRefs>
</ds:datastoreItem>
</file>

<file path=customXml/itemProps17.xml><?xml version="1.0" encoding="utf-8"?>
<ds:datastoreItem xmlns:ds="http://schemas.openxmlformats.org/officeDocument/2006/customXml" ds:itemID="{58B34728-1EFB-46F4-A268-8A59ABD0FCC5}">
  <ds:schemaRefs>
    <ds:schemaRef ds:uri="ESRI.ArcGIS.Mapping.OfficeIntegration.PowerPointInfo"/>
  </ds:schemaRefs>
</ds:datastoreItem>
</file>

<file path=customXml/itemProps170.xml><?xml version="1.0" encoding="utf-8"?>
<ds:datastoreItem xmlns:ds="http://schemas.openxmlformats.org/officeDocument/2006/customXml" ds:itemID="{A310F9FD-B4F7-4B13-9E62-4D52DC0F35FB}">
  <ds:schemaRefs>
    <ds:schemaRef ds:uri="ESRI.ArcGIS.Mapping.OfficeIntegration.PowerPointInfo"/>
  </ds:schemaRefs>
</ds:datastoreItem>
</file>

<file path=customXml/itemProps171.xml><?xml version="1.0" encoding="utf-8"?>
<ds:datastoreItem xmlns:ds="http://schemas.openxmlformats.org/officeDocument/2006/customXml" ds:itemID="{FB8712D2-6ED8-4471-9DCF-D2C5075D9124}">
  <ds:schemaRefs>
    <ds:schemaRef ds:uri="ESRI.ArcGIS.Mapping.OfficeIntegration.PowerPointInfo"/>
  </ds:schemaRefs>
</ds:datastoreItem>
</file>

<file path=customXml/itemProps172.xml><?xml version="1.0" encoding="utf-8"?>
<ds:datastoreItem xmlns:ds="http://schemas.openxmlformats.org/officeDocument/2006/customXml" ds:itemID="{1A76AF51-AD76-4D41-A876-AA8B8253D944}">
  <ds:schemaRefs>
    <ds:schemaRef ds:uri="ESRI.ArcGIS.Mapping.OfficeIntegration.PowerPointInfo"/>
  </ds:schemaRefs>
</ds:datastoreItem>
</file>

<file path=customXml/itemProps173.xml><?xml version="1.0" encoding="utf-8"?>
<ds:datastoreItem xmlns:ds="http://schemas.openxmlformats.org/officeDocument/2006/customXml" ds:itemID="{C44AF1C9-3868-42FE-96E2-5E61350CE436}">
  <ds:schemaRefs>
    <ds:schemaRef ds:uri="ESRI.ArcGIS.Mapping.OfficeIntegration.PowerPointInfo"/>
  </ds:schemaRefs>
</ds:datastoreItem>
</file>

<file path=customXml/itemProps174.xml><?xml version="1.0" encoding="utf-8"?>
<ds:datastoreItem xmlns:ds="http://schemas.openxmlformats.org/officeDocument/2006/customXml" ds:itemID="{E3E607CC-4FA0-40AC-904C-FF6766E64ED5}">
  <ds:schemaRefs>
    <ds:schemaRef ds:uri="ESRI.ArcGIS.Mapping.OfficeIntegration.PowerPointInfo"/>
  </ds:schemaRefs>
</ds:datastoreItem>
</file>

<file path=customXml/itemProps175.xml><?xml version="1.0" encoding="utf-8"?>
<ds:datastoreItem xmlns:ds="http://schemas.openxmlformats.org/officeDocument/2006/customXml" ds:itemID="{591B8244-4E87-406E-A991-9B57AF2D1E01}">
  <ds:schemaRefs>
    <ds:schemaRef ds:uri="ESRI.ArcGIS.Mapping.OfficeIntegration.PowerPointInfo"/>
  </ds:schemaRefs>
</ds:datastoreItem>
</file>

<file path=customXml/itemProps176.xml><?xml version="1.0" encoding="utf-8"?>
<ds:datastoreItem xmlns:ds="http://schemas.openxmlformats.org/officeDocument/2006/customXml" ds:itemID="{ED4A2975-ED33-4572-8314-9C6FC8020599}">
  <ds:schemaRefs>
    <ds:schemaRef ds:uri="ESRI.ArcGIS.Mapping.OfficeIntegration.PowerPointInfo"/>
  </ds:schemaRefs>
</ds:datastoreItem>
</file>

<file path=customXml/itemProps177.xml><?xml version="1.0" encoding="utf-8"?>
<ds:datastoreItem xmlns:ds="http://schemas.openxmlformats.org/officeDocument/2006/customXml" ds:itemID="{60FD8D96-D8FD-49F4-ABB1-9490958A639A}">
  <ds:schemaRefs>
    <ds:schemaRef ds:uri="ESRI.ArcGIS.Mapping.OfficeIntegration.PowerPointInfo"/>
  </ds:schemaRefs>
</ds:datastoreItem>
</file>

<file path=customXml/itemProps178.xml><?xml version="1.0" encoding="utf-8"?>
<ds:datastoreItem xmlns:ds="http://schemas.openxmlformats.org/officeDocument/2006/customXml" ds:itemID="{F2D35AE9-DBF5-4011-A938-FDB8A9CC9547}">
  <ds:schemaRefs>
    <ds:schemaRef ds:uri="ESRI.ArcGIS.Mapping.OfficeIntegration.PowerPointInfo"/>
  </ds:schemaRefs>
</ds:datastoreItem>
</file>

<file path=customXml/itemProps179.xml><?xml version="1.0" encoding="utf-8"?>
<ds:datastoreItem xmlns:ds="http://schemas.openxmlformats.org/officeDocument/2006/customXml" ds:itemID="{422E3A4A-2E15-4310-80AF-DE15E43FAB0C}">
  <ds:schemaRefs>
    <ds:schemaRef ds:uri="ESRI.ArcGIS.Mapping.OfficeIntegration.PowerPointInfo"/>
  </ds:schemaRefs>
</ds:datastoreItem>
</file>

<file path=customXml/itemProps18.xml><?xml version="1.0" encoding="utf-8"?>
<ds:datastoreItem xmlns:ds="http://schemas.openxmlformats.org/officeDocument/2006/customXml" ds:itemID="{3561B3D5-A8D3-449F-B065-20190322D247}">
  <ds:schemaRefs>
    <ds:schemaRef ds:uri="ESRI.ArcGIS.Mapping.OfficeIntegration.PowerPointInfo"/>
  </ds:schemaRefs>
</ds:datastoreItem>
</file>

<file path=customXml/itemProps180.xml><?xml version="1.0" encoding="utf-8"?>
<ds:datastoreItem xmlns:ds="http://schemas.openxmlformats.org/officeDocument/2006/customXml" ds:itemID="{6790B479-D149-45EF-AB52-81D5749F386B}">
  <ds:schemaRefs>
    <ds:schemaRef ds:uri="ESRI.ArcGIS.Mapping.OfficeIntegration.PowerPointInfo"/>
  </ds:schemaRefs>
</ds:datastoreItem>
</file>

<file path=customXml/itemProps181.xml><?xml version="1.0" encoding="utf-8"?>
<ds:datastoreItem xmlns:ds="http://schemas.openxmlformats.org/officeDocument/2006/customXml" ds:itemID="{DC8D743A-0FFA-4CF4-84BF-B8E10F6D6E5E}">
  <ds:schemaRefs>
    <ds:schemaRef ds:uri="ESRI.ArcGIS.Mapping.OfficeIntegration.PowerPointInfo"/>
  </ds:schemaRefs>
</ds:datastoreItem>
</file>

<file path=customXml/itemProps182.xml><?xml version="1.0" encoding="utf-8"?>
<ds:datastoreItem xmlns:ds="http://schemas.openxmlformats.org/officeDocument/2006/customXml" ds:itemID="{CAF3AE61-712E-4F23-A942-D217CCB7A2FC}">
  <ds:schemaRefs>
    <ds:schemaRef ds:uri="ESRI.ArcGIS.Mapping.OfficeIntegration.PowerPointInfo"/>
  </ds:schemaRefs>
</ds:datastoreItem>
</file>

<file path=customXml/itemProps183.xml><?xml version="1.0" encoding="utf-8"?>
<ds:datastoreItem xmlns:ds="http://schemas.openxmlformats.org/officeDocument/2006/customXml" ds:itemID="{9C592E08-6801-4E58-B4AC-5AE98EF3412A}">
  <ds:schemaRefs>
    <ds:schemaRef ds:uri="ESRI.ArcGIS.Mapping.OfficeIntegration.PowerPointInfo"/>
  </ds:schemaRefs>
</ds:datastoreItem>
</file>

<file path=customXml/itemProps184.xml><?xml version="1.0" encoding="utf-8"?>
<ds:datastoreItem xmlns:ds="http://schemas.openxmlformats.org/officeDocument/2006/customXml" ds:itemID="{CE8104CA-3541-4903-B8D4-902618B598AE}">
  <ds:schemaRefs>
    <ds:schemaRef ds:uri="ESRI.ArcGIS.Mapping.OfficeIntegration.PowerPointInfo"/>
  </ds:schemaRefs>
</ds:datastoreItem>
</file>

<file path=customXml/itemProps185.xml><?xml version="1.0" encoding="utf-8"?>
<ds:datastoreItem xmlns:ds="http://schemas.openxmlformats.org/officeDocument/2006/customXml" ds:itemID="{90DA14AB-D7BD-490C-9CCB-F2C515B8D93C}">
  <ds:schemaRefs>
    <ds:schemaRef ds:uri="ESRI.ArcGIS.Mapping.OfficeIntegration.PowerPointInfo"/>
  </ds:schemaRefs>
</ds:datastoreItem>
</file>

<file path=customXml/itemProps186.xml><?xml version="1.0" encoding="utf-8"?>
<ds:datastoreItem xmlns:ds="http://schemas.openxmlformats.org/officeDocument/2006/customXml" ds:itemID="{1BB142DC-7901-45ED-816A-AD902423111C}">
  <ds:schemaRefs>
    <ds:schemaRef ds:uri="ESRI.ArcGIS.Mapping.OfficeIntegration.PowerPointInfo"/>
  </ds:schemaRefs>
</ds:datastoreItem>
</file>

<file path=customXml/itemProps187.xml><?xml version="1.0" encoding="utf-8"?>
<ds:datastoreItem xmlns:ds="http://schemas.openxmlformats.org/officeDocument/2006/customXml" ds:itemID="{D8691D8C-4AE9-481C-A1ED-B621DB4E9800}">
  <ds:schemaRefs>
    <ds:schemaRef ds:uri="ESRI.ArcGIS.Mapping.OfficeIntegration.PowerPointInfo"/>
  </ds:schemaRefs>
</ds:datastoreItem>
</file>

<file path=customXml/itemProps188.xml><?xml version="1.0" encoding="utf-8"?>
<ds:datastoreItem xmlns:ds="http://schemas.openxmlformats.org/officeDocument/2006/customXml" ds:itemID="{E314EE36-E4BB-4A9D-A4B4-746CD3F4AB39}">
  <ds:schemaRefs>
    <ds:schemaRef ds:uri="ESRI.ArcGIS.Mapping.OfficeIntegration.PowerPointInfo"/>
  </ds:schemaRefs>
</ds:datastoreItem>
</file>

<file path=customXml/itemProps189.xml><?xml version="1.0" encoding="utf-8"?>
<ds:datastoreItem xmlns:ds="http://schemas.openxmlformats.org/officeDocument/2006/customXml" ds:itemID="{087EDF8D-7AA6-49AF-AAAE-2508A826E39C}">
  <ds:schemaRefs>
    <ds:schemaRef ds:uri="ESRI.ArcGIS.Mapping.OfficeIntegration.PowerPointInfo"/>
  </ds:schemaRefs>
</ds:datastoreItem>
</file>

<file path=customXml/itemProps19.xml><?xml version="1.0" encoding="utf-8"?>
<ds:datastoreItem xmlns:ds="http://schemas.openxmlformats.org/officeDocument/2006/customXml" ds:itemID="{BA501874-1E10-4957-8495-8DE76CD3C4B4}">
  <ds:schemaRefs>
    <ds:schemaRef ds:uri="ESRI.ArcGIS.Mapping.OfficeIntegration.PowerPointInfo"/>
  </ds:schemaRefs>
</ds:datastoreItem>
</file>

<file path=customXml/itemProps190.xml><?xml version="1.0" encoding="utf-8"?>
<ds:datastoreItem xmlns:ds="http://schemas.openxmlformats.org/officeDocument/2006/customXml" ds:itemID="{0475FFBB-4A4E-49A2-83CE-2EBCB01E132A}">
  <ds:schemaRefs>
    <ds:schemaRef ds:uri="ESRI.ArcGIS.Mapping.OfficeIntegration.PowerPointInfo"/>
  </ds:schemaRefs>
</ds:datastoreItem>
</file>

<file path=customXml/itemProps191.xml><?xml version="1.0" encoding="utf-8"?>
<ds:datastoreItem xmlns:ds="http://schemas.openxmlformats.org/officeDocument/2006/customXml" ds:itemID="{7E1C15AB-0999-41CB-8513-2EA5E510E662}">
  <ds:schemaRefs>
    <ds:schemaRef ds:uri="ESRI.ArcGIS.Mapping.OfficeIntegration.PowerPointInfo"/>
  </ds:schemaRefs>
</ds:datastoreItem>
</file>

<file path=customXml/itemProps192.xml><?xml version="1.0" encoding="utf-8"?>
<ds:datastoreItem xmlns:ds="http://schemas.openxmlformats.org/officeDocument/2006/customXml" ds:itemID="{A50F0155-2C4E-4267-97D5-8AA5FCD9A1E1}">
  <ds:schemaRefs>
    <ds:schemaRef ds:uri="ESRI.ArcGIS.Mapping.OfficeIntegration.PowerPointInfo"/>
  </ds:schemaRefs>
</ds:datastoreItem>
</file>

<file path=customXml/itemProps193.xml><?xml version="1.0" encoding="utf-8"?>
<ds:datastoreItem xmlns:ds="http://schemas.openxmlformats.org/officeDocument/2006/customXml" ds:itemID="{1757DA1F-7A72-4CFB-A108-40FAB2DD3DC4}">
  <ds:schemaRefs>
    <ds:schemaRef ds:uri="ESRI.ArcGIS.Mapping.OfficeIntegration.PowerPointInfo"/>
  </ds:schemaRefs>
</ds:datastoreItem>
</file>

<file path=customXml/itemProps194.xml><?xml version="1.0" encoding="utf-8"?>
<ds:datastoreItem xmlns:ds="http://schemas.openxmlformats.org/officeDocument/2006/customXml" ds:itemID="{06877B22-A648-4895-947F-E5AABB1C81C2}">
  <ds:schemaRefs>
    <ds:schemaRef ds:uri="ESRI.ArcGIS.Mapping.OfficeIntegration.PowerPointInfo"/>
  </ds:schemaRefs>
</ds:datastoreItem>
</file>

<file path=customXml/itemProps195.xml><?xml version="1.0" encoding="utf-8"?>
<ds:datastoreItem xmlns:ds="http://schemas.openxmlformats.org/officeDocument/2006/customXml" ds:itemID="{8B75173B-1B56-4640-BEE4-0186382E03E3}">
  <ds:schemaRefs>
    <ds:schemaRef ds:uri="ESRI.ArcGIS.Mapping.OfficeIntegration.PowerPointInfo"/>
  </ds:schemaRefs>
</ds:datastoreItem>
</file>

<file path=customXml/itemProps196.xml><?xml version="1.0" encoding="utf-8"?>
<ds:datastoreItem xmlns:ds="http://schemas.openxmlformats.org/officeDocument/2006/customXml" ds:itemID="{8C83456E-2A1C-41F6-9947-C25D5720665D}">
  <ds:schemaRefs>
    <ds:schemaRef ds:uri="ESRI.ArcGIS.Mapping.OfficeIntegration.PowerPointInfo"/>
  </ds:schemaRefs>
</ds:datastoreItem>
</file>

<file path=customXml/itemProps197.xml><?xml version="1.0" encoding="utf-8"?>
<ds:datastoreItem xmlns:ds="http://schemas.openxmlformats.org/officeDocument/2006/customXml" ds:itemID="{8EF7B443-16D1-4B2B-A6D2-DBFB779230E5}">
  <ds:schemaRefs>
    <ds:schemaRef ds:uri="ESRI.ArcGIS.Mapping.OfficeIntegration.PowerPointInfo"/>
  </ds:schemaRefs>
</ds:datastoreItem>
</file>

<file path=customXml/itemProps198.xml><?xml version="1.0" encoding="utf-8"?>
<ds:datastoreItem xmlns:ds="http://schemas.openxmlformats.org/officeDocument/2006/customXml" ds:itemID="{94EEFAFC-8317-4026-9B9C-5B470297BAA2}">
  <ds:schemaRefs>
    <ds:schemaRef ds:uri="ESRI.ArcGIS.Mapping.OfficeIntegration.PowerPointInfo"/>
  </ds:schemaRefs>
</ds:datastoreItem>
</file>

<file path=customXml/itemProps199.xml><?xml version="1.0" encoding="utf-8"?>
<ds:datastoreItem xmlns:ds="http://schemas.openxmlformats.org/officeDocument/2006/customXml" ds:itemID="{D073CFCE-96AA-4856-8383-412EF17D9F88}">
  <ds:schemaRefs>
    <ds:schemaRef ds:uri="ESRI.ArcGIS.Mapping.OfficeIntegration.PowerPointInfo"/>
  </ds:schemaRefs>
</ds:datastoreItem>
</file>

<file path=customXml/itemProps2.xml><?xml version="1.0" encoding="utf-8"?>
<ds:datastoreItem xmlns:ds="http://schemas.openxmlformats.org/officeDocument/2006/customXml" ds:itemID="{F0407A20-A7FC-41FF-9EF8-355EB1E31722}">
  <ds:schemaRefs>
    <ds:schemaRef ds:uri="ESRI.ArcGIS.Mapping.OfficeIntegration.PowerPointInfo"/>
  </ds:schemaRefs>
</ds:datastoreItem>
</file>

<file path=customXml/itemProps20.xml><?xml version="1.0" encoding="utf-8"?>
<ds:datastoreItem xmlns:ds="http://schemas.openxmlformats.org/officeDocument/2006/customXml" ds:itemID="{ACD1B121-8C34-4D30-934F-2BB65812B627}">
  <ds:schemaRefs>
    <ds:schemaRef ds:uri="ESRI.ArcGIS.Mapping.OfficeIntegration.PowerPointInfo"/>
  </ds:schemaRefs>
</ds:datastoreItem>
</file>

<file path=customXml/itemProps200.xml><?xml version="1.0" encoding="utf-8"?>
<ds:datastoreItem xmlns:ds="http://schemas.openxmlformats.org/officeDocument/2006/customXml" ds:itemID="{ADB9906A-4F39-4A95-A345-2FA7F48E8913}">
  <ds:schemaRefs>
    <ds:schemaRef ds:uri="ESRI.ArcGIS.Mapping.OfficeIntegration.PowerPointInfo"/>
  </ds:schemaRefs>
</ds:datastoreItem>
</file>

<file path=customXml/itemProps201.xml><?xml version="1.0" encoding="utf-8"?>
<ds:datastoreItem xmlns:ds="http://schemas.openxmlformats.org/officeDocument/2006/customXml" ds:itemID="{8F23A020-DCB5-4E06-8BFA-BBD380546C64}">
  <ds:schemaRefs>
    <ds:schemaRef ds:uri="ESRI.ArcGIS.Mapping.OfficeIntegration.PowerPointInfo"/>
  </ds:schemaRefs>
</ds:datastoreItem>
</file>

<file path=customXml/itemProps202.xml><?xml version="1.0" encoding="utf-8"?>
<ds:datastoreItem xmlns:ds="http://schemas.openxmlformats.org/officeDocument/2006/customXml" ds:itemID="{20BD51A1-8B9F-48A9-A33A-CBC7B9215412}">
  <ds:schemaRefs>
    <ds:schemaRef ds:uri="ESRI.ArcGIS.Mapping.OfficeIntegration.PowerPointInfo"/>
  </ds:schemaRefs>
</ds:datastoreItem>
</file>

<file path=customXml/itemProps203.xml><?xml version="1.0" encoding="utf-8"?>
<ds:datastoreItem xmlns:ds="http://schemas.openxmlformats.org/officeDocument/2006/customXml" ds:itemID="{79DF805F-F75D-48A0-B05B-0BD853985C27}">
  <ds:schemaRefs>
    <ds:schemaRef ds:uri="ESRI.ArcGIS.Mapping.OfficeIntegration.PowerPointInfo"/>
  </ds:schemaRefs>
</ds:datastoreItem>
</file>

<file path=customXml/itemProps204.xml><?xml version="1.0" encoding="utf-8"?>
<ds:datastoreItem xmlns:ds="http://schemas.openxmlformats.org/officeDocument/2006/customXml" ds:itemID="{D85E9022-A6B1-46A3-96CB-2A846E0E3363}">
  <ds:schemaRefs>
    <ds:schemaRef ds:uri="ESRI.ArcGIS.Mapping.OfficeIntegration.PowerPointInfo"/>
  </ds:schemaRefs>
</ds:datastoreItem>
</file>

<file path=customXml/itemProps205.xml><?xml version="1.0" encoding="utf-8"?>
<ds:datastoreItem xmlns:ds="http://schemas.openxmlformats.org/officeDocument/2006/customXml" ds:itemID="{6F92052E-740C-4EAE-9BB8-774111F8A604}">
  <ds:schemaRefs>
    <ds:schemaRef ds:uri="ESRI.ArcGIS.Mapping.OfficeIntegration.PowerPointInfo"/>
  </ds:schemaRefs>
</ds:datastoreItem>
</file>

<file path=customXml/itemProps206.xml><?xml version="1.0" encoding="utf-8"?>
<ds:datastoreItem xmlns:ds="http://schemas.openxmlformats.org/officeDocument/2006/customXml" ds:itemID="{DEFA4821-135C-4273-B36D-E17236DD37C1}">
  <ds:schemaRefs>
    <ds:schemaRef ds:uri="ESRI.ArcGIS.Mapping.OfficeIntegration.PowerPointInfo"/>
  </ds:schemaRefs>
</ds:datastoreItem>
</file>

<file path=customXml/itemProps207.xml><?xml version="1.0" encoding="utf-8"?>
<ds:datastoreItem xmlns:ds="http://schemas.openxmlformats.org/officeDocument/2006/customXml" ds:itemID="{3E64C7B3-56F5-4A7E-9813-76ECBB7D8679}">
  <ds:schemaRefs>
    <ds:schemaRef ds:uri="ESRI.ArcGIS.Mapping.OfficeIntegration.PowerPointInfo"/>
  </ds:schemaRefs>
</ds:datastoreItem>
</file>

<file path=customXml/itemProps208.xml><?xml version="1.0" encoding="utf-8"?>
<ds:datastoreItem xmlns:ds="http://schemas.openxmlformats.org/officeDocument/2006/customXml" ds:itemID="{0B71DD8A-EB79-45C2-A4C1-CF02CBC4E843}">
  <ds:schemaRefs>
    <ds:schemaRef ds:uri="ESRI.ArcGIS.Mapping.OfficeIntegration.PowerPointInfo"/>
  </ds:schemaRefs>
</ds:datastoreItem>
</file>

<file path=customXml/itemProps209.xml><?xml version="1.0" encoding="utf-8"?>
<ds:datastoreItem xmlns:ds="http://schemas.openxmlformats.org/officeDocument/2006/customXml" ds:itemID="{170B1B9B-D1E0-4850-92E7-F0D8ADFCE251}">
  <ds:schemaRefs>
    <ds:schemaRef ds:uri="ESRI.ArcGIS.Mapping.OfficeIntegration.PowerPointInfo"/>
  </ds:schemaRefs>
</ds:datastoreItem>
</file>

<file path=customXml/itemProps21.xml><?xml version="1.0" encoding="utf-8"?>
<ds:datastoreItem xmlns:ds="http://schemas.openxmlformats.org/officeDocument/2006/customXml" ds:itemID="{2591FCA4-1165-4DAA-AE61-5818348F1F1D}">
  <ds:schemaRefs>
    <ds:schemaRef ds:uri="ESRI.ArcGIS.Mapping.OfficeIntegration.PowerPointInfo"/>
  </ds:schemaRefs>
</ds:datastoreItem>
</file>

<file path=customXml/itemProps210.xml><?xml version="1.0" encoding="utf-8"?>
<ds:datastoreItem xmlns:ds="http://schemas.openxmlformats.org/officeDocument/2006/customXml" ds:itemID="{2FB51431-27B8-491E-AEE9-05B734C5A44C}">
  <ds:schemaRefs>
    <ds:schemaRef ds:uri="ESRI.ArcGIS.Mapping.OfficeIntegration.PowerPointInfo"/>
  </ds:schemaRefs>
</ds:datastoreItem>
</file>

<file path=customXml/itemProps211.xml><?xml version="1.0" encoding="utf-8"?>
<ds:datastoreItem xmlns:ds="http://schemas.openxmlformats.org/officeDocument/2006/customXml" ds:itemID="{45663A0D-56CF-4B1D-AE2F-2E7A2F038C8A}">
  <ds:schemaRefs>
    <ds:schemaRef ds:uri="ESRI.ArcGIS.Mapping.OfficeIntegration.PowerPointInfo"/>
  </ds:schemaRefs>
</ds:datastoreItem>
</file>

<file path=customXml/itemProps212.xml><?xml version="1.0" encoding="utf-8"?>
<ds:datastoreItem xmlns:ds="http://schemas.openxmlformats.org/officeDocument/2006/customXml" ds:itemID="{D0525FEF-145A-4E34-8B95-EDA9B57C12CD}">
  <ds:schemaRefs>
    <ds:schemaRef ds:uri="ESRI.ArcGIS.Mapping.OfficeIntegration.PowerPointInfo"/>
  </ds:schemaRefs>
</ds:datastoreItem>
</file>

<file path=customXml/itemProps213.xml><?xml version="1.0" encoding="utf-8"?>
<ds:datastoreItem xmlns:ds="http://schemas.openxmlformats.org/officeDocument/2006/customXml" ds:itemID="{158BF27A-856E-4567-8C59-0F1B0FE319E3}">
  <ds:schemaRefs>
    <ds:schemaRef ds:uri="ESRI.ArcGIS.Mapping.OfficeIntegration.PowerPointInfo"/>
  </ds:schemaRefs>
</ds:datastoreItem>
</file>

<file path=customXml/itemProps214.xml><?xml version="1.0" encoding="utf-8"?>
<ds:datastoreItem xmlns:ds="http://schemas.openxmlformats.org/officeDocument/2006/customXml" ds:itemID="{FE36AFFE-BF57-4E0D-87DF-4713FFC9EA68}">
  <ds:schemaRefs>
    <ds:schemaRef ds:uri="ESRI.ArcGIS.Mapping.OfficeIntegration.PowerPointInfo"/>
  </ds:schemaRefs>
</ds:datastoreItem>
</file>

<file path=customXml/itemProps215.xml><?xml version="1.0" encoding="utf-8"?>
<ds:datastoreItem xmlns:ds="http://schemas.openxmlformats.org/officeDocument/2006/customXml" ds:itemID="{3541D82A-DE73-4D52-A608-CA6013FE6FCE}">
  <ds:schemaRefs>
    <ds:schemaRef ds:uri="ESRI.ArcGIS.Mapping.OfficeIntegration.PowerPointInfo"/>
  </ds:schemaRefs>
</ds:datastoreItem>
</file>

<file path=customXml/itemProps216.xml><?xml version="1.0" encoding="utf-8"?>
<ds:datastoreItem xmlns:ds="http://schemas.openxmlformats.org/officeDocument/2006/customXml" ds:itemID="{3CDBF6AF-F0FF-4FAC-B8F2-6C83129F09CC}">
  <ds:schemaRefs>
    <ds:schemaRef ds:uri="ESRI.ArcGIS.Mapping.OfficeIntegration.PowerPointInfo"/>
  </ds:schemaRefs>
</ds:datastoreItem>
</file>

<file path=customXml/itemProps217.xml><?xml version="1.0" encoding="utf-8"?>
<ds:datastoreItem xmlns:ds="http://schemas.openxmlformats.org/officeDocument/2006/customXml" ds:itemID="{69272CDF-4AB4-40E5-8F00-5D68C65C4B80}">
  <ds:schemaRefs>
    <ds:schemaRef ds:uri="ESRI.ArcGIS.Mapping.OfficeIntegration.PowerPointInfo"/>
  </ds:schemaRefs>
</ds:datastoreItem>
</file>

<file path=customXml/itemProps218.xml><?xml version="1.0" encoding="utf-8"?>
<ds:datastoreItem xmlns:ds="http://schemas.openxmlformats.org/officeDocument/2006/customXml" ds:itemID="{14C4F254-0924-4536-8FE6-A8CFA0A232E1}">
  <ds:schemaRefs>
    <ds:schemaRef ds:uri="ESRI.ArcGIS.Mapping.OfficeIntegration.PowerPointInfo"/>
  </ds:schemaRefs>
</ds:datastoreItem>
</file>

<file path=customXml/itemProps219.xml><?xml version="1.0" encoding="utf-8"?>
<ds:datastoreItem xmlns:ds="http://schemas.openxmlformats.org/officeDocument/2006/customXml" ds:itemID="{1E8DDFFC-403C-4BFF-BB05-8DDBE9A4FE82}">
  <ds:schemaRefs>
    <ds:schemaRef ds:uri="ESRI.ArcGIS.Mapping.OfficeIntegration.PowerPointInfo"/>
  </ds:schemaRefs>
</ds:datastoreItem>
</file>

<file path=customXml/itemProps22.xml><?xml version="1.0" encoding="utf-8"?>
<ds:datastoreItem xmlns:ds="http://schemas.openxmlformats.org/officeDocument/2006/customXml" ds:itemID="{8BADDA23-8C74-4988-89E3-FB90387BA9AF}">
  <ds:schemaRefs>
    <ds:schemaRef ds:uri="ESRI.ArcGIS.Mapping.OfficeIntegration.PowerPointInfo"/>
  </ds:schemaRefs>
</ds:datastoreItem>
</file>

<file path=customXml/itemProps220.xml><?xml version="1.0" encoding="utf-8"?>
<ds:datastoreItem xmlns:ds="http://schemas.openxmlformats.org/officeDocument/2006/customXml" ds:itemID="{02C5644C-60B0-42DA-96A3-59D41581855A}">
  <ds:schemaRefs>
    <ds:schemaRef ds:uri="ESRI.ArcGIS.Mapping.OfficeIntegration.PowerPointInfo"/>
  </ds:schemaRefs>
</ds:datastoreItem>
</file>

<file path=customXml/itemProps221.xml><?xml version="1.0" encoding="utf-8"?>
<ds:datastoreItem xmlns:ds="http://schemas.openxmlformats.org/officeDocument/2006/customXml" ds:itemID="{24079122-F586-468C-A528-C4A0FD3ACCD3}">
  <ds:schemaRefs>
    <ds:schemaRef ds:uri="ESRI.ArcGIS.Mapping.OfficeIntegration.PowerPointInfo"/>
  </ds:schemaRefs>
</ds:datastoreItem>
</file>

<file path=customXml/itemProps222.xml><?xml version="1.0" encoding="utf-8"?>
<ds:datastoreItem xmlns:ds="http://schemas.openxmlformats.org/officeDocument/2006/customXml" ds:itemID="{136EAD6C-ED1B-4822-BFD4-7B37B1D72D9C}">
  <ds:schemaRefs>
    <ds:schemaRef ds:uri="ESRI.ArcGIS.Mapping.OfficeIntegration.PowerPointInfo"/>
  </ds:schemaRefs>
</ds:datastoreItem>
</file>

<file path=customXml/itemProps223.xml><?xml version="1.0" encoding="utf-8"?>
<ds:datastoreItem xmlns:ds="http://schemas.openxmlformats.org/officeDocument/2006/customXml" ds:itemID="{2C5A6BCC-B46D-438D-9509-6096D7272C98}">
  <ds:schemaRefs>
    <ds:schemaRef ds:uri="ESRI.ArcGIS.Mapping.OfficeIntegration.PowerPointInfo"/>
  </ds:schemaRefs>
</ds:datastoreItem>
</file>

<file path=customXml/itemProps224.xml><?xml version="1.0" encoding="utf-8"?>
<ds:datastoreItem xmlns:ds="http://schemas.openxmlformats.org/officeDocument/2006/customXml" ds:itemID="{3ED526E6-6713-4634-BF13-0D1F71470156}">
  <ds:schemaRefs>
    <ds:schemaRef ds:uri="ESRI.ArcGIS.Mapping.OfficeIntegration.PowerPointInfo"/>
  </ds:schemaRefs>
</ds:datastoreItem>
</file>

<file path=customXml/itemProps225.xml><?xml version="1.0" encoding="utf-8"?>
<ds:datastoreItem xmlns:ds="http://schemas.openxmlformats.org/officeDocument/2006/customXml" ds:itemID="{6097803B-BC32-407E-B011-402F84BCFED0}">
  <ds:schemaRefs>
    <ds:schemaRef ds:uri="ESRI.ArcGIS.Mapping.OfficeIntegration.PowerPointInfo"/>
  </ds:schemaRefs>
</ds:datastoreItem>
</file>

<file path=customXml/itemProps226.xml><?xml version="1.0" encoding="utf-8"?>
<ds:datastoreItem xmlns:ds="http://schemas.openxmlformats.org/officeDocument/2006/customXml" ds:itemID="{A44BBDF6-C09F-4308-AFAD-21E6903A47A9}">
  <ds:schemaRefs>
    <ds:schemaRef ds:uri="ESRI.ArcGIS.Mapping.OfficeIntegration.PowerPointInfo"/>
  </ds:schemaRefs>
</ds:datastoreItem>
</file>

<file path=customXml/itemProps227.xml><?xml version="1.0" encoding="utf-8"?>
<ds:datastoreItem xmlns:ds="http://schemas.openxmlformats.org/officeDocument/2006/customXml" ds:itemID="{F2EA386A-FAD4-4D62-8141-6515583B99FC}">
  <ds:schemaRefs>
    <ds:schemaRef ds:uri="ESRI.ArcGIS.Mapping.OfficeIntegration.PowerPointInfo"/>
  </ds:schemaRefs>
</ds:datastoreItem>
</file>

<file path=customXml/itemProps228.xml><?xml version="1.0" encoding="utf-8"?>
<ds:datastoreItem xmlns:ds="http://schemas.openxmlformats.org/officeDocument/2006/customXml" ds:itemID="{D89BA0C0-9666-492A-83A7-F6360B9F9D3F}">
  <ds:schemaRefs>
    <ds:schemaRef ds:uri="ESRI.ArcGIS.Mapping.OfficeIntegration.PowerPointInfo"/>
  </ds:schemaRefs>
</ds:datastoreItem>
</file>

<file path=customXml/itemProps229.xml><?xml version="1.0" encoding="utf-8"?>
<ds:datastoreItem xmlns:ds="http://schemas.openxmlformats.org/officeDocument/2006/customXml" ds:itemID="{32346DED-4625-483D-BF55-156C30959DF8}">
  <ds:schemaRefs>
    <ds:schemaRef ds:uri="ESRI.ArcGIS.Mapping.OfficeIntegration.PowerPointInfo"/>
  </ds:schemaRefs>
</ds:datastoreItem>
</file>

<file path=customXml/itemProps23.xml><?xml version="1.0" encoding="utf-8"?>
<ds:datastoreItem xmlns:ds="http://schemas.openxmlformats.org/officeDocument/2006/customXml" ds:itemID="{07C0146B-17AC-4AEB-989C-74613F61B7D4}">
  <ds:schemaRefs>
    <ds:schemaRef ds:uri="ESRI.ArcGIS.Mapping.OfficeIntegration.PowerPointInfo"/>
  </ds:schemaRefs>
</ds:datastoreItem>
</file>

<file path=customXml/itemProps230.xml><?xml version="1.0" encoding="utf-8"?>
<ds:datastoreItem xmlns:ds="http://schemas.openxmlformats.org/officeDocument/2006/customXml" ds:itemID="{D09ECBC4-CB22-4BC5-91AA-6B5EBE6228DE}">
  <ds:schemaRefs>
    <ds:schemaRef ds:uri="ESRI.ArcGIS.Mapping.OfficeIntegration.PowerPointInfo"/>
  </ds:schemaRefs>
</ds:datastoreItem>
</file>

<file path=customXml/itemProps231.xml><?xml version="1.0" encoding="utf-8"?>
<ds:datastoreItem xmlns:ds="http://schemas.openxmlformats.org/officeDocument/2006/customXml" ds:itemID="{AC5B2E22-25FC-4252-B438-3EF07C3CB418}">
  <ds:schemaRefs>
    <ds:schemaRef ds:uri="ESRI.ArcGIS.Mapping.OfficeIntegration.PowerPointInfo"/>
  </ds:schemaRefs>
</ds:datastoreItem>
</file>

<file path=customXml/itemProps232.xml><?xml version="1.0" encoding="utf-8"?>
<ds:datastoreItem xmlns:ds="http://schemas.openxmlformats.org/officeDocument/2006/customXml" ds:itemID="{82453245-397E-445C-B307-A51709B2F463}">
  <ds:schemaRefs>
    <ds:schemaRef ds:uri="ESRI.ArcGIS.Mapping.OfficeIntegration.PowerPointInfo"/>
  </ds:schemaRefs>
</ds:datastoreItem>
</file>

<file path=customXml/itemProps233.xml><?xml version="1.0" encoding="utf-8"?>
<ds:datastoreItem xmlns:ds="http://schemas.openxmlformats.org/officeDocument/2006/customXml" ds:itemID="{15CCBBEC-3D1E-4685-B153-C5B947539629}">
  <ds:schemaRefs>
    <ds:schemaRef ds:uri="ESRI.ArcGIS.Mapping.OfficeIntegration.PowerPointInfo"/>
  </ds:schemaRefs>
</ds:datastoreItem>
</file>

<file path=customXml/itemProps234.xml><?xml version="1.0" encoding="utf-8"?>
<ds:datastoreItem xmlns:ds="http://schemas.openxmlformats.org/officeDocument/2006/customXml" ds:itemID="{6CA3C5F5-DE7A-4A1B-9571-0BAC0B137C18}">
  <ds:schemaRefs>
    <ds:schemaRef ds:uri="ESRI.ArcGIS.Mapping.OfficeIntegration.PowerPointInfo"/>
  </ds:schemaRefs>
</ds:datastoreItem>
</file>

<file path=customXml/itemProps235.xml><?xml version="1.0" encoding="utf-8"?>
<ds:datastoreItem xmlns:ds="http://schemas.openxmlformats.org/officeDocument/2006/customXml" ds:itemID="{784DEF2B-657D-4F93-BC20-ED531C34260E}">
  <ds:schemaRefs>
    <ds:schemaRef ds:uri="ESRI.ArcGIS.Mapping.OfficeIntegration.PowerPointInfo"/>
  </ds:schemaRefs>
</ds:datastoreItem>
</file>

<file path=customXml/itemProps236.xml><?xml version="1.0" encoding="utf-8"?>
<ds:datastoreItem xmlns:ds="http://schemas.openxmlformats.org/officeDocument/2006/customXml" ds:itemID="{1FDB5676-B2C6-44E9-BAE1-E9C9B8885772}">
  <ds:schemaRefs>
    <ds:schemaRef ds:uri="ESRI.ArcGIS.Mapping.OfficeIntegration.PowerPointInfo"/>
  </ds:schemaRefs>
</ds:datastoreItem>
</file>

<file path=customXml/itemProps237.xml><?xml version="1.0" encoding="utf-8"?>
<ds:datastoreItem xmlns:ds="http://schemas.openxmlformats.org/officeDocument/2006/customXml" ds:itemID="{45D41322-9191-4BDF-945D-A23613C9EC83}">
  <ds:schemaRefs>
    <ds:schemaRef ds:uri="ESRI.ArcGIS.Mapping.OfficeIntegration.PowerPointInfo"/>
  </ds:schemaRefs>
</ds:datastoreItem>
</file>

<file path=customXml/itemProps238.xml><?xml version="1.0" encoding="utf-8"?>
<ds:datastoreItem xmlns:ds="http://schemas.openxmlformats.org/officeDocument/2006/customXml" ds:itemID="{C584B186-C220-4C63-A05C-7AA46086D79D}">
  <ds:schemaRefs>
    <ds:schemaRef ds:uri="ESRI.ArcGIS.Mapping.OfficeIntegration.PowerPointInfo"/>
  </ds:schemaRefs>
</ds:datastoreItem>
</file>

<file path=customXml/itemProps239.xml><?xml version="1.0" encoding="utf-8"?>
<ds:datastoreItem xmlns:ds="http://schemas.openxmlformats.org/officeDocument/2006/customXml" ds:itemID="{4248B5C6-3FF8-4F14-A5D4-054CB483A1F9}">
  <ds:schemaRefs>
    <ds:schemaRef ds:uri="ESRI.ArcGIS.Mapping.OfficeIntegration.PowerPointInfo"/>
  </ds:schemaRefs>
</ds:datastoreItem>
</file>

<file path=customXml/itemProps24.xml><?xml version="1.0" encoding="utf-8"?>
<ds:datastoreItem xmlns:ds="http://schemas.openxmlformats.org/officeDocument/2006/customXml" ds:itemID="{32CF8422-3973-465F-A87A-6216C0583C80}">
  <ds:schemaRefs>
    <ds:schemaRef ds:uri="ESRI.ArcGIS.Mapping.OfficeIntegration.PowerPointInfo"/>
  </ds:schemaRefs>
</ds:datastoreItem>
</file>

<file path=customXml/itemProps240.xml><?xml version="1.0" encoding="utf-8"?>
<ds:datastoreItem xmlns:ds="http://schemas.openxmlformats.org/officeDocument/2006/customXml" ds:itemID="{B4F8AFD7-7D69-4BB8-8F6D-5FD38804393B}">
  <ds:schemaRefs>
    <ds:schemaRef ds:uri="ESRI.ArcGIS.Mapping.OfficeIntegration.PowerPointInfo"/>
  </ds:schemaRefs>
</ds:datastoreItem>
</file>

<file path=customXml/itemProps241.xml><?xml version="1.0" encoding="utf-8"?>
<ds:datastoreItem xmlns:ds="http://schemas.openxmlformats.org/officeDocument/2006/customXml" ds:itemID="{FB4BA4B7-6EC5-468F-A175-9AACE3018497}">
  <ds:schemaRefs>
    <ds:schemaRef ds:uri="ESRI.ArcGIS.Mapping.OfficeIntegration.PowerPointInfo"/>
  </ds:schemaRefs>
</ds:datastoreItem>
</file>

<file path=customXml/itemProps242.xml><?xml version="1.0" encoding="utf-8"?>
<ds:datastoreItem xmlns:ds="http://schemas.openxmlformats.org/officeDocument/2006/customXml" ds:itemID="{62714E2B-0BC8-42C0-BD97-408992A347B6}">
  <ds:schemaRefs>
    <ds:schemaRef ds:uri="ESRI.ArcGIS.Mapping.OfficeIntegration.PowerPointInfo"/>
  </ds:schemaRefs>
</ds:datastoreItem>
</file>

<file path=customXml/itemProps243.xml><?xml version="1.0" encoding="utf-8"?>
<ds:datastoreItem xmlns:ds="http://schemas.openxmlformats.org/officeDocument/2006/customXml" ds:itemID="{B2B530A2-CC9E-4F19-9960-0282480E1F6E}">
  <ds:schemaRefs>
    <ds:schemaRef ds:uri="ESRI.ArcGIS.Mapping.OfficeIntegration.PowerPointInfo"/>
  </ds:schemaRefs>
</ds:datastoreItem>
</file>

<file path=customXml/itemProps244.xml><?xml version="1.0" encoding="utf-8"?>
<ds:datastoreItem xmlns:ds="http://schemas.openxmlformats.org/officeDocument/2006/customXml" ds:itemID="{C40984D1-4722-4234-8BD7-DC5B57C019E2}">
  <ds:schemaRefs>
    <ds:schemaRef ds:uri="ESRI.ArcGIS.Mapping.OfficeIntegration.PowerPointInfo"/>
  </ds:schemaRefs>
</ds:datastoreItem>
</file>

<file path=customXml/itemProps245.xml><?xml version="1.0" encoding="utf-8"?>
<ds:datastoreItem xmlns:ds="http://schemas.openxmlformats.org/officeDocument/2006/customXml" ds:itemID="{960C2BE2-1E6B-4F97-B602-2ED499CE53CE}">
  <ds:schemaRefs>
    <ds:schemaRef ds:uri="ESRI.ArcGIS.Mapping.OfficeIntegration.PowerPointInfo"/>
  </ds:schemaRefs>
</ds:datastoreItem>
</file>

<file path=customXml/itemProps246.xml><?xml version="1.0" encoding="utf-8"?>
<ds:datastoreItem xmlns:ds="http://schemas.openxmlformats.org/officeDocument/2006/customXml" ds:itemID="{E7C9DAB4-00DF-4013-9520-7BFFDD51D0E2}">
  <ds:schemaRefs>
    <ds:schemaRef ds:uri="ESRI.ArcGIS.Mapping.OfficeIntegration.PowerPointInfo"/>
  </ds:schemaRefs>
</ds:datastoreItem>
</file>

<file path=customXml/itemProps247.xml><?xml version="1.0" encoding="utf-8"?>
<ds:datastoreItem xmlns:ds="http://schemas.openxmlformats.org/officeDocument/2006/customXml" ds:itemID="{AEFCB451-446E-4409-B338-5B77B9A36B1B}">
  <ds:schemaRefs>
    <ds:schemaRef ds:uri="ESRI.ArcGIS.Mapping.OfficeIntegration.PowerPointInfo"/>
  </ds:schemaRefs>
</ds:datastoreItem>
</file>

<file path=customXml/itemProps248.xml><?xml version="1.0" encoding="utf-8"?>
<ds:datastoreItem xmlns:ds="http://schemas.openxmlformats.org/officeDocument/2006/customXml" ds:itemID="{F2A4F607-9DB5-472E-8DA9-2E1013AF7666}">
  <ds:schemaRefs>
    <ds:schemaRef ds:uri="ESRI.ArcGIS.Mapping.OfficeIntegration.PowerPointInfo"/>
  </ds:schemaRefs>
</ds:datastoreItem>
</file>

<file path=customXml/itemProps249.xml><?xml version="1.0" encoding="utf-8"?>
<ds:datastoreItem xmlns:ds="http://schemas.openxmlformats.org/officeDocument/2006/customXml" ds:itemID="{124FAEEE-C902-43BB-B0E6-92C8DD6AB661}">
  <ds:schemaRefs>
    <ds:schemaRef ds:uri="ESRI.ArcGIS.Mapping.OfficeIntegration.PowerPointInfo"/>
  </ds:schemaRefs>
</ds:datastoreItem>
</file>

<file path=customXml/itemProps25.xml><?xml version="1.0" encoding="utf-8"?>
<ds:datastoreItem xmlns:ds="http://schemas.openxmlformats.org/officeDocument/2006/customXml" ds:itemID="{38E5427C-D676-484F-AEF1-CE265DFC6E02}">
  <ds:schemaRefs>
    <ds:schemaRef ds:uri="ESRI.ArcGIS.Mapping.OfficeIntegration.PowerPointInfo"/>
  </ds:schemaRefs>
</ds:datastoreItem>
</file>

<file path=customXml/itemProps250.xml><?xml version="1.0" encoding="utf-8"?>
<ds:datastoreItem xmlns:ds="http://schemas.openxmlformats.org/officeDocument/2006/customXml" ds:itemID="{062C4D05-C52D-44FB-998B-9917E8629CB8}">
  <ds:schemaRefs>
    <ds:schemaRef ds:uri="ESRI.ArcGIS.Mapping.OfficeIntegration.PowerPointInfo"/>
  </ds:schemaRefs>
</ds:datastoreItem>
</file>

<file path=customXml/itemProps251.xml><?xml version="1.0" encoding="utf-8"?>
<ds:datastoreItem xmlns:ds="http://schemas.openxmlformats.org/officeDocument/2006/customXml" ds:itemID="{E1575BE4-FE5C-4FE2-B0F2-C2685882CFD6}">
  <ds:schemaRefs>
    <ds:schemaRef ds:uri="ESRI.ArcGIS.Mapping.OfficeIntegration.PowerPointInfo"/>
  </ds:schemaRefs>
</ds:datastoreItem>
</file>

<file path=customXml/itemProps252.xml><?xml version="1.0" encoding="utf-8"?>
<ds:datastoreItem xmlns:ds="http://schemas.openxmlformats.org/officeDocument/2006/customXml" ds:itemID="{A2A8617E-6F91-482E-B194-9EED10104E15}">
  <ds:schemaRefs>
    <ds:schemaRef ds:uri="ESRI.ArcGIS.Mapping.OfficeIntegration.PowerPointInfo"/>
  </ds:schemaRefs>
</ds:datastoreItem>
</file>

<file path=customXml/itemProps253.xml><?xml version="1.0" encoding="utf-8"?>
<ds:datastoreItem xmlns:ds="http://schemas.openxmlformats.org/officeDocument/2006/customXml" ds:itemID="{2BDD6BEA-C16A-46AB-A976-89BEC4EFF8DF}">
  <ds:schemaRefs>
    <ds:schemaRef ds:uri="ESRI.ArcGIS.Mapping.OfficeIntegration.PowerPointInfo"/>
  </ds:schemaRefs>
</ds:datastoreItem>
</file>

<file path=customXml/itemProps254.xml><?xml version="1.0" encoding="utf-8"?>
<ds:datastoreItem xmlns:ds="http://schemas.openxmlformats.org/officeDocument/2006/customXml" ds:itemID="{883D73F2-863C-4855-95A9-718EC1623796}">
  <ds:schemaRefs>
    <ds:schemaRef ds:uri="ESRI.ArcGIS.Mapping.OfficeIntegration.PowerPointInfo"/>
  </ds:schemaRefs>
</ds:datastoreItem>
</file>

<file path=customXml/itemProps255.xml><?xml version="1.0" encoding="utf-8"?>
<ds:datastoreItem xmlns:ds="http://schemas.openxmlformats.org/officeDocument/2006/customXml" ds:itemID="{F0E9A1AB-9B47-44DB-8BAF-F21DF187C531}">
  <ds:schemaRefs>
    <ds:schemaRef ds:uri="ESRI.ArcGIS.Mapping.OfficeIntegration.PowerPointInfo"/>
  </ds:schemaRefs>
</ds:datastoreItem>
</file>

<file path=customXml/itemProps256.xml><?xml version="1.0" encoding="utf-8"?>
<ds:datastoreItem xmlns:ds="http://schemas.openxmlformats.org/officeDocument/2006/customXml" ds:itemID="{190EF056-A3D4-4133-8C6C-C12650F78604}">
  <ds:schemaRefs>
    <ds:schemaRef ds:uri="ESRI.ArcGIS.Mapping.OfficeIntegration.PowerPointInfo"/>
  </ds:schemaRefs>
</ds:datastoreItem>
</file>

<file path=customXml/itemProps257.xml><?xml version="1.0" encoding="utf-8"?>
<ds:datastoreItem xmlns:ds="http://schemas.openxmlformats.org/officeDocument/2006/customXml" ds:itemID="{F7679F32-A441-4FBF-9166-9F5AE3399DD6}">
  <ds:schemaRefs>
    <ds:schemaRef ds:uri="ESRI.ArcGIS.Mapping.OfficeIntegration.PowerPointInfo"/>
  </ds:schemaRefs>
</ds:datastoreItem>
</file>

<file path=customXml/itemProps258.xml><?xml version="1.0" encoding="utf-8"?>
<ds:datastoreItem xmlns:ds="http://schemas.openxmlformats.org/officeDocument/2006/customXml" ds:itemID="{51B657FE-5FB0-4C03-BB6B-9F371F5EEEC4}">
  <ds:schemaRefs>
    <ds:schemaRef ds:uri="ESRI.ArcGIS.Mapping.OfficeIntegration.PowerPointInfo"/>
  </ds:schemaRefs>
</ds:datastoreItem>
</file>

<file path=customXml/itemProps259.xml><?xml version="1.0" encoding="utf-8"?>
<ds:datastoreItem xmlns:ds="http://schemas.openxmlformats.org/officeDocument/2006/customXml" ds:itemID="{D1F8BC1E-4046-460D-84DC-05932A9F73E9}">
  <ds:schemaRefs>
    <ds:schemaRef ds:uri="ESRI.ArcGIS.Mapping.OfficeIntegration.PowerPointInfo"/>
  </ds:schemaRefs>
</ds:datastoreItem>
</file>

<file path=customXml/itemProps26.xml><?xml version="1.0" encoding="utf-8"?>
<ds:datastoreItem xmlns:ds="http://schemas.openxmlformats.org/officeDocument/2006/customXml" ds:itemID="{FA036D05-384D-4F29-BB22-CA379FE5A22B}">
  <ds:schemaRefs>
    <ds:schemaRef ds:uri="ESRI.ArcGIS.Mapping.OfficeIntegration.PowerPointInfo"/>
  </ds:schemaRefs>
</ds:datastoreItem>
</file>

<file path=customXml/itemProps260.xml><?xml version="1.0" encoding="utf-8"?>
<ds:datastoreItem xmlns:ds="http://schemas.openxmlformats.org/officeDocument/2006/customXml" ds:itemID="{CD5921D5-5ACA-4E87-BFD5-811A7515BB9B}">
  <ds:schemaRefs>
    <ds:schemaRef ds:uri="ESRI.ArcGIS.Mapping.OfficeIntegration.PowerPointInfo"/>
  </ds:schemaRefs>
</ds:datastoreItem>
</file>

<file path=customXml/itemProps261.xml><?xml version="1.0" encoding="utf-8"?>
<ds:datastoreItem xmlns:ds="http://schemas.openxmlformats.org/officeDocument/2006/customXml" ds:itemID="{81226899-C1DD-4C7E-9623-087C4793CDBF}">
  <ds:schemaRefs>
    <ds:schemaRef ds:uri="ESRI.ArcGIS.Mapping.OfficeIntegration.PowerPointInfo"/>
  </ds:schemaRefs>
</ds:datastoreItem>
</file>

<file path=customXml/itemProps262.xml><?xml version="1.0" encoding="utf-8"?>
<ds:datastoreItem xmlns:ds="http://schemas.openxmlformats.org/officeDocument/2006/customXml" ds:itemID="{83FFDAD8-2593-42C3-8DE2-0A21A8A27FC4}">
  <ds:schemaRefs>
    <ds:schemaRef ds:uri="ESRI.ArcGIS.Mapping.OfficeIntegration.PowerPointInfo"/>
  </ds:schemaRefs>
</ds:datastoreItem>
</file>

<file path=customXml/itemProps263.xml><?xml version="1.0" encoding="utf-8"?>
<ds:datastoreItem xmlns:ds="http://schemas.openxmlformats.org/officeDocument/2006/customXml" ds:itemID="{EACCE089-B241-42B1-91B4-D134A4DB9C7F}">
  <ds:schemaRefs>
    <ds:schemaRef ds:uri="ESRI.ArcGIS.Mapping.OfficeIntegration.PowerPointInfo"/>
  </ds:schemaRefs>
</ds:datastoreItem>
</file>

<file path=customXml/itemProps264.xml><?xml version="1.0" encoding="utf-8"?>
<ds:datastoreItem xmlns:ds="http://schemas.openxmlformats.org/officeDocument/2006/customXml" ds:itemID="{E19BAA4F-593A-403C-9AAE-234732DA63B8}">
  <ds:schemaRefs>
    <ds:schemaRef ds:uri="ESRI.ArcGIS.Mapping.OfficeIntegration.PowerPointInfo"/>
  </ds:schemaRefs>
</ds:datastoreItem>
</file>

<file path=customXml/itemProps265.xml><?xml version="1.0" encoding="utf-8"?>
<ds:datastoreItem xmlns:ds="http://schemas.openxmlformats.org/officeDocument/2006/customXml" ds:itemID="{2397EF73-22FF-4AEB-AD15-6864B9A30C85}">
  <ds:schemaRefs>
    <ds:schemaRef ds:uri="ESRI.ArcGIS.Mapping.OfficeIntegration.PowerPointInfo"/>
  </ds:schemaRefs>
</ds:datastoreItem>
</file>

<file path=customXml/itemProps266.xml><?xml version="1.0" encoding="utf-8"?>
<ds:datastoreItem xmlns:ds="http://schemas.openxmlformats.org/officeDocument/2006/customXml" ds:itemID="{1125B7D4-BF90-4418-A116-8496014E0F34}">
  <ds:schemaRefs>
    <ds:schemaRef ds:uri="ESRI.ArcGIS.Mapping.OfficeIntegration.PowerPointInfo"/>
  </ds:schemaRefs>
</ds:datastoreItem>
</file>

<file path=customXml/itemProps267.xml><?xml version="1.0" encoding="utf-8"?>
<ds:datastoreItem xmlns:ds="http://schemas.openxmlformats.org/officeDocument/2006/customXml" ds:itemID="{C7321794-C648-4D8B-8FB6-CE8EE645F81D}">
  <ds:schemaRefs>
    <ds:schemaRef ds:uri="ESRI.ArcGIS.Mapping.OfficeIntegration.PowerPointInfo"/>
  </ds:schemaRefs>
</ds:datastoreItem>
</file>

<file path=customXml/itemProps268.xml><?xml version="1.0" encoding="utf-8"?>
<ds:datastoreItem xmlns:ds="http://schemas.openxmlformats.org/officeDocument/2006/customXml" ds:itemID="{696D255B-1213-4170-9653-0EC67EEF42E3}">
  <ds:schemaRefs>
    <ds:schemaRef ds:uri="ESRI.ArcGIS.Mapping.OfficeIntegration.PowerPointInfo"/>
  </ds:schemaRefs>
</ds:datastoreItem>
</file>

<file path=customXml/itemProps269.xml><?xml version="1.0" encoding="utf-8"?>
<ds:datastoreItem xmlns:ds="http://schemas.openxmlformats.org/officeDocument/2006/customXml" ds:itemID="{B4E7CA97-C11F-40B4-B3CD-0F5CBCD11849}">
  <ds:schemaRefs>
    <ds:schemaRef ds:uri="ESRI.ArcGIS.Mapping.OfficeIntegration.PowerPointInfo"/>
  </ds:schemaRefs>
</ds:datastoreItem>
</file>

<file path=customXml/itemProps27.xml><?xml version="1.0" encoding="utf-8"?>
<ds:datastoreItem xmlns:ds="http://schemas.openxmlformats.org/officeDocument/2006/customXml" ds:itemID="{CEF32A8E-5756-4BF5-B1E1-38A43C691AF8}">
  <ds:schemaRefs>
    <ds:schemaRef ds:uri="ESRI.ArcGIS.Mapping.OfficeIntegration.PowerPointInfo"/>
  </ds:schemaRefs>
</ds:datastoreItem>
</file>

<file path=customXml/itemProps270.xml><?xml version="1.0" encoding="utf-8"?>
<ds:datastoreItem xmlns:ds="http://schemas.openxmlformats.org/officeDocument/2006/customXml" ds:itemID="{6930FC36-66BF-40B6-A233-535854437706}">
  <ds:schemaRefs>
    <ds:schemaRef ds:uri="ESRI.ArcGIS.Mapping.OfficeIntegration.PowerPointInfo"/>
  </ds:schemaRefs>
</ds:datastoreItem>
</file>

<file path=customXml/itemProps271.xml><?xml version="1.0" encoding="utf-8"?>
<ds:datastoreItem xmlns:ds="http://schemas.openxmlformats.org/officeDocument/2006/customXml" ds:itemID="{C7833695-B438-4742-9B31-358201B7E7C5}">
  <ds:schemaRefs>
    <ds:schemaRef ds:uri="ESRI.ArcGIS.Mapping.OfficeIntegration.PowerPointInfo"/>
  </ds:schemaRefs>
</ds:datastoreItem>
</file>

<file path=customXml/itemProps272.xml><?xml version="1.0" encoding="utf-8"?>
<ds:datastoreItem xmlns:ds="http://schemas.openxmlformats.org/officeDocument/2006/customXml" ds:itemID="{E97C7DDC-ACB8-4E32-B766-EEDEB96AFDE7}">
  <ds:schemaRefs>
    <ds:schemaRef ds:uri="ESRI.ArcGIS.Mapping.OfficeIntegration.PowerPointInfo"/>
  </ds:schemaRefs>
</ds:datastoreItem>
</file>

<file path=customXml/itemProps273.xml><?xml version="1.0" encoding="utf-8"?>
<ds:datastoreItem xmlns:ds="http://schemas.openxmlformats.org/officeDocument/2006/customXml" ds:itemID="{6F7CFF0A-7AE3-4512-B9FC-9003BF880B36}">
  <ds:schemaRefs>
    <ds:schemaRef ds:uri="ESRI.ArcGIS.Mapping.OfficeIntegration.PowerPointInfo"/>
  </ds:schemaRefs>
</ds:datastoreItem>
</file>

<file path=customXml/itemProps274.xml><?xml version="1.0" encoding="utf-8"?>
<ds:datastoreItem xmlns:ds="http://schemas.openxmlformats.org/officeDocument/2006/customXml" ds:itemID="{6721FE62-AD6C-4EA4-9319-0E5C987B99D2}">
  <ds:schemaRefs>
    <ds:schemaRef ds:uri="ESRI.ArcGIS.Mapping.OfficeIntegration.PowerPointInfo"/>
  </ds:schemaRefs>
</ds:datastoreItem>
</file>

<file path=customXml/itemProps275.xml><?xml version="1.0" encoding="utf-8"?>
<ds:datastoreItem xmlns:ds="http://schemas.openxmlformats.org/officeDocument/2006/customXml" ds:itemID="{E67EA619-37CA-4525-8FA7-4A8D7AC557A2}">
  <ds:schemaRefs>
    <ds:schemaRef ds:uri="ESRI.ArcGIS.Mapping.OfficeIntegration.PowerPointInfo"/>
  </ds:schemaRefs>
</ds:datastoreItem>
</file>

<file path=customXml/itemProps276.xml><?xml version="1.0" encoding="utf-8"?>
<ds:datastoreItem xmlns:ds="http://schemas.openxmlformats.org/officeDocument/2006/customXml" ds:itemID="{3AEF0563-60D3-48CB-95DF-9FF3ABD33EE8}">
  <ds:schemaRefs>
    <ds:schemaRef ds:uri="ESRI.ArcGIS.Mapping.OfficeIntegration.PowerPointInfo"/>
  </ds:schemaRefs>
</ds:datastoreItem>
</file>

<file path=customXml/itemProps277.xml><?xml version="1.0" encoding="utf-8"?>
<ds:datastoreItem xmlns:ds="http://schemas.openxmlformats.org/officeDocument/2006/customXml" ds:itemID="{F7BA414F-9592-441B-A998-232FA8266996}">
  <ds:schemaRefs>
    <ds:schemaRef ds:uri="ESRI.ArcGIS.Mapping.OfficeIntegration.PowerPointInfo"/>
  </ds:schemaRefs>
</ds:datastoreItem>
</file>

<file path=customXml/itemProps28.xml><?xml version="1.0" encoding="utf-8"?>
<ds:datastoreItem xmlns:ds="http://schemas.openxmlformats.org/officeDocument/2006/customXml" ds:itemID="{B901F7C0-9CB9-4749-8604-5689BB432313}">
  <ds:schemaRefs>
    <ds:schemaRef ds:uri="ESRI.ArcGIS.Mapping.OfficeIntegration.PowerPointInfo"/>
  </ds:schemaRefs>
</ds:datastoreItem>
</file>

<file path=customXml/itemProps29.xml><?xml version="1.0" encoding="utf-8"?>
<ds:datastoreItem xmlns:ds="http://schemas.openxmlformats.org/officeDocument/2006/customXml" ds:itemID="{22C2EC77-E441-4B56-8369-ED4AC2B86DEA}">
  <ds:schemaRefs>
    <ds:schemaRef ds:uri="ESRI.ArcGIS.Mapping.OfficeIntegration.PowerPointInfo"/>
  </ds:schemaRefs>
</ds:datastoreItem>
</file>

<file path=customXml/itemProps3.xml><?xml version="1.0" encoding="utf-8"?>
<ds:datastoreItem xmlns:ds="http://schemas.openxmlformats.org/officeDocument/2006/customXml" ds:itemID="{955C25C4-0095-4049-BA6B-15D54EEDF404}">
  <ds:schemaRefs>
    <ds:schemaRef ds:uri="ESRI.ArcGIS.Mapping.OfficeIntegration.PowerPointInfo"/>
  </ds:schemaRefs>
</ds:datastoreItem>
</file>

<file path=customXml/itemProps30.xml><?xml version="1.0" encoding="utf-8"?>
<ds:datastoreItem xmlns:ds="http://schemas.openxmlformats.org/officeDocument/2006/customXml" ds:itemID="{655F36C6-EED0-4952-9787-9A6E66F0AD68}">
  <ds:schemaRefs>
    <ds:schemaRef ds:uri="ESRI.ArcGIS.Mapping.OfficeIntegration.PowerPointInfo"/>
  </ds:schemaRefs>
</ds:datastoreItem>
</file>

<file path=customXml/itemProps31.xml><?xml version="1.0" encoding="utf-8"?>
<ds:datastoreItem xmlns:ds="http://schemas.openxmlformats.org/officeDocument/2006/customXml" ds:itemID="{7F81BD8F-08B2-45F4-ACC7-00AD1ED415FC}">
  <ds:schemaRefs>
    <ds:schemaRef ds:uri="ESRI.ArcGIS.Mapping.OfficeIntegration.PowerPointInfo"/>
  </ds:schemaRefs>
</ds:datastoreItem>
</file>

<file path=customXml/itemProps32.xml><?xml version="1.0" encoding="utf-8"?>
<ds:datastoreItem xmlns:ds="http://schemas.openxmlformats.org/officeDocument/2006/customXml" ds:itemID="{0FC71A30-380E-40A6-9DE2-9FD0C54D3F0F}">
  <ds:schemaRefs>
    <ds:schemaRef ds:uri="ESRI.ArcGIS.Mapping.OfficeIntegration.PowerPointInfo"/>
  </ds:schemaRefs>
</ds:datastoreItem>
</file>

<file path=customXml/itemProps33.xml><?xml version="1.0" encoding="utf-8"?>
<ds:datastoreItem xmlns:ds="http://schemas.openxmlformats.org/officeDocument/2006/customXml" ds:itemID="{F47DA77E-112A-47E6-9334-815361FCCB87}">
  <ds:schemaRefs>
    <ds:schemaRef ds:uri="ESRI.ArcGIS.Mapping.OfficeIntegration.PowerPointInfo"/>
  </ds:schemaRefs>
</ds:datastoreItem>
</file>

<file path=customXml/itemProps34.xml><?xml version="1.0" encoding="utf-8"?>
<ds:datastoreItem xmlns:ds="http://schemas.openxmlformats.org/officeDocument/2006/customXml" ds:itemID="{A859EB97-EADB-49AB-8481-5084D2425A7B}">
  <ds:schemaRefs>
    <ds:schemaRef ds:uri="ESRI.ArcGIS.Mapping.OfficeIntegration.PowerPointInfo"/>
  </ds:schemaRefs>
</ds:datastoreItem>
</file>

<file path=customXml/itemProps35.xml><?xml version="1.0" encoding="utf-8"?>
<ds:datastoreItem xmlns:ds="http://schemas.openxmlformats.org/officeDocument/2006/customXml" ds:itemID="{FB09834A-5F7B-4923-A9BE-AFBF057CE56F}">
  <ds:schemaRefs>
    <ds:schemaRef ds:uri="ESRI.ArcGIS.Mapping.OfficeIntegration.PowerPointInfo"/>
  </ds:schemaRefs>
</ds:datastoreItem>
</file>

<file path=customXml/itemProps36.xml><?xml version="1.0" encoding="utf-8"?>
<ds:datastoreItem xmlns:ds="http://schemas.openxmlformats.org/officeDocument/2006/customXml" ds:itemID="{566DB384-CB62-43C2-846E-71E7EE52C915}">
  <ds:schemaRefs>
    <ds:schemaRef ds:uri="ESRI.ArcGIS.Mapping.OfficeIntegration.PowerPointInfo"/>
  </ds:schemaRefs>
</ds:datastoreItem>
</file>

<file path=customXml/itemProps37.xml><?xml version="1.0" encoding="utf-8"?>
<ds:datastoreItem xmlns:ds="http://schemas.openxmlformats.org/officeDocument/2006/customXml" ds:itemID="{CFBAB61C-2678-4268-80F9-EBDD3F0628EB}">
  <ds:schemaRefs>
    <ds:schemaRef ds:uri="ESRI.ArcGIS.Mapping.OfficeIntegration.PowerPointInfo"/>
  </ds:schemaRefs>
</ds:datastoreItem>
</file>

<file path=customXml/itemProps38.xml><?xml version="1.0" encoding="utf-8"?>
<ds:datastoreItem xmlns:ds="http://schemas.openxmlformats.org/officeDocument/2006/customXml" ds:itemID="{BF52CAD1-E8AA-4504-8225-386A5CAACF8B}">
  <ds:schemaRefs>
    <ds:schemaRef ds:uri="ESRI.ArcGIS.Mapping.OfficeIntegration.PowerPointInfo"/>
  </ds:schemaRefs>
</ds:datastoreItem>
</file>

<file path=customXml/itemProps39.xml><?xml version="1.0" encoding="utf-8"?>
<ds:datastoreItem xmlns:ds="http://schemas.openxmlformats.org/officeDocument/2006/customXml" ds:itemID="{31251177-311F-40A3-98DE-A0CAFCFD50B4}">
  <ds:schemaRefs>
    <ds:schemaRef ds:uri="ESRI.ArcGIS.Mapping.OfficeIntegration.PowerPointInfo"/>
  </ds:schemaRefs>
</ds:datastoreItem>
</file>

<file path=customXml/itemProps4.xml><?xml version="1.0" encoding="utf-8"?>
<ds:datastoreItem xmlns:ds="http://schemas.openxmlformats.org/officeDocument/2006/customXml" ds:itemID="{3973FB3C-BA58-4B4B-A640-7F2C542054AE}">
  <ds:schemaRefs>
    <ds:schemaRef ds:uri="ESRI.ArcGIS.Mapping.OfficeIntegration.PowerPointInfo"/>
  </ds:schemaRefs>
</ds:datastoreItem>
</file>

<file path=customXml/itemProps40.xml><?xml version="1.0" encoding="utf-8"?>
<ds:datastoreItem xmlns:ds="http://schemas.openxmlformats.org/officeDocument/2006/customXml" ds:itemID="{E41F5F26-98B6-4B40-90C1-377553D2F1BB}">
  <ds:schemaRefs>
    <ds:schemaRef ds:uri="ESRI.ArcGIS.Mapping.OfficeIntegration.PowerPointInfo"/>
  </ds:schemaRefs>
</ds:datastoreItem>
</file>

<file path=customXml/itemProps41.xml><?xml version="1.0" encoding="utf-8"?>
<ds:datastoreItem xmlns:ds="http://schemas.openxmlformats.org/officeDocument/2006/customXml" ds:itemID="{369B66AA-5F0B-4A5C-8BF1-4252E692B44F}">
  <ds:schemaRefs>
    <ds:schemaRef ds:uri="ESRI.ArcGIS.Mapping.OfficeIntegration.PowerPointInfo"/>
  </ds:schemaRefs>
</ds:datastoreItem>
</file>

<file path=customXml/itemProps42.xml><?xml version="1.0" encoding="utf-8"?>
<ds:datastoreItem xmlns:ds="http://schemas.openxmlformats.org/officeDocument/2006/customXml" ds:itemID="{9C080751-113B-4496-A231-AFB512F76919}">
  <ds:schemaRefs>
    <ds:schemaRef ds:uri="ESRI.ArcGIS.Mapping.OfficeIntegration.PowerPointInfo"/>
  </ds:schemaRefs>
</ds:datastoreItem>
</file>

<file path=customXml/itemProps43.xml><?xml version="1.0" encoding="utf-8"?>
<ds:datastoreItem xmlns:ds="http://schemas.openxmlformats.org/officeDocument/2006/customXml" ds:itemID="{94694F9F-BF20-4C54-87D0-43A8F2CCBB74}">
  <ds:schemaRefs>
    <ds:schemaRef ds:uri="ESRI.ArcGIS.Mapping.OfficeIntegration.PowerPointInfo"/>
  </ds:schemaRefs>
</ds:datastoreItem>
</file>

<file path=customXml/itemProps44.xml><?xml version="1.0" encoding="utf-8"?>
<ds:datastoreItem xmlns:ds="http://schemas.openxmlformats.org/officeDocument/2006/customXml" ds:itemID="{FF223FB7-669D-49D2-A101-2B0C2D7F0F47}">
  <ds:schemaRefs>
    <ds:schemaRef ds:uri="ESRI.ArcGIS.Mapping.OfficeIntegration.PowerPointInfo"/>
  </ds:schemaRefs>
</ds:datastoreItem>
</file>

<file path=customXml/itemProps45.xml><?xml version="1.0" encoding="utf-8"?>
<ds:datastoreItem xmlns:ds="http://schemas.openxmlformats.org/officeDocument/2006/customXml" ds:itemID="{779DD44A-2832-451C-A90E-95A94213B3E5}">
  <ds:schemaRefs>
    <ds:schemaRef ds:uri="ESRI.ArcGIS.Mapping.OfficeIntegration.PowerPointInfo"/>
  </ds:schemaRefs>
</ds:datastoreItem>
</file>

<file path=customXml/itemProps46.xml><?xml version="1.0" encoding="utf-8"?>
<ds:datastoreItem xmlns:ds="http://schemas.openxmlformats.org/officeDocument/2006/customXml" ds:itemID="{629BE120-9B29-4071-9B74-BC14D64E2EB1}">
  <ds:schemaRefs>
    <ds:schemaRef ds:uri="ESRI.ArcGIS.Mapping.OfficeIntegration.PowerPointInfo"/>
  </ds:schemaRefs>
</ds:datastoreItem>
</file>

<file path=customXml/itemProps47.xml><?xml version="1.0" encoding="utf-8"?>
<ds:datastoreItem xmlns:ds="http://schemas.openxmlformats.org/officeDocument/2006/customXml" ds:itemID="{27B23582-885A-46C7-B8D6-94B8FF48FA31}">
  <ds:schemaRefs>
    <ds:schemaRef ds:uri="ESRI.ArcGIS.Mapping.OfficeIntegration.PowerPointInfo"/>
  </ds:schemaRefs>
</ds:datastoreItem>
</file>

<file path=customXml/itemProps48.xml><?xml version="1.0" encoding="utf-8"?>
<ds:datastoreItem xmlns:ds="http://schemas.openxmlformats.org/officeDocument/2006/customXml" ds:itemID="{6612B564-3256-40F9-9881-FA0B1A4B9568}">
  <ds:schemaRefs>
    <ds:schemaRef ds:uri="ESRI.ArcGIS.Mapping.OfficeIntegration.PowerPointInfo"/>
  </ds:schemaRefs>
</ds:datastoreItem>
</file>

<file path=customXml/itemProps49.xml><?xml version="1.0" encoding="utf-8"?>
<ds:datastoreItem xmlns:ds="http://schemas.openxmlformats.org/officeDocument/2006/customXml" ds:itemID="{7A729983-8D5D-4246-8357-9F6191882B31}">
  <ds:schemaRefs>
    <ds:schemaRef ds:uri="ESRI.ArcGIS.Mapping.OfficeIntegration.PowerPointInfo"/>
  </ds:schemaRefs>
</ds:datastoreItem>
</file>

<file path=customXml/itemProps5.xml><?xml version="1.0" encoding="utf-8"?>
<ds:datastoreItem xmlns:ds="http://schemas.openxmlformats.org/officeDocument/2006/customXml" ds:itemID="{2B9C2708-43B9-4660-9CA7-C2DA1BEE9414}">
  <ds:schemaRefs>
    <ds:schemaRef ds:uri="ESRI.ArcGIS.Mapping.OfficeIntegration.PowerPointInfo"/>
  </ds:schemaRefs>
</ds:datastoreItem>
</file>

<file path=customXml/itemProps50.xml><?xml version="1.0" encoding="utf-8"?>
<ds:datastoreItem xmlns:ds="http://schemas.openxmlformats.org/officeDocument/2006/customXml" ds:itemID="{177D9CA5-A4F8-40D3-AA77-4F9C01479882}">
  <ds:schemaRefs>
    <ds:schemaRef ds:uri="ESRI.ArcGIS.Mapping.OfficeIntegration.PowerPointInfo"/>
  </ds:schemaRefs>
</ds:datastoreItem>
</file>

<file path=customXml/itemProps51.xml><?xml version="1.0" encoding="utf-8"?>
<ds:datastoreItem xmlns:ds="http://schemas.openxmlformats.org/officeDocument/2006/customXml" ds:itemID="{1F771210-F226-4533-8651-F43610B6A1EC}">
  <ds:schemaRefs>
    <ds:schemaRef ds:uri="ESRI.ArcGIS.Mapping.OfficeIntegration.PowerPointInfo"/>
  </ds:schemaRefs>
</ds:datastoreItem>
</file>

<file path=customXml/itemProps52.xml><?xml version="1.0" encoding="utf-8"?>
<ds:datastoreItem xmlns:ds="http://schemas.openxmlformats.org/officeDocument/2006/customXml" ds:itemID="{92159488-3509-4991-85CD-AFF3A2EC05F9}">
  <ds:schemaRefs>
    <ds:schemaRef ds:uri="ESRI.ArcGIS.Mapping.OfficeIntegration.PowerPointInfo"/>
  </ds:schemaRefs>
</ds:datastoreItem>
</file>

<file path=customXml/itemProps53.xml><?xml version="1.0" encoding="utf-8"?>
<ds:datastoreItem xmlns:ds="http://schemas.openxmlformats.org/officeDocument/2006/customXml" ds:itemID="{A0815E94-9532-4F52-B661-C124988EA6F1}">
  <ds:schemaRefs>
    <ds:schemaRef ds:uri="ESRI.ArcGIS.Mapping.OfficeIntegration.PowerPointInfo"/>
  </ds:schemaRefs>
</ds:datastoreItem>
</file>

<file path=customXml/itemProps54.xml><?xml version="1.0" encoding="utf-8"?>
<ds:datastoreItem xmlns:ds="http://schemas.openxmlformats.org/officeDocument/2006/customXml" ds:itemID="{5A09F4E8-AB83-497D-96DB-FFE458CFCD90}">
  <ds:schemaRefs>
    <ds:schemaRef ds:uri="ESRI.ArcGIS.Mapping.OfficeIntegration.PowerPointInfo"/>
  </ds:schemaRefs>
</ds:datastoreItem>
</file>

<file path=customXml/itemProps55.xml><?xml version="1.0" encoding="utf-8"?>
<ds:datastoreItem xmlns:ds="http://schemas.openxmlformats.org/officeDocument/2006/customXml" ds:itemID="{A1EA8E60-AA37-4C42-8FBB-A042B98B7067}">
  <ds:schemaRefs>
    <ds:schemaRef ds:uri="ESRI.ArcGIS.Mapping.OfficeIntegration.PowerPointInfo"/>
  </ds:schemaRefs>
</ds:datastoreItem>
</file>

<file path=customXml/itemProps56.xml><?xml version="1.0" encoding="utf-8"?>
<ds:datastoreItem xmlns:ds="http://schemas.openxmlformats.org/officeDocument/2006/customXml" ds:itemID="{8F73F625-2FDE-4A09-AF76-5357DA701D09}">
  <ds:schemaRefs>
    <ds:schemaRef ds:uri="ESRI.ArcGIS.Mapping.OfficeIntegration.PowerPointInfo"/>
  </ds:schemaRefs>
</ds:datastoreItem>
</file>

<file path=customXml/itemProps57.xml><?xml version="1.0" encoding="utf-8"?>
<ds:datastoreItem xmlns:ds="http://schemas.openxmlformats.org/officeDocument/2006/customXml" ds:itemID="{92253802-6CE6-41F2-8367-D291508FC7A6}">
  <ds:schemaRefs>
    <ds:schemaRef ds:uri="ESRI.ArcGIS.Mapping.OfficeIntegration.PowerPointInfo"/>
  </ds:schemaRefs>
</ds:datastoreItem>
</file>

<file path=customXml/itemProps58.xml><?xml version="1.0" encoding="utf-8"?>
<ds:datastoreItem xmlns:ds="http://schemas.openxmlformats.org/officeDocument/2006/customXml" ds:itemID="{8A298AB4-AC8B-4232-852D-EEA227B1049D}">
  <ds:schemaRefs>
    <ds:schemaRef ds:uri="ESRI.ArcGIS.Mapping.OfficeIntegration.PowerPointInfo"/>
  </ds:schemaRefs>
</ds:datastoreItem>
</file>

<file path=customXml/itemProps59.xml><?xml version="1.0" encoding="utf-8"?>
<ds:datastoreItem xmlns:ds="http://schemas.openxmlformats.org/officeDocument/2006/customXml" ds:itemID="{2335CDC5-4A74-4909-901F-5B3F69A5CB31}">
  <ds:schemaRefs>
    <ds:schemaRef ds:uri="ESRI.ArcGIS.Mapping.OfficeIntegration.PowerPointInfo"/>
  </ds:schemaRefs>
</ds:datastoreItem>
</file>

<file path=customXml/itemProps6.xml><?xml version="1.0" encoding="utf-8"?>
<ds:datastoreItem xmlns:ds="http://schemas.openxmlformats.org/officeDocument/2006/customXml" ds:itemID="{0B21D4B9-4242-4611-A4C9-6F68F9509CB5}">
  <ds:schemaRefs>
    <ds:schemaRef ds:uri="ESRI.ArcGIS.Mapping.OfficeIntegration.PowerPointInfo"/>
  </ds:schemaRefs>
</ds:datastoreItem>
</file>

<file path=customXml/itemProps60.xml><?xml version="1.0" encoding="utf-8"?>
<ds:datastoreItem xmlns:ds="http://schemas.openxmlformats.org/officeDocument/2006/customXml" ds:itemID="{2CECCF16-093B-4264-8EA7-DF3DC2A48144}">
  <ds:schemaRefs>
    <ds:schemaRef ds:uri="ESRI.ArcGIS.Mapping.OfficeIntegration.PowerPointInfo"/>
  </ds:schemaRefs>
</ds:datastoreItem>
</file>

<file path=customXml/itemProps61.xml><?xml version="1.0" encoding="utf-8"?>
<ds:datastoreItem xmlns:ds="http://schemas.openxmlformats.org/officeDocument/2006/customXml" ds:itemID="{FA05616E-8689-42DA-887F-3F2045F70F3D}">
  <ds:schemaRefs>
    <ds:schemaRef ds:uri="ESRI.ArcGIS.Mapping.OfficeIntegration.PowerPointInfo"/>
  </ds:schemaRefs>
</ds:datastoreItem>
</file>

<file path=customXml/itemProps62.xml><?xml version="1.0" encoding="utf-8"?>
<ds:datastoreItem xmlns:ds="http://schemas.openxmlformats.org/officeDocument/2006/customXml" ds:itemID="{56130FD5-E715-4106-9CA8-D75FEB99ABEF}">
  <ds:schemaRefs>
    <ds:schemaRef ds:uri="ESRI.ArcGIS.Mapping.OfficeIntegration.PowerPointInfo"/>
  </ds:schemaRefs>
</ds:datastoreItem>
</file>

<file path=customXml/itemProps63.xml><?xml version="1.0" encoding="utf-8"?>
<ds:datastoreItem xmlns:ds="http://schemas.openxmlformats.org/officeDocument/2006/customXml" ds:itemID="{2BC5BCD0-0F9A-42A2-97E2-6D679A35E8BD}">
  <ds:schemaRefs>
    <ds:schemaRef ds:uri="ESRI.ArcGIS.Mapping.OfficeIntegration.PowerPointInfo"/>
  </ds:schemaRefs>
</ds:datastoreItem>
</file>

<file path=customXml/itemProps64.xml><?xml version="1.0" encoding="utf-8"?>
<ds:datastoreItem xmlns:ds="http://schemas.openxmlformats.org/officeDocument/2006/customXml" ds:itemID="{20F3CB11-1C4A-44CD-BC5B-A3ED88808F37}">
  <ds:schemaRefs>
    <ds:schemaRef ds:uri="ESRI.ArcGIS.Mapping.OfficeIntegration.PowerPointInfo"/>
  </ds:schemaRefs>
</ds:datastoreItem>
</file>

<file path=customXml/itemProps65.xml><?xml version="1.0" encoding="utf-8"?>
<ds:datastoreItem xmlns:ds="http://schemas.openxmlformats.org/officeDocument/2006/customXml" ds:itemID="{824EEB39-D9A7-4588-A07C-F7C43F89576D}">
  <ds:schemaRefs>
    <ds:schemaRef ds:uri="ESRI.ArcGIS.Mapping.OfficeIntegration.PowerPointInfo"/>
  </ds:schemaRefs>
</ds:datastoreItem>
</file>

<file path=customXml/itemProps66.xml><?xml version="1.0" encoding="utf-8"?>
<ds:datastoreItem xmlns:ds="http://schemas.openxmlformats.org/officeDocument/2006/customXml" ds:itemID="{F87550AD-5F3D-42ED-966C-7EAA5B3251B5}">
  <ds:schemaRefs>
    <ds:schemaRef ds:uri="ESRI.ArcGIS.Mapping.OfficeIntegration.PowerPointInfo"/>
  </ds:schemaRefs>
</ds:datastoreItem>
</file>

<file path=customXml/itemProps67.xml><?xml version="1.0" encoding="utf-8"?>
<ds:datastoreItem xmlns:ds="http://schemas.openxmlformats.org/officeDocument/2006/customXml" ds:itemID="{7E1F1A6D-7718-4CB0-8F91-E64B2B48CEC2}">
  <ds:schemaRefs>
    <ds:schemaRef ds:uri="ESRI.ArcGIS.Mapping.OfficeIntegration.PowerPointInfo"/>
  </ds:schemaRefs>
</ds:datastoreItem>
</file>

<file path=customXml/itemProps68.xml><?xml version="1.0" encoding="utf-8"?>
<ds:datastoreItem xmlns:ds="http://schemas.openxmlformats.org/officeDocument/2006/customXml" ds:itemID="{1B138566-5854-4775-985A-7E8B3015FA72}">
  <ds:schemaRefs>
    <ds:schemaRef ds:uri="ESRI.ArcGIS.Mapping.OfficeIntegration.PowerPointInfo"/>
  </ds:schemaRefs>
</ds:datastoreItem>
</file>

<file path=customXml/itemProps69.xml><?xml version="1.0" encoding="utf-8"?>
<ds:datastoreItem xmlns:ds="http://schemas.openxmlformats.org/officeDocument/2006/customXml" ds:itemID="{7B12DB96-AB81-4844-A8AE-C5574CD6E55F}">
  <ds:schemaRefs>
    <ds:schemaRef ds:uri="ESRI.ArcGIS.Mapping.OfficeIntegration.PowerPointInfo"/>
  </ds:schemaRefs>
</ds:datastoreItem>
</file>

<file path=customXml/itemProps7.xml><?xml version="1.0" encoding="utf-8"?>
<ds:datastoreItem xmlns:ds="http://schemas.openxmlformats.org/officeDocument/2006/customXml" ds:itemID="{6965848C-5F11-47EF-A354-2C1918849E6A}">
  <ds:schemaRefs>
    <ds:schemaRef ds:uri="ESRI.ArcGIS.Mapping.OfficeIntegration.PowerPointInfo"/>
  </ds:schemaRefs>
</ds:datastoreItem>
</file>

<file path=customXml/itemProps70.xml><?xml version="1.0" encoding="utf-8"?>
<ds:datastoreItem xmlns:ds="http://schemas.openxmlformats.org/officeDocument/2006/customXml" ds:itemID="{554D211E-C375-4C90-AB3A-E9B2BFF5A779}">
  <ds:schemaRefs>
    <ds:schemaRef ds:uri="ESRI.ArcGIS.Mapping.OfficeIntegration.PowerPointInfo"/>
  </ds:schemaRefs>
</ds:datastoreItem>
</file>

<file path=customXml/itemProps71.xml><?xml version="1.0" encoding="utf-8"?>
<ds:datastoreItem xmlns:ds="http://schemas.openxmlformats.org/officeDocument/2006/customXml" ds:itemID="{C68029E9-776E-46B5-9394-466B03A05AAF}">
  <ds:schemaRefs>
    <ds:schemaRef ds:uri="ESRI.ArcGIS.Mapping.OfficeIntegration.PowerPointInfo"/>
  </ds:schemaRefs>
</ds:datastoreItem>
</file>

<file path=customXml/itemProps72.xml><?xml version="1.0" encoding="utf-8"?>
<ds:datastoreItem xmlns:ds="http://schemas.openxmlformats.org/officeDocument/2006/customXml" ds:itemID="{3C65EA08-9E1D-486A-AB90-083B3E922B5B}">
  <ds:schemaRefs>
    <ds:schemaRef ds:uri="ESRI.ArcGIS.Mapping.OfficeIntegration.PowerPointInfo"/>
  </ds:schemaRefs>
</ds:datastoreItem>
</file>

<file path=customXml/itemProps73.xml><?xml version="1.0" encoding="utf-8"?>
<ds:datastoreItem xmlns:ds="http://schemas.openxmlformats.org/officeDocument/2006/customXml" ds:itemID="{20AC2B04-D3A3-4E8C-BBB0-2190705DAA4C}">
  <ds:schemaRefs>
    <ds:schemaRef ds:uri="ESRI.ArcGIS.Mapping.OfficeIntegration.PowerPointInfo"/>
  </ds:schemaRefs>
</ds:datastoreItem>
</file>

<file path=customXml/itemProps74.xml><?xml version="1.0" encoding="utf-8"?>
<ds:datastoreItem xmlns:ds="http://schemas.openxmlformats.org/officeDocument/2006/customXml" ds:itemID="{24143E90-FC09-4157-9B52-AF87C44568E0}">
  <ds:schemaRefs>
    <ds:schemaRef ds:uri="ESRI.ArcGIS.Mapping.OfficeIntegration.PowerPointInfo"/>
  </ds:schemaRefs>
</ds:datastoreItem>
</file>

<file path=customXml/itemProps75.xml><?xml version="1.0" encoding="utf-8"?>
<ds:datastoreItem xmlns:ds="http://schemas.openxmlformats.org/officeDocument/2006/customXml" ds:itemID="{603EE00C-93F0-4C0B-81CE-81CB0267BB54}">
  <ds:schemaRefs>
    <ds:schemaRef ds:uri="ESRI.ArcGIS.Mapping.OfficeIntegration.PowerPointInfo"/>
  </ds:schemaRefs>
</ds:datastoreItem>
</file>

<file path=customXml/itemProps76.xml><?xml version="1.0" encoding="utf-8"?>
<ds:datastoreItem xmlns:ds="http://schemas.openxmlformats.org/officeDocument/2006/customXml" ds:itemID="{2DF73F71-672D-41C4-8708-AC5EEF23A428}">
  <ds:schemaRefs>
    <ds:schemaRef ds:uri="ESRI.ArcGIS.Mapping.OfficeIntegration.PowerPointInfo"/>
  </ds:schemaRefs>
</ds:datastoreItem>
</file>

<file path=customXml/itemProps77.xml><?xml version="1.0" encoding="utf-8"?>
<ds:datastoreItem xmlns:ds="http://schemas.openxmlformats.org/officeDocument/2006/customXml" ds:itemID="{48A54437-1A9E-4ABB-B9CA-878EF3D70B98}">
  <ds:schemaRefs>
    <ds:schemaRef ds:uri="ESRI.ArcGIS.Mapping.OfficeIntegration.PowerPointInfo"/>
  </ds:schemaRefs>
</ds:datastoreItem>
</file>

<file path=customXml/itemProps78.xml><?xml version="1.0" encoding="utf-8"?>
<ds:datastoreItem xmlns:ds="http://schemas.openxmlformats.org/officeDocument/2006/customXml" ds:itemID="{A505AE81-9E72-403D-829C-8D82D8DA685F}">
  <ds:schemaRefs>
    <ds:schemaRef ds:uri="ESRI.ArcGIS.Mapping.OfficeIntegration.PowerPointInfo"/>
  </ds:schemaRefs>
</ds:datastoreItem>
</file>

<file path=customXml/itemProps79.xml><?xml version="1.0" encoding="utf-8"?>
<ds:datastoreItem xmlns:ds="http://schemas.openxmlformats.org/officeDocument/2006/customXml" ds:itemID="{88ECFCB1-1AD7-4498-855E-E3D517BD7F46}">
  <ds:schemaRefs>
    <ds:schemaRef ds:uri="ESRI.ArcGIS.Mapping.OfficeIntegration.PowerPointInfo"/>
  </ds:schemaRefs>
</ds:datastoreItem>
</file>

<file path=customXml/itemProps8.xml><?xml version="1.0" encoding="utf-8"?>
<ds:datastoreItem xmlns:ds="http://schemas.openxmlformats.org/officeDocument/2006/customXml" ds:itemID="{25E1564C-D1CC-433D-BA5F-7B1B037DD498}">
  <ds:schemaRefs>
    <ds:schemaRef ds:uri="ESRI.ArcGIS.Mapping.OfficeIntegration.PowerPointInfo"/>
  </ds:schemaRefs>
</ds:datastoreItem>
</file>

<file path=customXml/itemProps80.xml><?xml version="1.0" encoding="utf-8"?>
<ds:datastoreItem xmlns:ds="http://schemas.openxmlformats.org/officeDocument/2006/customXml" ds:itemID="{0DEED53A-C216-4C30-914C-38479D714F82}">
  <ds:schemaRefs>
    <ds:schemaRef ds:uri="ESRI.ArcGIS.Mapping.OfficeIntegration.PowerPointInfo"/>
  </ds:schemaRefs>
</ds:datastoreItem>
</file>

<file path=customXml/itemProps81.xml><?xml version="1.0" encoding="utf-8"?>
<ds:datastoreItem xmlns:ds="http://schemas.openxmlformats.org/officeDocument/2006/customXml" ds:itemID="{E786C3B0-A93B-4351-ADCA-EE4A188DCC51}">
  <ds:schemaRefs>
    <ds:schemaRef ds:uri="ESRI.ArcGIS.Mapping.OfficeIntegration.PowerPointInfo"/>
  </ds:schemaRefs>
</ds:datastoreItem>
</file>

<file path=customXml/itemProps82.xml><?xml version="1.0" encoding="utf-8"?>
<ds:datastoreItem xmlns:ds="http://schemas.openxmlformats.org/officeDocument/2006/customXml" ds:itemID="{A02357D4-4ECB-4958-9D2C-3D7EFEB1D75C}">
  <ds:schemaRefs>
    <ds:schemaRef ds:uri="ESRI.ArcGIS.Mapping.OfficeIntegration.PowerPointInfo"/>
  </ds:schemaRefs>
</ds:datastoreItem>
</file>

<file path=customXml/itemProps83.xml><?xml version="1.0" encoding="utf-8"?>
<ds:datastoreItem xmlns:ds="http://schemas.openxmlformats.org/officeDocument/2006/customXml" ds:itemID="{8D67BFF6-140D-4A56-B7E2-A23C881E507A}">
  <ds:schemaRefs>
    <ds:schemaRef ds:uri="ESRI.ArcGIS.Mapping.OfficeIntegration.PowerPointInfo"/>
  </ds:schemaRefs>
</ds:datastoreItem>
</file>

<file path=customXml/itemProps84.xml><?xml version="1.0" encoding="utf-8"?>
<ds:datastoreItem xmlns:ds="http://schemas.openxmlformats.org/officeDocument/2006/customXml" ds:itemID="{05E06F59-6F1F-4F59-BCA6-31E51C8298B9}">
  <ds:schemaRefs>
    <ds:schemaRef ds:uri="ESRI.ArcGIS.Mapping.OfficeIntegration.PowerPointInfo"/>
  </ds:schemaRefs>
</ds:datastoreItem>
</file>

<file path=customXml/itemProps85.xml><?xml version="1.0" encoding="utf-8"?>
<ds:datastoreItem xmlns:ds="http://schemas.openxmlformats.org/officeDocument/2006/customXml" ds:itemID="{F4407AF2-8B83-44FE-9DAE-48C0EB4423DB}">
  <ds:schemaRefs>
    <ds:schemaRef ds:uri="ESRI.ArcGIS.Mapping.OfficeIntegration.PowerPointInfo"/>
  </ds:schemaRefs>
</ds:datastoreItem>
</file>

<file path=customXml/itemProps86.xml><?xml version="1.0" encoding="utf-8"?>
<ds:datastoreItem xmlns:ds="http://schemas.openxmlformats.org/officeDocument/2006/customXml" ds:itemID="{87180389-F45B-4EAF-BBC3-7C698868A160}">
  <ds:schemaRefs>
    <ds:schemaRef ds:uri="ESRI.ArcGIS.Mapping.OfficeIntegration.PowerPointInfo"/>
  </ds:schemaRefs>
</ds:datastoreItem>
</file>

<file path=customXml/itemProps87.xml><?xml version="1.0" encoding="utf-8"?>
<ds:datastoreItem xmlns:ds="http://schemas.openxmlformats.org/officeDocument/2006/customXml" ds:itemID="{5B731F34-59F9-4D82-9115-7FB6E0DCEFD1}">
  <ds:schemaRefs>
    <ds:schemaRef ds:uri="ESRI.ArcGIS.Mapping.OfficeIntegration.PowerPointInfo"/>
  </ds:schemaRefs>
</ds:datastoreItem>
</file>

<file path=customXml/itemProps88.xml><?xml version="1.0" encoding="utf-8"?>
<ds:datastoreItem xmlns:ds="http://schemas.openxmlformats.org/officeDocument/2006/customXml" ds:itemID="{1930DDE6-5C3F-434A-9DCC-A1ED6313EE24}">
  <ds:schemaRefs>
    <ds:schemaRef ds:uri="ESRI.ArcGIS.Mapping.OfficeIntegration.PowerPointInfo"/>
  </ds:schemaRefs>
</ds:datastoreItem>
</file>

<file path=customXml/itemProps89.xml><?xml version="1.0" encoding="utf-8"?>
<ds:datastoreItem xmlns:ds="http://schemas.openxmlformats.org/officeDocument/2006/customXml" ds:itemID="{1CF0B366-F4E6-4329-AE38-9F412928E7C6}">
  <ds:schemaRefs>
    <ds:schemaRef ds:uri="ESRI.ArcGIS.Mapping.OfficeIntegration.PowerPointInfo"/>
  </ds:schemaRefs>
</ds:datastoreItem>
</file>

<file path=customXml/itemProps9.xml><?xml version="1.0" encoding="utf-8"?>
<ds:datastoreItem xmlns:ds="http://schemas.openxmlformats.org/officeDocument/2006/customXml" ds:itemID="{25105FB7-50A2-42E7-B6B0-FC0BF51DAF8C}">
  <ds:schemaRefs>
    <ds:schemaRef ds:uri="ESRI.ArcGIS.Mapping.OfficeIntegration.PowerPointInfo"/>
  </ds:schemaRefs>
</ds:datastoreItem>
</file>

<file path=customXml/itemProps90.xml><?xml version="1.0" encoding="utf-8"?>
<ds:datastoreItem xmlns:ds="http://schemas.openxmlformats.org/officeDocument/2006/customXml" ds:itemID="{5E29F1FA-9541-49EE-9051-E84473DA2A46}">
  <ds:schemaRefs>
    <ds:schemaRef ds:uri="ESRI.ArcGIS.Mapping.OfficeIntegration.PowerPointInfo"/>
  </ds:schemaRefs>
</ds:datastoreItem>
</file>

<file path=customXml/itemProps91.xml><?xml version="1.0" encoding="utf-8"?>
<ds:datastoreItem xmlns:ds="http://schemas.openxmlformats.org/officeDocument/2006/customXml" ds:itemID="{0101ACA7-E8DB-46A0-B858-5A9E66DEB801}">
  <ds:schemaRefs>
    <ds:schemaRef ds:uri="ESRI.ArcGIS.Mapping.OfficeIntegration.PowerPointInfo"/>
  </ds:schemaRefs>
</ds:datastoreItem>
</file>

<file path=customXml/itemProps92.xml><?xml version="1.0" encoding="utf-8"?>
<ds:datastoreItem xmlns:ds="http://schemas.openxmlformats.org/officeDocument/2006/customXml" ds:itemID="{EFDE12F2-F490-42F7-A3EF-64BCE123B60A}">
  <ds:schemaRefs>
    <ds:schemaRef ds:uri="ESRI.ArcGIS.Mapping.OfficeIntegration.PowerPointInfo"/>
  </ds:schemaRefs>
</ds:datastoreItem>
</file>

<file path=customXml/itemProps93.xml><?xml version="1.0" encoding="utf-8"?>
<ds:datastoreItem xmlns:ds="http://schemas.openxmlformats.org/officeDocument/2006/customXml" ds:itemID="{D9EE293F-D5A3-4724-9860-B51CF65E214A}">
  <ds:schemaRefs>
    <ds:schemaRef ds:uri="ESRI.ArcGIS.Mapping.OfficeIntegration.PowerPointInfo"/>
  </ds:schemaRefs>
</ds:datastoreItem>
</file>

<file path=customXml/itemProps94.xml><?xml version="1.0" encoding="utf-8"?>
<ds:datastoreItem xmlns:ds="http://schemas.openxmlformats.org/officeDocument/2006/customXml" ds:itemID="{33FB070D-6115-400C-B258-4DE29B01249C}">
  <ds:schemaRefs>
    <ds:schemaRef ds:uri="ESRI.ArcGIS.Mapping.OfficeIntegration.PowerPointInfo"/>
  </ds:schemaRefs>
</ds:datastoreItem>
</file>

<file path=customXml/itemProps95.xml><?xml version="1.0" encoding="utf-8"?>
<ds:datastoreItem xmlns:ds="http://schemas.openxmlformats.org/officeDocument/2006/customXml" ds:itemID="{5326CB46-9B50-4C50-B41C-2E65BD78AD14}">
  <ds:schemaRefs>
    <ds:schemaRef ds:uri="ESRI.ArcGIS.Mapping.OfficeIntegration.PowerPointInfo"/>
  </ds:schemaRefs>
</ds:datastoreItem>
</file>

<file path=customXml/itemProps96.xml><?xml version="1.0" encoding="utf-8"?>
<ds:datastoreItem xmlns:ds="http://schemas.openxmlformats.org/officeDocument/2006/customXml" ds:itemID="{4CB2C05E-6BDB-439C-8673-283F536A133B}">
  <ds:schemaRefs>
    <ds:schemaRef ds:uri="ESRI.ArcGIS.Mapping.OfficeIntegration.PowerPointInfo"/>
  </ds:schemaRefs>
</ds:datastoreItem>
</file>

<file path=customXml/itemProps97.xml><?xml version="1.0" encoding="utf-8"?>
<ds:datastoreItem xmlns:ds="http://schemas.openxmlformats.org/officeDocument/2006/customXml" ds:itemID="{95DF2F9C-7F53-435C-972D-537C5B286F00}">
  <ds:schemaRefs>
    <ds:schemaRef ds:uri="ESRI.ArcGIS.Mapping.OfficeIntegration.PowerPointInfo"/>
  </ds:schemaRefs>
</ds:datastoreItem>
</file>

<file path=customXml/itemProps98.xml><?xml version="1.0" encoding="utf-8"?>
<ds:datastoreItem xmlns:ds="http://schemas.openxmlformats.org/officeDocument/2006/customXml" ds:itemID="{8CCB1031-261A-4D1C-B883-DDC3EEC4B057}">
  <ds:schemaRefs>
    <ds:schemaRef ds:uri="ESRI.ArcGIS.Mapping.OfficeIntegration.PowerPointInfo"/>
  </ds:schemaRefs>
</ds:datastoreItem>
</file>

<file path=customXml/itemProps99.xml><?xml version="1.0" encoding="utf-8"?>
<ds:datastoreItem xmlns:ds="http://schemas.openxmlformats.org/officeDocument/2006/customXml" ds:itemID="{BFF61CB1-293F-40AD-BE91-434CF42D56E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2144</TotalTime>
  <Words>1436</Words>
  <Application>Microsoft Office PowerPoint</Application>
  <PresentationFormat>Widescreen</PresentationFormat>
  <Paragraphs>192</Paragraphs>
  <Slides>10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MS Mincho</vt:lpstr>
      <vt:lpstr>ＭＳ Ｐゴシック</vt:lpstr>
      <vt:lpstr>Arial</vt:lpstr>
      <vt:lpstr>Calibri</vt:lpstr>
      <vt:lpstr>Calibri Light</vt:lpstr>
      <vt:lpstr>Garamond</vt:lpstr>
      <vt:lpstr>Times New Roman</vt:lpstr>
      <vt:lpstr>Wingdings</vt:lpstr>
      <vt:lpstr>Office Theme</vt:lpstr>
      <vt:lpstr>1_Edge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Freeman, Emily</dc:creator>
  <cp:lastModifiedBy>Freeman, Emily</cp:lastModifiedBy>
  <cp:revision>375</cp:revision>
  <cp:lastPrinted>2016-08-24T14:08:11Z</cp:lastPrinted>
  <dcterms:created xsi:type="dcterms:W3CDTF">2016-07-21T13:05:29Z</dcterms:created>
  <dcterms:modified xsi:type="dcterms:W3CDTF">2016-10-31T20:27:53Z</dcterms:modified>
</cp:coreProperties>
</file>